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9"/>
  </p:notesMasterIdLst>
  <p:sldIdLst>
    <p:sldId id="256" r:id="rId2"/>
    <p:sldId id="366" r:id="rId3"/>
    <p:sldId id="370" r:id="rId4"/>
    <p:sldId id="356" r:id="rId5"/>
    <p:sldId id="357" r:id="rId6"/>
    <p:sldId id="359" r:id="rId7"/>
    <p:sldId id="369" r:id="rId8"/>
    <p:sldId id="360" r:id="rId9"/>
    <p:sldId id="361" r:id="rId10"/>
    <p:sldId id="362" r:id="rId11"/>
    <p:sldId id="372" r:id="rId12"/>
    <p:sldId id="364" r:id="rId13"/>
    <p:sldId id="373" r:id="rId14"/>
    <p:sldId id="374" r:id="rId15"/>
    <p:sldId id="375" r:id="rId16"/>
    <p:sldId id="382" r:id="rId17"/>
    <p:sldId id="384" r:id="rId18"/>
    <p:sldId id="385" r:id="rId19"/>
    <p:sldId id="386" r:id="rId20"/>
    <p:sldId id="383" r:id="rId21"/>
    <p:sldId id="381" r:id="rId22"/>
    <p:sldId id="376" r:id="rId23"/>
    <p:sldId id="363" r:id="rId24"/>
    <p:sldId id="380" r:id="rId25"/>
    <p:sldId id="368" r:id="rId26"/>
    <p:sldId id="266" r:id="rId27"/>
    <p:sldId id="371" r:id="rId2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6600"/>
    <a:srgbClr val="008000"/>
    <a:srgbClr val="0066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28" autoAdjust="0"/>
  </p:normalViewPr>
  <p:slideViewPr>
    <p:cSldViewPr>
      <p:cViewPr>
        <p:scale>
          <a:sx n="124" d="100"/>
          <a:sy n="124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D2BD8-1A67-4F77-9505-1CCDE65C1DE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BF15B-C2EC-4692-92B3-14680747153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800" dirty="0" smtClean="0"/>
            <a:t>44-ФЗ</a:t>
          </a:r>
          <a:endParaRPr lang="ru-RU" sz="4800" dirty="0"/>
        </a:p>
      </dgm:t>
    </dgm:pt>
    <dgm:pt modelId="{42AAAAF1-E9C4-4F89-B73F-F296B98A710E}" type="parTrans" cxnId="{55943ED7-0B35-4C5E-A45B-6222D7FE05CD}">
      <dgm:prSet/>
      <dgm:spPr/>
      <dgm:t>
        <a:bodyPr/>
        <a:lstStyle/>
        <a:p>
          <a:endParaRPr lang="ru-RU"/>
        </a:p>
      </dgm:t>
    </dgm:pt>
    <dgm:pt modelId="{83C73E47-2F5B-40C4-9F0E-3C70AD4F6591}" type="sibTrans" cxnId="{55943ED7-0B35-4C5E-A45B-6222D7FE05CD}">
      <dgm:prSet/>
      <dgm:spPr/>
      <dgm:t>
        <a:bodyPr/>
        <a:lstStyle/>
        <a:p>
          <a:endParaRPr lang="ru-RU"/>
        </a:p>
      </dgm:t>
    </dgm:pt>
    <dgm:pt modelId="{B9C02B76-A997-4D04-B0D4-1B0383886CC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/>
            <a:t>8</a:t>
          </a:r>
          <a:r>
            <a:rPr lang="ru-RU" sz="2800" dirty="0" smtClean="0"/>
            <a:t> учреждений образования</a:t>
          </a:r>
          <a:endParaRPr lang="ru-RU" sz="2800" dirty="0"/>
        </a:p>
      </dgm:t>
    </dgm:pt>
    <dgm:pt modelId="{5CCA86FC-8F44-4F93-AF91-51E48AEA0D9A}" type="parTrans" cxnId="{9BC5B22D-E5A1-4878-8C01-79AC06C518B9}">
      <dgm:prSet/>
      <dgm:spPr/>
      <dgm:t>
        <a:bodyPr/>
        <a:lstStyle/>
        <a:p>
          <a:endParaRPr lang="ru-RU"/>
        </a:p>
      </dgm:t>
    </dgm:pt>
    <dgm:pt modelId="{20EDABFD-4B72-457B-B375-7E8944ECC9AB}" type="sibTrans" cxnId="{9BC5B22D-E5A1-4878-8C01-79AC06C518B9}">
      <dgm:prSet/>
      <dgm:spPr/>
      <dgm:t>
        <a:bodyPr/>
        <a:lstStyle/>
        <a:p>
          <a:endParaRPr lang="ru-RU"/>
        </a:p>
      </dgm:t>
    </dgm:pt>
    <dgm:pt modelId="{0240A514-CDF1-4B9C-9B74-1ECB3198B73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dirty="0" smtClean="0"/>
            <a:t>223-ФЗ</a:t>
          </a:r>
          <a:endParaRPr lang="ru-RU" sz="4400" dirty="0"/>
        </a:p>
      </dgm:t>
    </dgm:pt>
    <dgm:pt modelId="{F57143BC-27C0-4D9A-86EA-5D2E0DA92F78}" type="parTrans" cxnId="{0E4603B7-AE20-4772-8FCA-536D37676845}">
      <dgm:prSet/>
      <dgm:spPr/>
      <dgm:t>
        <a:bodyPr/>
        <a:lstStyle/>
        <a:p>
          <a:endParaRPr lang="ru-RU"/>
        </a:p>
      </dgm:t>
    </dgm:pt>
    <dgm:pt modelId="{2B6399F9-22E9-47CE-B84F-0F0BC3C065C6}" type="sibTrans" cxnId="{0E4603B7-AE20-4772-8FCA-536D37676845}">
      <dgm:prSet/>
      <dgm:spPr/>
      <dgm:t>
        <a:bodyPr/>
        <a:lstStyle/>
        <a:p>
          <a:endParaRPr lang="ru-RU"/>
        </a:p>
      </dgm:t>
    </dgm:pt>
    <dgm:pt modelId="{7CF77832-33CD-486F-A98A-7D4645DB319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/>
            <a:t>16</a:t>
          </a:r>
          <a:r>
            <a:rPr lang="ru-RU" sz="2800" dirty="0" smtClean="0"/>
            <a:t> учреждений образования</a:t>
          </a:r>
          <a:endParaRPr lang="ru-RU" sz="2800" dirty="0"/>
        </a:p>
      </dgm:t>
    </dgm:pt>
    <dgm:pt modelId="{24E71CC1-A21D-43C7-9D1A-2EA5D3BC2544}" type="parTrans" cxnId="{C7B19BC9-9BD4-4FFE-AB3E-01F92658EC29}">
      <dgm:prSet/>
      <dgm:spPr/>
      <dgm:t>
        <a:bodyPr/>
        <a:lstStyle/>
        <a:p>
          <a:endParaRPr lang="ru-RU"/>
        </a:p>
      </dgm:t>
    </dgm:pt>
    <dgm:pt modelId="{4993D385-0C82-44C2-AA9E-4B35BE69B693}" type="sibTrans" cxnId="{C7B19BC9-9BD4-4FFE-AB3E-01F92658EC29}">
      <dgm:prSet/>
      <dgm:spPr/>
      <dgm:t>
        <a:bodyPr/>
        <a:lstStyle/>
        <a:p>
          <a:endParaRPr lang="ru-RU"/>
        </a:p>
      </dgm:t>
    </dgm:pt>
    <dgm:pt modelId="{ECCDBF5B-69C2-4BC4-A0C7-A7AA0103955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800" dirty="0"/>
        </a:p>
      </dgm:t>
    </dgm:pt>
    <dgm:pt modelId="{70F6943E-7BCB-41AF-8181-517E4534900B}" type="parTrans" cxnId="{3A5EB159-EED3-4243-B53B-D7A8A540FE0A}">
      <dgm:prSet/>
      <dgm:spPr/>
      <dgm:t>
        <a:bodyPr/>
        <a:lstStyle/>
        <a:p>
          <a:endParaRPr lang="ru-RU"/>
        </a:p>
      </dgm:t>
    </dgm:pt>
    <dgm:pt modelId="{96356BF7-124E-451A-BC2B-78F69843CE20}" type="sibTrans" cxnId="{3A5EB159-EED3-4243-B53B-D7A8A540FE0A}">
      <dgm:prSet/>
      <dgm:spPr/>
      <dgm:t>
        <a:bodyPr/>
        <a:lstStyle/>
        <a:p>
          <a:endParaRPr lang="ru-RU"/>
        </a:p>
      </dgm:t>
    </dgm:pt>
    <dgm:pt modelId="{3EB425C7-C192-450D-AE4C-54645DE2D03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800" dirty="0"/>
        </a:p>
      </dgm:t>
    </dgm:pt>
    <dgm:pt modelId="{D2B72E75-5599-42ED-856E-D11547DA6071}" type="parTrans" cxnId="{13F27468-77E2-49CE-81F6-7C227B41A20F}">
      <dgm:prSet/>
      <dgm:spPr/>
      <dgm:t>
        <a:bodyPr/>
        <a:lstStyle/>
        <a:p>
          <a:endParaRPr lang="ru-RU"/>
        </a:p>
      </dgm:t>
    </dgm:pt>
    <dgm:pt modelId="{EBD25824-F706-47D5-B25A-97D0F4B4EC22}" type="sibTrans" cxnId="{13F27468-77E2-49CE-81F6-7C227B41A20F}">
      <dgm:prSet/>
      <dgm:spPr/>
      <dgm:t>
        <a:bodyPr/>
        <a:lstStyle/>
        <a:p>
          <a:endParaRPr lang="ru-RU"/>
        </a:p>
      </dgm:t>
    </dgm:pt>
    <dgm:pt modelId="{6C5AC17C-4DC8-472E-9171-9B72886F8258}" type="pres">
      <dgm:prSet presAssocID="{1EFD2BD8-1A67-4F77-9505-1CCDE65C1D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D857B6-B8BC-43D8-965B-67448796F81F}" type="pres">
      <dgm:prSet presAssocID="{390BF15B-C2EC-4692-92B3-146807471538}" presName="linNode" presStyleCnt="0"/>
      <dgm:spPr/>
    </dgm:pt>
    <dgm:pt modelId="{3B1C4F66-440D-43D9-A4EB-8212FF15D8F2}" type="pres">
      <dgm:prSet presAssocID="{390BF15B-C2EC-4692-92B3-14680747153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8AE5C-E0B2-469F-984C-B2FACD75B0B1}" type="pres">
      <dgm:prSet presAssocID="{390BF15B-C2EC-4692-92B3-14680747153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E23F5-D7B6-47BC-AF90-AB4C59A59890}" type="pres">
      <dgm:prSet presAssocID="{83C73E47-2F5B-40C4-9F0E-3C70AD4F6591}" presName="spacing" presStyleCnt="0"/>
      <dgm:spPr/>
    </dgm:pt>
    <dgm:pt modelId="{821523D2-873F-4E37-B581-F50FC2E8458B}" type="pres">
      <dgm:prSet presAssocID="{0240A514-CDF1-4B9C-9B74-1ECB3198B733}" presName="linNode" presStyleCnt="0"/>
      <dgm:spPr/>
    </dgm:pt>
    <dgm:pt modelId="{91ED6ED4-936F-4864-BDE8-BB25D1A4BF70}" type="pres">
      <dgm:prSet presAssocID="{0240A514-CDF1-4B9C-9B74-1ECB3198B733}" presName="parentShp" presStyleLbl="node1" presStyleIdx="1" presStyleCnt="2" custLinFactNeighborX="647" custLinFactNeighborY="-1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9279F-54C5-4545-9B18-90106799B4A7}" type="pres">
      <dgm:prSet presAssocID="{0240A514-CDF1-4B9C-9B74-1ECB3198B73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19BC9-9BD4-4FFE-AB3E-01F92658EC29}" srcId="{0240A514-CDF1-4B9C-9B74-1ECB3198B733}" destId="{7CF77832-33CD-486F-A98A-7D4645DB3195}" srcOrd="1" destOrd="0" parTransId="{24E71CC1-A21D-43C7-9D1A-2EA5D3BC2544}" sibTransId="{4993D385-0C82-44C2-AA9E-4B35BE69B693}"/>
    <dgm:cxn modelId="{35D4A218-EFED-4B05-98D2-C5F808A535A1}" type="presOf" srcId="{7CF77832-33CD-486F-A98A-7D4645DB3195}" destId="{A9C9279F-54C5-4545-9B18-90106799B4A7}" srcOrd="0" destOrd="1" presId="urn:microsoft.com/office/officeart/2005/8/layout/vList6"/>
    <dgm:cxn modelId="{E4857567-6AED-4FE3-AFF0-D8A7A0CE0724}" type="presOf" srcId="{1EFD2BD8-1A67-4F77-9505-1CCDE65C1DE7}" destId="{6C5AC17C-4DC8-472E-9171-9B72886F8258}" srcOrd="0" destOrd="0" presId="urn:microsoft.com/office/officeart/2005/8/layout/vList6"/>
    <dgm:cxn modelId="{13F27468-77E2-49CE-81F6-7C227B41A20F}" srcId="{390BF15B-C2EC-4692-92B3-146807471538}" destId="{3EB425C7-C192-450D-AE4C-54645DE2D036}" srcOrd="0" destOrd="0" parTransId="{D2B72E75-5599-42ED-856E-D11547DA6071}" sibTransId="{EBD25824-F706-47D5-B25A-97D0F4B4EC22}"/>
    <dgm:cxn modelId="{F20F2797-377F-4154-B4E4-1755B5C3FBD0}" type="presOf" srcId="{3EB425C7-C192-450D-AE4C-54645DE2D036}" destId="{4198AE5C-E0B2-469F-984C-B2FACD75B0B1}" srcOrd="0" destOrd="0" presId="urn:microsoft.com/office/officeart/2005/8/layout/vList6"/>
    <dgm:cxn modelId="{EED3BBBF-8298-48EC-B43D-7DAE9EBD1C8E}" type="presOf" srcId="{390BF15B-C2EC-4692-92B3-146807471538}" destId="{3B1C4F66-440D-43D9-A4EB-8212FF15D8F2}" srcOrd="0" destOrd="0" presId="urn:microsoft.com/office/officeart/2005/8/layout/vList6"/>
    <dgm:cxn modelId="{3A5EB159-EED3-4243-B53B-D7A8A540FE0A}" srcId="{0240A514-CDF1-4B9C-9B74-1ECB3198B733}" destId="{ECCDBF5B-69C2-4BC4-A0C7-A7AA01039559}" srcOrd="0" destOrd="0" parTransId="{70F6943E-7BCB-41AF-8181-517E4534900B}" sibTransId="{96356BF7-124E-451A-BC2B-78F69843CE20}"/>
    <dgm:cxn modelId="{9BC5B22D-E5A1-4878-8C01-79AC06C518B9}" srcId="{390BF15B-C2EC-4692-92B3-146807471538}" destId="{B9C02B76-A997-4D04-B0D4-1B0383886CC3}" srcOrd="1" destOrd="0" parTransId="{5CCA86FC-8F44-4F93-AF91-51E48AEA0D9A}" sibTransId="{20EDABFD-4B72-457B-B375-7E8944ECC9AB}"/>
    <dgm:cxn modelId="{D65521DA-FC8F-4083-8E7C-967183A1EB39}" type="presOf" srcId="{0240A514-CDF1-4B9C-9B74-1ECB3198B733}" destId="{91ED6ED4-936F-4864-BDE8-BB25D1A4BF70}" srcOrd="0" destOrd="0" presId="urn:microsoft.com/office/officeart/2005/8/layout/vList6"/>
    <dgm:cxn modelId="{0E4603B7-AE20-4772-8FCA-536D37676845}" srcId="{1EFD2BD8-1A67-4F77-9505-1CCDE65C1DE7}" destId="{0240A514-CDF1-4B9C-9B74-1ECB3198B733}" srcOrd="1" destOrd="0" parTransId="{F57143BC-27C0-4D9A-86EA-5D2E0DA92F78}" sibTransId="{2B6399F9-22E9-47CE-B84F-0F0BC3C065C6}"/>
    <dgm:cxn modelId="{1DF09173-5458-4C78-82B0-2FF06A80A8AD}" type="presOf" srcId="{ECCDBF5B-69C2-4BC4-A0C7-A7AA01039559}" destId="{A9C9279F-54C5-4545-9B18-90106799B4A7}" srcOrd="0" destOrd="0" presId="urn:microsoft.com/office/officeart/2005/8/layout/vList6"/>
    <dgm:cxn modelId="{55943ED7-0B35-4C5E-A45B-6222D7FE05CD}" srcId="{1EFD2BD8-1A67-4F77-9505-1CCDE65C1DE7}" destId="{390BF15B-C2EC-4692-92B3-146807471538}" srcOrd="0" destOrd="0" parTransId="{42AAAAF1-E9C4-4F89-B73F-F296B98A710E}" sibTransId="{83C73E47-2F5B-40C4-9F0E-3C70AD4F6591}"/>
    <dgm:cxn modelId="{1CAC860D-26C5-4751-9851-3E71FBE7C11B}" type="presOf" srcId="{B9C02B76-A997-4D04-B0D4-1B0383886CC3}" destId="{4198AE5C-E0B2-469F-984C-B2FACD75B0B1}" srcOrd="0" destOrd="1" presId="urn:microsoft.com/office/officeart/2005/8/layout/vList6"/>
    <dgm:cxn modelId="{BD034204-C857-4FAC-922F-86F00CD0A2E9}" type="presParOf" srcId="{6C5AC17C-4DC8-472E-9171-9B72886F8258}" destId="{3AD857B6-B8BC-43D8-965B-67448796F81F}" srcOrd="0" destOrd="0" presId="urn:microsoft.com/office/officeart/2005/8/layout/vList6"/>
    <dgm:cxn modelId="{5A3BAFEF-460F-4074-8F1C-D4FFF8EEE40C}" type="presParOf" srcId="{3AD857B6-B8BC-43D8-965B-67448796F81F}" destId="{3B1C4F66-440D-43D9-A4EB-8212FF15D8F2}" srcOrd="0" destOrd="0" presId="urn:microsoft.com/office/officeart/2005/8/layout/vList6"/>
    <dgm:cxn modelId="{13E1AF90-1F28-4006-9B18-C0AA973A2F49}" type="presParOf" srcId="{3AD857B6-B8BC-43D8-965B-67448796F81F}" destId="{4198AE5C-E0B2-469F-984C-B2FACD75B0B1}" srcOrd="1" destOrd="0" presId="urn:microsoft.com/office/officeart/2005/8/layout/vList6"/>
    <dgm:cxn modelId="{56911047-9B73-415D-897E-9D3796EDA14C}" type="presParOf" srcId="{6C5AC17C-4DC8-472E-9171-9B72886F8258}" destId="{472E23F5-D7B6-47BC-AF90-AB4C59A59890}" srcOrd="1" destOrd="0" presId="urn:microsoft.com/office/officeart/2005/8/layout/vList6"/>
    <dgm:cxn modelId="{FB07E2EE-B79D-4FE3-8602-A035BFFB3B60}" type="presParOf" srcId="{6C5AC17C-4DC8-472E-9171-9B72886F8258}" destId="{821523D2-873F-4E37-B581-F50FC2E8458B}" srcOrd="2" destOrd="0" presId="urn:microsoft.com/office/officeart/2005/8/layout/vList6"/>
    <dgm:cxn modelId="{DC454C2F-BE6D-4FA7-B8DD-5F4997C4C60B}" type="presParOf" srcId="{821523D2-873F-4E37-B581-F50FC2E8458B}" destId="{91ED6ED4-936F-4864-BDE8-BB25D1A4BF70}" srcOrd="0" destOrd="0" presId="urn:microsoft.com/office/officeart/2005/8/layout/vList6"/>
    <dgm:cxn modelId="{C3F9374E-E1E8-4814-BF43-204892D2D17C}" type="presParOf" srcId="{821523D2-873F-4E37-B581-F50FC2E8458B}" destId="{A9C9279F-54C5-4545-9B18-90106799B4A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4283C-2CB8-4D81-B590-6ECE034F89F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FAB0445E-4190-4122-9463-6B0C1353593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accent6">
                  <a:lumMod val="75000"/>
                </a:schemeClr>
              </a:solidFill>
            </a:rPr>
            <a:t>42</a:t>
          </a:r>
          <a:r>
            <a:rPr lang="ru-RU" sz="3600" dirty="0" smtClean="0"/>
            <a:t> </a:t>
          </a:r>
          <a:r>
            <a:rPr lang="ru-RU" sz="2000" dirty="0" smtClean="0"/>
            <a:t>нарушения </a:t>
          </a:r>
        </a:p>
        <a:p>
          <a:r>
            <a:rPr lang="ru-RU" sz="2800" b="1" dirty="0" smtClean="0"/>
            <a:t>44-ФЗ</a:t>
          </a:r>
          <a:endParaRPr lang="ru-RU" sz="2800" b="1" dirty="0"/>
        </a:p>
      </dgm:t>
    </dgm:pt>
    <dgm:pt modelId="{71D9F41E-6CB3-4E98-9A0F-D8BCC9E8A40F}" type="parTrans" cxnId="{6D236B3F-5FA3-4831-A113-0E58581EF368}">
      <dgm:prSet/>
      <dgm:spPr/>
      <dgm:t>
        <a:bodyPr/>
        <a:lstStyle/>
        <a:p>
          <a:endParaRPr lang="ru-RU"/>
        </a:p>
      </dgm:t>
    </dgm:pt>
    <dgm:pt modelId="{633660D4-65F3-45A8-90A0-0A29952A9D91}" type="sibTrans" cxnId="{6D236B3F-5FA3-4831-A113-0E58581EF368}">
      <dgm:prSet/>
      <dgm:spPr/>
      <dgm:t>
        <a:bodyPr/>
        <a:lstStyle/>
        <a:p>
          <a:endParaRPr lang="ru-RU"/>
        </a:p>
      </dgm:t>
    </dgm:pt>
    <dgm:pt modelId="{1247CB9D-5F21-46AD-BE85-82F6AB83E55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chemeClr val="accent6">
                  <a:lumMod val="75000"/>
                </a:schemeClr>
              </a:solidFill>
            </a:rPr>
            <a:t>158 </a:t>
          </a:r>
          <a:r>
            <a:rPr lang="ru-RU" sz="2000" dirty="0" smtClean="0"/>
            <a:t>нарушений</a:t>
          </a:r>
        </a:p>
        <a:p>
          <a:r>
            <a:rPr lang="ru-RU" sz="2000" dirty="0" smtClean="0"/>
            <a:t> </a:t>
          </a:r>
          <a:r>
            <a:rPr lang="ru-RU" sz="2800" b="1" dirty="0" smtClean="0"/>
            <a:t>223-ФЗ </a:t>
          </a:r>
          <a:endParaRPr lang="ru-RU" sz="2800" b="1" dirty="0"/>
        </a:p>
      </dgm:t>
    </dgm:pt>
    <dgm:pt modelId="{4F6596DC-C833-4F89-A443-0739FA09AB97}" type="parTrans" cxnId="{FE9E0DF5-E992-4C64-AAD8-7DE6FDE08F07}">
      <dgm:prSet/>
      <dgm:spPr/>
      <dgm:t>
        <a:bodyPr/>
        <a:lstStyle/>
        <a:p>
          <a:endParaRPr lang="ru-RU"/>
        </a:p>
      </dgm:t>
    </dgm:pt>
    <dgm:pt modelId="{0D61788F-B6F9-49CF-9BD1-164578C75DFD}" type="sibTrans" cxnId="{FE9E0DF5-E992-4C64-AAD8-7DE6FDE08F07}">
      <dgm:prSet/>
      <dgm:spPr/>
      <dgm:t>
        <a:bodyPr/>
        <a:lstStyle/>
        <a:p>
          <a:endParaRPr lang="ru-RU"/>
        </a:p>
      </dgm:t>
    </dgm:pt>
    <dgm:pt modelId="{C0CC7CDA-9C97-4F5E-A3C3-641E9775F35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300" dirty="0" smtClean="0"/>
            <a:t>выявлено </a:t>
          </a:r>
        </a:p>
        <a:p>
          <a:r>
            <a:rPr lang="ru-RU" sz="4000" b="1" dirty="0" smtClean="0">
              <a:solidFill>
                <a:schemeClr val="accent6">
                  <a:lumMod val="75000"/>
                </a:schemeClr>
              </a:solidFill>
            </a:rPr>
            <a:t>200</a:t>
          </a:r>
          <a:r>
            <a:rPr lang="ru-RU" sz="3300" b="1" dirty="0" smtClean="0"/>
            <a:t> </a:t>
          </a:r>
          <a:r>
            <a:rPr lang="ru-RU" sz="3300" dirty="0" smtClean="0"/>
            <a:t>нарушений</a:t>
          </a:r>
          <a:endParaRPr lang="ru-RU" sz="3300" dirty="0"/>
        </a:p>
      </dgm:t>
    </dgm:pt>
    <dgm:pt modelId="{6570A06E-F8A0-4CF6-A4DF-FB2F0E2B3B4C}" type="parTrans" cxnId="{D8BDC75B-D420-41CE-9484-54BD4D7BF690}">
      <dgm:prSet/>
      <dgm:spPr/>
      <dgm:t>
        <a:bodyPr/>
        <a:lstStyle/>
        <a:p>
          <a:endParaRPr lang="ru-RU"/>
        </a:p>
      </dgm:t>
    </dgm:pt>
    <dgm:pt modelId="{08449ED5-0343-48DF-B921-C045ECC2B528}" type="sibTrans" cxnId="{D8BDC75B-D420-41CE-9484-54BD4D7BF690}">
      <dgm:prSet/>
      <dgm:spPr/>
      <dgm:t>
        <a:bodyPr/>
        <a:lstStyle/>
        <a:p>
          <a:endParaRPr lang="ru-RU"/>
        </a:p>
      </dgm:t>
    </dgm:pt>
    <dgm:pt modelId="{71AFAB8E-D091-4F1A-85F5-25F678D600B6}" type="pres">
      <dgm:prSet presAssocID="{3C44283C-2CB8-4D81-B590-6ECE034F89F1}" presName="Name0" presStyleCnt="0">
        <dgm:presLayoutVars>
          <dgm:dir/>
          <dgm:resizeHandles val="exact"/>
        </dgm:presLayoutVars>
      </dgm:prSet>
      <dgm:spPr/>
    </dgm:pt>
    <dgm:pt modelId="{8FBC5F17-0C4F-49DB-AFE1-7917A1A76A5A}" type="pres">
      <dgm:prSet presAssocID="{3C44283C-2CB8-4D81-B590-6ECE034F89F1}" presName="vNodes" presStyleCnt="0"/>
      <dgm:spPr/>
    </dgm:pt>
    <dgm:pt modelId="{E39346D1-13F2-4EF3-B374-BD496D117661}" type="pres">
      <dgm:prSet presAssocID="{FAB0445E-4190-4122-9463-6B0C13535932}" presName="node" presStyleLbl="node1" presStyleIdx="0" presStyleCnt="3" custScaleX="226591" custScaleY="228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01765-900D-4B06-B3FF-4A0139E5C1E3}" type="pres">
      <dgm:prSet presAssocID="{633660D4-65F3-45A8-90A0-0A29952A9D91}" presName="spacerT" presStyleCnt="0"/>
      <dgm:spPr/>
    </dgm:pt>
    <dgm:pt modelId="{87DAF636-2BB6-4530-A565-E8E3AA3B3732}" type="pres">
      <dgm:prSet presAssocID="{633660D4-65F3-45A8-90A0-0A29952A9D9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243456-7F43-4D00-B6EE-003F98270DBE}" type="pres">
      <dgm:prSet presAssocID="{633660D4-65F3-45A8-90A0-0A29952A9D91}" presName="spacerB" presStyleCnt="0"/>
      <dgm:spPr/>
    </dgm:pt>
    <dgm:pt modelId="{5F61019E-B1DF-4FB0-A421-233292A99096}" type="pres">
      <dgm:prSet presAssocID="{1247CB9D-5F21-46AD-BE85-82F6AB83E557}" presName="node" presStyleLbl="node1" presStyleIdx="1" presStyleCnt="3" custScaleX="232617" custScaleY="218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10330-2E85-463A-AC5C-F6216A4F0E1D}" type="pres">
      <dgm:prSet presAssocID="{3C44283C-2CB8-4D81-B590-6ECE034F89F1}" presName="sibTransLast" presStyleLbl="sibTrans2D1" presStyleIdx="1" presStyleCnt="2" custScaleX="266107" custLinFactNeighborX="-70705" custLinFactNeighborY="10038"/>
      <dgm:spPr/>
      <dgm:t>
        <a:bodyPr/>
        <a:lstStyle/>
        <a:p>
          <a:endParaRPr lang="ru-RU"/>
        </a:p>
      </dgm:t>
    </dgm:pt>
    <dgm:pt modelId="{21C7A20D-AD14-4B28-909B-C695BA1F30A6}" type="pres">
      <dgm:prSet presAssocID="{3C44283C-2CB8-4D81-B590-6ECE034F89F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21960FA-962F-4C24-B9DC-E475C70AFA4D}" type="pres">
      <dgm:prSet presAssocID="{3C44283C-2CB8-4D81-B590-6ECE034F89F1}" presName="lastNode" presStyleLbl="node1" presStyleIdx="2" presStyleCnt="3" custScaleX="160754" custScaleY="159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280C54-7205-4007-901B-650D219C4018}" type="presOf" srcId="{0D61788F-B6F9-49CF-9BD1-164578C75DFD}" destId="{E3F10330-2E85-463A-AC5C-F6216A4F0E1D}" srcOrd="0" destOrd="0" presId="urn:microsoft.com/office/officeart/2005/8/layout/equation2"/>
    <dgm:cxn modelId="{D8BDC75B-D420-41CE-9484-54BD4D7BF690}" srcId="{3C44283C-2CB8-4D81-B590-6ECE034F89F1}" destId="{C0CC7CDA-9C97-4F5E-A3C3-641E9775F355}" srcOrd="2" destOrd="0" parTransId="{6570A06E-F8A0-4CF6-A4DF-FB2F0E2B3B4C}" sibTransId="{08449ED5-0343-48DF-B921-C045ECC2B528}"/>
    <dgm:cxn modelId="{005C5118-3C89-43D8-9D54-9D32B0018FC2}" type="presOf" srcId="{FAB0445E-4190-4122-9463-6B0C13535932}" destId="{E39346D1-13F2-4EF3-B374-BD496D117661}" srcOrd="0" destOrd="0" presId="urn:microsoft.com/office/officeart/2005/8/layout/equation2"/>
    <dgm:cxn modelId="{6D236B3F-5FA3-4831-A113-0E58581EF368}" srcId="{3C44283C-2CB8-4D81-B590-6ECE034F89F1}" destId="{FAB0445E-4190-4122-9463-6B0C13535932}" srcOrd="0" destOrd="0" parTransId="{71D9F41E-6CB3-4E98-9A0F-D8BCC9E8A40F}" sibTransId="{633660D4-65F3-45A8-90A0-0A29952A9D91}"/>
    <dgm:cxn modelId="{FE9E0DF5-E992-4C64-AAD8-7DE6FDE08F07}" srcId="{3C44283C-2CB8-4D81-B590-6ECE034F89F1}" destId="{1247CB9D-5F21-46AD-BE85-82F6AB83E557}" srcOrd="1" destOrd="0" parTransId="{4F6596DC-C833-4F89-A443-0739FA09AB97}" sibTransId="{0D61788F-B6F9-49CF-9BD1-164578C75DFD}"/>
    <dgm:cxn modelId="{CEE9695B-43E2-43E9-BF6D-76DF5B3BC13B}" type="presOf" srcId="{C0CC7CDA-9C97-4F5E-A3C3-641E9775F355}" destId="{C21960FA-962F-4C24-B9DC-E475C70AFA4D}" srcOrd="0" destOrd="0" presId="urn:microsoft.com/office/officeart/2005/8/layout/equation2"/>
    <dgm:cxn modelId="{DC8F3E30-A84C-41D7-8A3D-2337D17B3097}" type="presOf" srcId="{1247CB9D-5F21-46AD-BE85-82F6AB83E557}" destId="{5F61019E-B1DF-4FB0-A421-233292A99096}" srcOrd="0" destOrd="0" presId="urn:microsoft.com/office/officeart/2005/8/layout/equation2"/>
    <dgm:cxn modelId="{B86D1A55-4EAA-4AC3-BF7F-11123AC812E0}" type="presOf" srcId="{0D61788F-B6F9-49CF-9BD1-164578C75DFD}" destId="{21C7A20D-AD14-4B28-909B-C695BA1F30A6}" srcOrd="1" destOrd="0" presId="urn:microsoft.com/office/officeart/2005/8/layout/equation2"/>
    <dgm:cxn modelId="{BC0F698E-9631-4640-90A2-A2B82C5DB7A2}" type="presOf" srcId="{633660D4-65F3-45A8-90A0-0A29952A9D91}" destId="{87DAF636-2BB6-4530-A565-E8E3AA3B3732}" srcOrd="0" destOrd="0" presId="urn:microsoft.com/office/officeart/2005/8/layout/equation2"/>
    <dgm:cxn modelId="{C00BC21E-3E44-44CE-BB68-0E5C4AEE489A}" type="presOf" srcId="{3C44283C-2CB8-4D81-B590-6ECE034F89F1}" destId="{71AFAB8E-D091-4F1A-85F5-25F678D600B6}" srcOrd="0" destOrd="0" presId="urn:microsoft.com/office/officeart/2005/8/layout/equation2"/>
    <dgm:cxn modelId="{7781F4BF-3839-43B0-88BC-C97C59DA9281}" type="presParOf" srcId="{71AFAB8E-D091-4F1A-85F5-25F678D600B6}" destId="{8FBC5F17-0C4F-49DB-AFE1-7917A1A76A5A}" srcOrd="0" destOrd="0" presId="urn:microsoft.com/office/officeart/2005/8/layout/equation2"/>
    <dgm:cxn modelId="{F3BDA1E3-3988-49B1-BD3E-22D378538EF1}" type="presParOf" srcId="{8FBC5F17-0C4F-49DB-AFE1-7917A1A76A5A}" destId="{E39346D1-13F2-4EF3-B374-BD496D117661}" srcOrd="0" destOrd="0" presId="urn:microsoft.com/office/officeart/2005/8/layout/equation2"/>
    <dgm:cxn modelId="{D19BE5CA-DE6C-4FF1-B1BD-5F077A5BFE17}" type="presParOf" srcId="{8FBC5F17-0C4F-49DB-AFE1-7917A1A76A5A}" destId="{49101765-900D-4B06-B3FF-4A0139E5C1E3}" srcOrd="1" destOrd="0" presId="urn:microsoft.com/office/officeart/2005/8/layout/equation2"/>
    <dgm:cxn modelId="{10178987-A9BB-42F3-8AB7-91C9FDC440A5}" type="presParOf" srcId="{8FBC5F17-0C4F-49DB-AFE1-7917A1A76A5A}" destId="{87DAF636-2BB6-4530-A565-E8E3AA3B3732}" srcOrd="2" destOrd="0" presId="urn:microsoft.com/office/officeart/2005/8/layout/equation2"/>
    <dgm:cxn modelId="{B9E4B91F-F323-4346-96B4-9EF53A316C6D}" type="presParOf" srcId="{8FBC5F17-0C4F-49DB-AFE1-7917A1A76A5A}" destId="{E8243456-7F43-4D00-B6EE-003F98270DBE}" srcOrd="3" destOrd="0" presId="urn:microsoft.com/office/officeart/2005/8/layout/equation2"/>
    <dgm:cxn modelId="{8F11CBAF-F84D-4783-95E3-49938C89663A}" type="presParOf" srcId="{8FBC5F17-0C4F-49DB-AFE1-7917A1A76A5A}" destId="{5F61019E-B1DF-4FB0-A421-233292A99096}" srcOrd="4" destOrd="0" presId="urn:microsoft.com/office/officeart/2005/8/layout/equation2"/>
    <dgm:cxn modelId="{E1DC89CE-3E6B-4A41-88ED-AE17EAEA80C7}" type="presParOf" srcId="{71AFAB8E-D091-4F1A-85F5-25F678D600B6}" destId="{E3F10330-2E85-463A-AC5C-F6216A4F0E1D}" srcOrd="1" destOrd="0" presId="urn:microsoft.com/office/officeart/2005/8/layout/equation2"/>
    <dgm:cxn modelId="{46D7A032-BAD2-4800-8E58-A826554FBE10}" type="presParOf" srcId="{E3F10330-2E85-463A-AC5C-F6216A4F0E1D}" destId="{21C7A20D-AD14-4B28-909B-C695BA1F30A6}" srcOrd="0" destOrd="0" presId="urn:microsoft.com/office/officeart/2005/8/layout/equation2"/>
    <dgm:cxn modelId="{AE1500D4-D9F7-4DEB-92DE-DFD9D0C7DBA6}" type="presParOf" srcId="{71AFAB8E-D091-4F1A-85F5-25F678D600B6}" destId="{C21960FA-962F-4C24-B9DC-E475C70AFA4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84BBE-926C-4FBB-9476-63307048D36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8D2110-731C-4F8A-B46F-DB163EBC2126}">
      <dgm:prSet phldrT="[Текст]"/>
      <dgm:spPr/>
      <dgm:t>
        <a:bodyPr/>
        <a:lstStyle/>
        <a:p>
          <a:r>
            <a:rPr lang="ru-RU" dirty="0" smtClean="0"/>
            <a:t>44-ФЗ</a:t>
          </a:r>
          <a:endParaRPr lang="ru-RU" dirty="0"/>
        </a:p>
      </dgm:t>
    </dgm:pt>
    <dgm:pt modelId="{AB2779D9-EE25-476F-A83E-CD0EC7CAB7F1}" type="parTrans" cxnId="{289C0D56-5561-47E4-A543-FAF63B122AE5}">
      <dgm:prSet/>
      <dgm:spPr/>
      <dgm:t>
        <a:bodyPr/>
        <a:lstStyle/>
        <a:p>
          <a:endParaRPr lang="ru-RU"/>
        </a:p>
      </dgm:t>
    </dgm:pt>
    <dgm:pt modelId="{A2D736FC-0BBC-4461-BA99-DD9DE8DFDBE6}" type="sibTrans" cxnId="{289C0D56-5561-47E4-A543-FAF63B122AE5}">
      <dgm:prSet/>
      <dgm:spPr/>
      <dgm:t>
        <a:bodyPr/>
        <a:lstStyle/>
        <a:p>
          <a:endParaRPr lang="ru-RU"/>
        </a:p>
      </dgm:t>
    </dgm:pt>
    <dgm:pt modelId="{36E423F7-5AB3-4C76-935C-67D2AD93B54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accent6">
                  <a:lumMod val="75000"/>
                </a:schemeClr>
              </a:solidFill>
            </a:rPr>
            <a:t>18</a:t>
          </a:r>
          <a:r>
            <a:rPr lang="ru-RU" sz="3600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3300" dirty="0" smtClean="0"/>
            <a:t>нарушений сроков</a:t>
          </a:r>
          <a:endParaRPr lang="ru-RU" sz="3300" dirty="0"/>
        </a:p>
      </dgm:t>
    </dgm:pt>
    <dgm:pt modelId="{87E5E38D-FC1E-4322-AEE3-64EE990D55AF}" type="parTrans" cxnId="{7CDBF94B-9AEE-41E1-9085-52268E12A6BC}">
      <dgm:prSet/>
      <dgm:spPr/>
      <dgm:t>
        <a:bodyPr/>
        <a:lstStyle/>
        <a:p>
          <a:endParaRPr lang="ru-RU"/>
        </a:p>
      </dgm:t>
    </dgm:pt>
    <dgm:pt modelId="{EB05E167-EFD8-4478-A9B8-74CA6A7F11C8}" type="sibTrans" cxnId="{7CDBF94B-9AEE-41E1-9085-52268E12A6BC}">
      <dgm:prSet/>
      <dgm:spPr/>
      <dgm:t>
        <a:bodyPr/>
        <a:lstStyle/>
        <a:p>
          <a:endParaRPr lang="ru-RU"/>
        </a:p>
      </dgm:t>
    </dgm:pt>
    <dgm:pt modelId="{29FAFCEF-5D15-45E2-A00A-AD35D18B7B01}">
      <dgm:prSet phldrT="[Текст]"/>
      <dgm:spPr/>
      <dgm:t>
        <a:bodyPr/>
        <a:lstStyle/>
        <a:p>
          <a:r>
            <a:rPr lang="ru-RU" dirty="0" smtClean="0"/>
            <a:t>223-ФЗ</a:t>
          </a:r>
          <a:endParaRPr lang="ru-RU" dirty="0"/>
        </a:p>
      </dgm:t>
    </dgm:pt>
    <dgm:pt modelId="{C193FCED-A428-4AB0-814F-AE0322860C76}" type="parTrans" cxnId="{8F110E8E-52B7-4608-A61F-25FF932788C0}">
      <dgm:prSet/>
      <dgm:spPr/>
      <dgm:t>
        <a:bodyPr/>
        <a:lstStyle/>
        <a:p>
          <a:endParaRPr lang="ru-RU"/>
        </a:p>
      </dgm:t>
    </dgm:pt>
    <dgm:pt modelId="{250B5F93-53CF-4E69-8618-44DA2A7B337B}" type="sibTrans" cxnId="{8F110E8E-52B7-4608-A61F-25FF932788C0}">
      <dgm:prSet/>
      <dgm:spPr/>
      <dgm:t>
        <a:bodyPr/>
        <a:lstStyle/>
        <a:p>
          <a:endParaRPr lang="ru-RU"/>
        </a:p>
      </dgm:t>
    </dgm:pt>
    <dgm:pt modelId="{56B76A03-DE20-4E40-9C07-6CC0D4E2D3E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accent6">
                  <a:lumMod val="75000"/>
                </a:schemeClr>
              </a:solidFill>
            </a:rPr>
            <a:t>77</a:t>
          </a:r>
          <a:r>
            <a:rPr lang="ru-RU" sz="33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3300" dirty="0" smtClean="0"/>
            <a:t>нарушений сроков</a:t>
          </a:r>
          <a:endParaRPr lang="ru-RU" sz="3300" dirty="0"/>
        </a:p>
      </dgm:t>
    </dgm:pt>
    <dgm:pt modelId="{CECBFE83-EF39-4A4E-89CF-B681F1BED9EE}" type="parTrans" cxnId="{BA42A139-5E73-4D29-9447-F79372E98E5D}">
      <dgm:prSet/>
      <dgm:spPr/>
      <dgm:t>
        <a:bodyPr/>
        <a:lstStyle/>
        <a:p>
          <a:endParaRPr lang="ru-RU"/>
        </a:p>
      </dgm:t>
    </dgm:pt>
    <dgm:pt modelId="{3706CBC7-4A3F-4A94-88F7-5344D4730974}" type="sibTrans" cxnId="{BA42A139-5E73-4D29-9447-F79372E98E5D}">
      <dgm:prSet/>
      <dgm:spPr/>
      <dgm:t>
        <a:bodyPr/>
        <a:lstStyle/>
        <a:p>
          <a:endParaRPr lang="ru-RU"/>
        </a:p>
      </dgm:t>
    </dgm:pt>
    <dgm:pt modelId="{61F4CF12-450C-424D-A1F8-2E9075847E77}" type="pres">
      <dgm:prSet presAssocID="{75484BBE-926C-4FBB-9476-63307048D36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A62F02-A5BF-4E69-88EB-79A4953C14A7}" type="pres">
      <dgm:prSet presAssocID="{B98D2110-731C-4F8A-B46F-DB163EBC2126}" presName="horFlow" presStyleCnt="0"/>
      <dgm:spPr/>
    </dgm:pt>
    <dgm:pt modelId="{78995F8B-0B59-427D-94FD-6DDFF257F90F}" type="pres">
      <dgm:prSet presAssocID="{B98D2110-731C-4F8A-B46F-DB163EBC2126}" presName="bigChev" presStyleLbl="node1" presStyleIdx="0" presStyleCnt="2"/>
      <dgm:spPr/>
      <dgm:t>
        <a:bodyPr/>
        <a:lstStyle/>
        <a:p>
          <a:endParaRPr lang="ru-RU"/>
        </a:p>
      </dgm:t>
    </dgm:pt>
    <dgm:pt modelId="{94CEC1D8-6E4C-456A-81D9-EA917CF1144A}" type="pres">
      <dgm:prSet presAssocID="{87E5E38D-FC1E-4322-AEE3-64EE990D55AF}" presName="parTrans" presStyleCnt="0"/>
      <dgm:spPr/>
    </dgm:pt>
    <dgm:pt modelId="{D02E869B-1BFF-4EF3-B270-FE16D108D38E}" type="pres">
      <dgm:prSet presAssocID="{36E423F7-5AB3-4C76-935C-67D2AD93B541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D1EE7-2DF5-4D53-BAC2-40A46F35264D}" type="pres">
      <dgm:prSet presAssocID="{B98D2110-731C-4F8A-B46F-DB163EBC2126}" presName="vSp" presStyleCnt="0"/>
      <dgm:spPr/>
    </dgm:pt>
    <dgm:pt modelId="{7E615BA8-766D-4379-BB96-A5EDBE697380}" type="pres">
      <dgm:prSet presAssocID="{29FAFCEF-5D15-45E2-A00A-AD35D18B7B01}" presName="horFlow" presStyleCnt="0"/>
      <dgm:spPr/>
    </dgm:pt>
    <dgm:pt modelId="{306B9A5A-31D0-4CBD-AB40-3704C952F8D1}" type="pres">
      <dgm:prSet presAssocID="{29FAFCEF-5D15-45E2-A00A-AD35D18B7B01}" presName="bigChev" presStyleLbl="node1" presStyleIdx="1" presStyleCnt="2"/>
      <dgm:spPr/>
      <dgm:t>
        <a:bodyPr/>
        <a:lstStyle/>
        <a:p>
          <a:endParaRPr lang="ru-RU"/>
        </a:p>
      </dgm:t>
    </dgm:pt>
    <dgm:pt modelId="{066DFA3A-B05B-4039-B70B-9FD7A893AB97}" type="pres">
      <dgm:prSet presAssocID="{CECBFE83-EF39-4A4E-89CF-B681F1BED9EE}" presName="parTrans" presStyleCnt="0"/>
      <dgm:spPr/>
    </dgm:pt>
    <dgm:pt modelId="{C5696E2B-DAAB-4C3F-BFD9-8C278BA3D9B9}" type="pres">
      <dgm:prSet presAssocID="{56B76A03-DE20-4E40-9C07-6CC0D4E2D3EB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EF3254-01C2-4B38-BEEA-B9BC95C79DC3}" type="presOf" srcId="{75484BBE-926C-4FBB-9476-63307048D36E}" destId="{61F4CF12-450C-424D-A1F8-2E9075847E77}" srcOrd="0" destOrd="0" presId="urn:microsoft.com/office/officeart/2005/8/layout/lProcess3"/>
    <dgm:cxn modelId="{BA42A139-5E73-4D29-9447-F79372E98E5D}" srcId="{29FAFCEF-5D15-45E2-A00A-AD35D18B7B01}" destId="{56B76A03-DE20-4E40-9C07-6CC0D4E2D3EB}" srcOrd="0" destOrd="0" parTransId="{CECBFE83-EF39-4A4E-89CF-B681F1BED9EE}" sibTransId="{3706CBC7-4A3F-4A94-88F7-5344D4730974}"/>
    <dgm:cxn modelId="{289C0D56-5561-47E4-A543-FAF63B122AE5}" srcId="{75484BBE-926C-4FBB-9476-63307048D36E}" destId="{B98D2110-731C-4F8A-B46F-DB163EBC2126}" srcOrd="0" destOrd="0" parTransId="{AB2779D9-EE25-476F-A83E-CD0EC7CAB7F1}" sibTransId="{A2D736FC-0BBC-4461-BA99-DD9DE8DFDBE6}"/>
    <dgm:cxn modelId="{7CDBF94B-9AEE-41E1-9085-52268E12A6BC}" srcId="{B98D2110-731C-4F8A-B46F-DB163EBC2126}" destId="{36E423F7-5AB3-4C76-935C-67D2AD93B541}" srcOrd="0" destOrd="0" parTransId="{87E5E38D-FC1E-4322-AEE3-64EE990D55AF}" sibTransId="{EB05E167-EFD8-4478-A9B8-74CA6A7F11C8}"/>
    <dgm:cxn modelId="{9DE8BF57-B260-4F00-9AB8-CE1BF010A040}" type="presOf" srcId="{29FAFCEF-5D15-45E2-A00A-AD35D18B7B01}" destId="{306B9A5A-31D0-4CBD-AB40-3704C952F8D1}" srcOrd="0" destOrd="0" presId="urn:microsoft.com/office/officeart/2005/8/layout/lProcess3"/>
    <dgm:cxn modelId="{B540387B-2179-4B65-B26B-EAB63A5BC15B}" type="presOf" srcId="{56B76A03-DE20-4E40-9C07-6CC0D4E2D3EB}" destId="{C5696E2B-DAAB-4C3F-BFD9-8C278BA3D9B9}" srcOrd="0" destOrd="0" presId="urn:microsoft.com/office/officeart/2005/8/layout/lProcess3"/>
    <dgm:cxn modelId="{D8FC9334-B149-4CBD-807A-EC7461438A9B}" type="presOf" srcId="{36E423F7-5AB3-4C76-935C-67D2AD93B541}" destId="{D02E869B-1BFF-4EF3-B270-FE16D108D38E}" srcOrd="0" destOrd="0" presId="urn:microsoft.com/office/officeart/2005/8/layout/lProcess3"/>
    <dgm:cxn modelId="{8F110E8E-52B7-4608-A61F-25FF932788C0}" srcId="{75484BBE-926C-4FBB-9476-63307048D36E}" destId="{29FAFCEF-5D15-45E2-A00A-AD35D18B7B01}" srcOrd="1" destOrd="0" parTransId="{C193FCED-A428-4AB0-814F-AE0322860C76}" sibTransId="{250B5F93-53CF-4E69-8618-44DA2A7B337B}"/>
    <dgm:cxn modelId="{5B300D00-6D06-4BD8-8840-A4FC11C0A137}" type="presOf" srcId="{B98D2110-731C-4F8A-B46F-DB163EBC2126}" destId="{78995F8B-0B59-427D-94FD-6DDFF257F90F}" srcOrd="0" destOrd="0" presId="urn:microsoft.com/office/officeart/2005/8/layout/lProcess3"/>
    <dgm:cxn modelId="{695D2283-A5D4-46AB-9189-1E7D92EB4D4B}" type="presParOf" srcId="{61F4CF12-450C-424D-A1F8-2E9075847E77}" destId="{FCA62F02-A5BF-4E69-88EB-79A4953C14A7}" srcOrd="0" destOrd="0" presId="urn:microsoft.com/office/officeart/2005/8/layout/lProcess3"/>
    <dgm:cxn modelId="{C44A63DC-E585-4284-8820-5A96DA9788D3}" type="presParOf" srcId="{FCA62F02-A5BF-4E69-88EB-79A4953C14A7}" destId="{78995F8B-0B59-427D-94FD-6DDFF257F90F}" srcOrd="0" destOrd="0" presId="urn:microsoft.com/office/officeart/2005/8/layout/lProcess3"/>
    <dgm:cxn modelId="{0DB52C10-ACCF-4DD8-B0D4-0E734DE35503}" type="presParOf" srcId="{FCA62F02-A5BF-4E69-88EB-79A4953C14A7}" destId="{94CEC1D8-6E4C-456A-81D9-EA917CF1144A}" srcOrd="1" destOrd="0" presId="urn:microsoft.com/office/officeart/2005/8/layout/lProcess3"/>
    <dgm:cxn modelId="{7282C2FA-EA77-46B6-BB2B-6588E292BBCC}" type="presParOf" srcId="{FCA62F02-A5BF-4E69-88EB-79A4953C14A7}" destId="{D02E869B-1BFF-4EF3-B270-FE16D108D38E}" srcOrd="2" destOrd="0" presId="urn:microsoft.com/office/officeart/2005/8/layout/lProcess3"/>
    <dgm:cxn modelId="{B64408C1-5D40-4A11-B04B-C2F0C130F7D8}" type="presParOf" srcId="{61F4CF12-450C-424D-A1F8-2E9075847E77}" destId="{884D1EE7-2DF5-4D53-BAC2-40A46F35264D}" srcOrd="1" destOrd="0" presId="urn:microsoft.com/office/officeart/2005/8/layout/lProcess3"/>
    <dgm:cxn modelId="{8A918D20-1CFA-4AE9-B2BD-6DDA10C22348}" type="presParOf" srcId="{61F4CF12-450C-424D-A1F8-2E9075847E77}" destId="{7E615BA8-766D-4379-BB96-A5EDBE697380}" srcOrd="2" destOrd="0" presId="urn:microsoft.com/office/officeart/2005/8/layout/lProcess3"/>
    <dgm:cxn modelId="{2268DF46-F5C1-40D7-AB07-AB23ED554853}" type="presParOf" srcId="{7E615BA8-766D-4379-BB96-A5EDBE697380}" destId="{306B9A5A-31D0-4CBD-AB40-3704C952F8D1}" srcOrd="0" destOrd="0" presId="urn:microsoft.com/office/officeart/2005/8/layout/lProcess3"/>
    <dgm:cxn modelId="{0BB185FB-7BCE-4FEA-B743-292B4DD39235}" type="presParOf" srcId="{7E615BA8-766D-4379-BB96-A5EDBE697380}" destId="{066DFA3A-B05B-4039-B70B-9FD7A893AB97}" srcOrd="1" destOrd="0" presId="urn:microsoft.com/office/officeart/2005/8/layout/lProcess3"/>
    <dgm:cxn modelId="{357C255E-0C96-4D55-88B1-4C9FA489FE07}" type="presParOf" srcId="{7E615BA8-766D-4379-BB96-A5EDBE697380}" destId="{C5696E2B-DAAB-4C3F-BFD9-8C278BA3D9B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84FDE1-D23F-440E-9962-4FDB3C032A5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C69752-345A-4EE6-A873-AC6C8F661994}">
      <dgm:prSet phldrT="[Текст]"/>
      <dgm:spPr/>
      <dgm:t>
        <a:bodyPr/>
        <a:lstStyle/>
        <a:p>
          <a:r>
            <a:rPr lang="ru-RU" dirty="0" smtClean="0"/>
            <a:t>44-ФЗ</a:t>
          </a:r>
          <a:endParaRPr lang="ru-RU" dirty="0"/>
        </a:p>
      </dgm:t>
    </dgm:pt>
    <dgm:pt modelId="{B72D841F-0365-4972-A25E-AB25E0FEA1EC}" type="parTrans" cxnId="{4B777BA5-3448-4E67-A2C4-11D640E76226}">
      <dgm:prSet/>
      <dgm:spPr/>
      <dgm:t>
        <a:bodyPr/>
        <a:lstStyle/>
        <a:p>
          <a:endParaRPr lang="ru-RU"/>
        </a:p>
      </dgm:t>
    </dgm:pt>
    <dgm:pt modelId="{664E20F8-88A0-42D5-AB98-C48B43E1718B}" type="sibTrans" cxnId="{4B777BA5-3448-4E67-A2C4-11D640E76226}">
      <dgm:prSet/>
      <dgm:spPr/>
      <dgm:t>
        <a:bodyPr/>
        <a:lstStyle/>
        <a:p>
          <a:endParaRPr lang="ru-RU"/>
        </a:p>
      </dgm:t>
    </dgm:pt>
    <dgm:pt modelId="{480D780C-6EAF-4E87-B0B5-EB5F766B6C63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50</a:t>
          </a:r>
          <a:r>
            <a:rPr lang="ru-RU" sz="3000" dirty="0" smtClean="0"/>
            <a:t> </a:t>
          </a:r>
          <a:r>
            <a:rPr lang="ru-RU" sz="3000" dirty="0" err="1" smtClean="0">
              <a:solidFill>
                <a:srgbClr val="FF0000"/>
              </a:solidFill>
            </a:rPr>
            <a:t>тыс.руб</a:t>
          </a:r>
          <a:r>
            <a:rPr lang="ru-RU" sz="3000" dirty="0" smtClean="0">
              <a:solidFill>
                <a:srgbClr val="FF0000"/>
              </a:solidFill>
            </a:rPr>
            <a:t>. </a:t>
          </a:r>
        </a:p>
        <a:p>
          <a:r>
            <a:rPr lang="ru-RU" sz="2000" dirty="0" smtClean="0"/>
            <a:t>на должностное лицо</a:t>
          </a:r>
          <a:endParaRPr lang="ru-RU" sz="2000" dirty="0"/>
        </a:p>
      </dgm:t>
    </dgm:pt>
    <dgm:pt modelId="{EEAF217C-5CB7-435B-B240-237470589A81}" type="parTrans" cxnId="{205A4107-7F34-4C46-9EFC-493E1B295E50}">
      <dgm:prSet/>
      <dgm:spPr/>
      <dgm:t>
        <a:bodyPr/>
        <a:lstStyle/>
        <a:p>
          <a:endParaRPr lang="ru-RU"/>
        </a:p>
      </dgm:t>
    </dgm:pt>
    <dgm:pt modelId="{4106B333-F17C-4D19-8D7A-84C03A121805}" type="sibTrans" cxnId="{205A4107-7F34-4C46-9EFC-493E1B295E50}">
      <dgm:prSet/>
      <dgm:spPr/>
      <dgm:t>
        <a:bodyPr/>
        <a:lstStyle/>
        <a:p>
          <a:endParaRPr lang="ru-RU"/>
        </a:p>
      </dgm:t>
    </dgm:pt>
    <dgm:pt modelId="{D14007A0-99B6-4012-873D-A26994879B71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75000"/>
                </a:schemeClr>
              </a:solidFill>
            </a:rPr>
            <a:t>500</a:t>
          </a:r>
          <a:r>
            <a:rPr lang="ru-RU" sz="3000" dirty="0" smtClean="0"/>
            <a:t> </a:t>
          </a:r>
          <a:r>
            <a:rPr lang="ru-RU" sz="3000" dirty="0" err="1" smtClean="0">
              <a:solidFill>
                <a:schemeClr val="accent5">
                  <a:lumMod val="75000"/>
                </a:schemeClr>
              </a:solidFill>
            </a:rPr>
            <a:t>тыс.руб</a:t>
          </a:r>
          <a:r>
            <a:rPr lang="ru-RU" sz="3000" dirty="0" smtClean="0">
              <a:solidFill>
                <a:schemeClr val="accent5">
                  <a:lumMod val="75000"/>
                </a:schemeClr>
              </a:solidFill>
            </a:rPr>
            <a:t>. </a:t>
          </a:r>
        </a:p>
        <a:p>
          <a:r>
            <a:rPr lang="ru-RU" sz="2000" dirty="0" smtClean="0"/>
            <a:t>на юридическое лицо</a:t>
          </a:r>
          <a:endParaRPr lang="ru-RU" sz="2000" dirty="0"/>
        </a:p>
      </dgm:t>
    </dgm:pt>
    <dgm:pt modelId="{BDA09AE1-EE97-49AD-ACB9-DD8DF49ADBB6}" type="parTrans" cxnId="{14D933DA-1344-4751-BF6E-CF1985E3029B}">
      <dgm:prSet/>
      <dgm:spPr/>
      <dgm:t>
        <a:bodyPr/>
        <a:lstStyle/>
        <a:p>
          <a:endParaRPr lang="ru-RU"/>
        </a:p>
      </dgm:t>
    </dgm:pt>
    <dgm:pt modelId="{F1617770-DE6A-4321-BD67-5DCAEF4680CC}" type="sibTrans" cxnId="{14D933DA-1344-4751-BF6E-CF1985E3029B}">
      <dgm:prSet/>
      <dgm:spPr/>
      <dgm:t>
        <a:bodyPr/>
        <a:lstStyle/>
        <a:p>
          <a:endParaRPr lang="ru-RU"/>
        </a:p>
      </dgm:t>
    </dgm:pt>
    <dgm:pt modelId="{D79D2076-A9A3-4A00-BCB9-85320DDC7CF9}">
      <dgm:prSet phldrT="[Текст]"/>
      <dgm:spPr/>
      <dgm:t>
        <a:bodyPr/>
        <a:lstStyle/>
        <a:p>
          <a:r>
            <a:rPr lang="ru-RU" dirty="0" smtClean="0"/>
            <a:t>223-ФЗ</a:t>
          </a:r>
          <a:endParaRPr lang="ru-RU" dirty="0"/>
        </a:p>
      </dgm:t>
    </dgm:pt>
    <dgm:pt modelId="{1813C0CC-AA7A-4F55-B990-25EB62C82E02}" type="parTrans" cxnId="{75984CA8-E618-4D27-B576-C19A395D3977}">
      <dgm:prSet/>
      <dgm:spPr/>
      <dgm:t>
        <a:bodyPr/>
        <a:lstStyle/>
        <a:p>
          <a:endParaRPr lang="ru-RU"/>
        </a:p>
      </dgm:t>
    </dgm:pt>
    <dgm:pt modelId="{43FADBD5-D35F-4FD3-9C68-B75906E77BC3}" type="sibTrans" cxnId="{75984CA8-E618-4D27-B576-C19A395D3977}">
      <dgm:prSet/>
      <dgm:spPr/>
      <dgm:t>
        <a:bodyPr/>
        <a:lstStyle/>
        <a:p>
          <a:endParaRPr lang="ru-RU"/>
        </a:p>
      </dgm:t>
    </dgm:pt>
    <dgm:pt modelId="{089217D7-7E75-4607-93AE-2B0B84E68E35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30-50</a:t>
          </a:r>
          <a:r>
            <a:rPr lang="ru-RU" sz="3000" dirty="0" smtClean="0"/>
            <a:t> </a:t>
          </a:r>
          <a:r>
            <a:rPr lang="ru-RU" sz="3000" dirty="0" err="1" smtClean="0">
              <a:solidFill>
                <a:srgbClr val="FF0000"/>
              </a:solidFill>
            </a:rPr>
            <a:t>тыс.руб</a:t>
          </a:r>
          <a:r>
            <a:rPr lang="ru-RU" sz="3000" dirty="0" smtClean="0">
              <a:solidFill>
                <a:srgbClr val="FF0000"/>
              </a:solidFill>
            </a:rPr>
            <a:t>.</a:t>
          </a:r>
          <a:r>
            <a:rPr lang="ru-RU" sz="3000" dirty="0" smtClean="0"/>
            <a:t> </a:t>
          </a:r>
        </a:p>
        <a:p>
          <a:r>
            <a:rPr lang="ru-RU" sz="2000" dirty="0" smtClean="0"/>
            <a:t>на должностное лицо</a:t>
          </a:r>
          <a:endParaRPr lang="ru-RU" sz="2000" dirty="0"/>
        </a:p>
      </dgm:t>
    </dgm:pt>
    <dgm:pt modelId="{B202A938-38C1-40F7-936D-553047BA7D2E}" type="parTrans" cxnId="{655AA4D4-407D-4A9B-B639-9D7EA40A1F85}">
      <dgm:prSet/>
      <dgm:spPr/>
      <dgm:t>
        <a:bodyPr/>
        <a:lstStyle/>
        <a:p>
          <a:endParaRPr lang="ru-RU"/>
        </a:p>
      </dgm:t>
    </dgm:pt>
    <dgm:pt modelId="{39A0D81F-33CF-4F89-905E-A9756F957682}" type="sibTrans" cxnId="{655AA4D4-407D-4A9B-B639-9D7EA40A1F85}">
      <dgm:prSet/>
      <dgm:spPr/>
      <dgm:t>
        <a:bodyPr/>
        <a:lstStyle/>
        <a:p>
          <a:endParaRPr lang="ru-RU"/>
        </a:p>
      </dgm:t>
    </dgm:pt>
    <dgm:pt modelId="{87E9F2B5-6484-4D81-9944-2B58130F179A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75000"/>
                </a:schemeClr>
              </a:solidFill>
            </a:rPr>
            <a:t>100-300</a:t>
          </a:r>
          <a:r>
            <a:rPr lang="ru-RU" sz="3000" dirty="0" smtClean="0"/>
            <a:t> </a:t>
          </a:r>
          <a:r>
            <a:rPr lang="ru-RU" sz="3000" dirty="0" err="1" smtClean="0">
              <a:solidFill>
                <a:schemeClr val="accent5">
                  <a:lumMod val="75000"/>
                </a:schemeClr>
              </a:solidFill>
            </a:rPr>
            <a:t>тыс.руб</a:t>
          </a:r>
          <a:r>
            <a:rPr lang="ru-RU" sz="3000" dirty="0" smtClean="0">
              <a:solidFill>
                <a:schemeClr val="accent5">
                  <a:lumMod val="75000"/>
                </a:schemeClr>
              </a:solidFill>
            </a:rPr>
            <a:t>.</a:t>
          </a:r>
          <a:r>
            <a:rPr lang="ru-RU" sz="3000" dirty="0" smtClean="0"/>
            <a:t> </a:t>
          </a:r>
        </a:p>
        <a:p>
          <a:r>
            <a:rPr lang="ru-RU" sz="2000" dirty="0" smtClean="0"/>
            <a:t>на юридическое лицо</a:t>
          </a:r>
          <a:endParaRPr lang="ru-RU" sz="2000" dirty="0"/>
        </a:p>
      </dgm:t>
    </dgm:pt>
    <dgm:pt modelId="{0A317ECB-2B93-4B28-B1CE-EDC9653C051B}" type="parTrans" cxnId="{56CCD3B6-4599-4250-AD53-9F1F571C72EF}">
      <dgm:prSet/>
      <dgm:spPr/>
      <dgm:t>
        <a:bodyPr/>
        <a:lstStyle/>
        <a:p>
          <a:endParaRPr lang="ru-RU"/>
        </a:p>
      </dgm:t>
    </dgm:pt>
    <dgm:pt modelId="{64F5BCB8-24F4-4E15-BE0F-046FA7CE3562}" type="sibTrans" cxnId="{56CCD3B6-4599-4250-AD53-9F1F571C72EF}">
      <dgm:prSet/>
      <dgm:spPr/>
      <dgm:t>
        <a:bodyPr/>
        <a:lstStyle/>
        <a:p>
          <a:endParaRPr lang="ru-RU"/>
        </a:p>
      </dgm:t>
    </dgm:pt>
    <dgm:pt modelId="{35D9971F-1998-4CE7-8A5B-63E357132784}">
      <dgm:prSet/>
      <dgm:spPr/>
      <dgm:t>
        <a:bodyPr/>
        <a:lstStyle/>
        <a:p>
          <a:r>
            <a:rPr lang="ru-RU" dirty="0" smtClean="0"/>
            <a:t>ч.3 ст.7.30 </a:t>
          </a:r>
        </a:p>
        <a:p>
          <a:r>
            <a:rPr lang="ru-RU" dirty="0" smtClean="0"/>
            <a:t>КоАП РФ</a:t>
          </a:r>
          <a:endParaRPr lang="ru-RU" dirty="0"/>
        </a:p>
      </dgm:t>
    </dgm:pt>
    <dgm:pt modelId="{83E79949-3123-493B-B84C-55DB89F148C1}" type="parTrans" cxnId="{68CD82E1-E10A-44A3-9162-CAA82D9035C1}">
      <dgm:prSet/>
      <dgm:spPr/>
      <dgm:t>
        <a:bodyPr/>
        <a:lstStyle/>
        <a:p>
          <a:endParaRPr lang="ru-RU"/>
        </a:p>
      </dgm:t>
    </dgm:pt>
    <dgm:pt modelId="{8484B054-5282-41B3-B8A3-598D162E77C2}" type="sibTrans" cxnId="{68CD82E1-E10A-44A3-9162-CAA82D9035C1}">
      <dgm:prSet/>
      <dgm:spPr/>
      <dgm:t>
        <a:bodyPr/>
        <a:lstStyle/>
        <a:p>
          <a:endParaRPr lang="ru-RU"/>
        </a:p>
      </dgm:t>
    </dgm:pt>
    <dgm:pt modelId="{F9B946E6-FB85-400E-8504-07D4D407DEF8}">
      <dgm:prSet/>
      <dgm:spPr/>
      <dgm:t>
        <a:bodyPr/>
        <a:lstStyle/>
        <a:p>
          <a:r>
            <a:rPr lang="ru-RU" dirty="0" smtClean="0"/>
            <a:t>ч.5 ст.7.32.3 </a:t>
          </a:r>
        </a:p>
        <a:p>
          <a:r>
            <a:rPr lang="ru-RU" dirty="0" smtClean="0"/>
            <a:t>КоАП РФ</a:t>
          </a:r>
          <a:endParaRPr lang="ru-RU" dirty="0"/>
        </a:p>
      </dgm:t>
    </dgm:pt>
    <dgm:pt modelId="{33682E40-4847-4B6C-98C6-B4B0B69A5116}" type="parTrans" cxnId="{B807E951-8940-4C1E-8D8F-28CF43DFE61F}">
      <dgm:prSet/>
      <dgm:spPr/>
      <dgm:t>
        <a:bodyPr/>
        <a:lstStyle/>
        <a:p>
          <a:endParaRPr lang="ru-RU"/>
        </a:p>
      </dgm:t>
    </dgm:pt>
    <dgm:pt modelId="{8297626D-9244-45D7-BC0F-F9F1DC1286B6}" type="sibTrans" cxnId="{B807E951-8940-4C1E-8D8F-28CF43DFE61F}">
      <dgm:prSet/>
      <dgm:spPr/>
      <dgm:t>
        <a:bodyPr/>
        <a:lstStyle/>
        <a:p>
          <a:endParaRPr lang="ru-RU"/>
        </a:p>
      </dgm:t>
    </dgm:pt>
    <dgm:pt modelId="{0F1B4575-2DED-4930-96DC-51C5CE44AA60}" type="pres">
      <dgm:prSet presAssocID="{6784FDE1-D23F-440E-9962-4FDB3C032A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6D27BE-0660-4EFF-A328-19B001AE8166}" type="pres">
      <dgm:prSet presAssocID="{8CC69752-345A-4EE6-A873-AC6C8F661994}" presName="vertFlow" presStyleCnt="0"/>
      <dgm:spPr/>
    </dgm:pt>
    <dgm:pt modelId="{5BC2FBE9-9954-4B1D-8A47-DD159D120A70}" type="pres">
      <dgm:prSet presAssocID="{8CC69752-345A-4EE6-A873-AC6C8F661994}" presName="header" presStyleLbl="node1" presStyleIdx="0" presStyleCnt="2"/>
      <dgm:spPr/>
      <dgm:t>
        <a:bodyPr/>
        <a:lstStyle/>
        <a:p>
          <a:endParaRPr lang="ru-RU"/>
        </a:p>
      </dgm:t>
    </dgm:pt>
    <dgm:pt modelId="{DE786ED1-B50D-4FC2-8869-51ABDA462AFD}" type="pres">
      <dgm:prSet presAssocID="{EEAF217C-5CB7-435B-B240-237470589A81}" presName="parTrans" presStyleLbl="sibTrans2D1" presStyleIdx="0" presStyleCnt="6"/>
      <dgm:spPr/>
      <dgm:t>
        <a:bodyPr/>
        <a:lstStyle/>
        <a:p>
          <a:endParaRPr lang="ru-RU"/>
        </a:p>
      </dgm:t>
    </dgm:pt>
    <dgm:pt modelId="{9E9CD962-9AA9-4B6E-81A8-3FC3F7D8BA78}" type="pres">
      <dgm:prSet presAssocID="{480D780C-6EAF-4E87-B0B5-EB5F766B6C63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43F4D-0048-4B80-8F3A-7E771E0BD5CA}" type="pres">
      <dgm:prSet presAssocID="{4106B333-F17C-4D19-8D7A-84C03A12180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A5EA9054-21D7-441B-B8FB-75B53334B3C6}" type="pres">
      <dgm:prSet presAssocID="{D14007A0-99B6-4012-873D-A26994879B71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498F5-28F2-410B-B2BB-BF145449D45F}" type="pres">
      <dgm:prSet presAssocID="{F1617770-DE6A-4321-BD67-5DCAEF4680CC}" presName="sibTrans" presStyleLbl="sibTrans2D1" presStyleIdx="2" presStyleCnt="6"/>
      <dgm:spPr/>
      <dgm:t>
        <a:bodyPr/>
        <a:lstStyle/>
        <a:p>
          <a:endParaRPr lang="ru-RU"/>
        </a:p>
      </dgm:t>
    </dgm:pt>
    <dgm:pt modelId="{A9D7A7AB-46F4-4B04-BA48-FF7A155FB776}" type="pres">
      <dgm:prSet presAssocID="{35D9971F-1998-4CE7-8A5B-63E357132784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95931-EFA0-4724-9241-3E93ADAA1E68}" type="pres">
      <dgm:prSet presAssocID="{8CC69752-345A-4EE6-A873-AC6C8F661994}" presName="hSp" presStyleCnt="0"/>
      <dgm:spPr/>
    </dgm:pt>
    <dgm:pt modelId="{63C30AFD-942D-4C40-BFD6-4906BE760323}" type="pres">
      <dgm:prSet presAssocID="{D79D2076-A9A3-4A00-BCB9-85320DDC7CF9}" presName="vertFlow" presStyleCnt="0"/>
      <dgm:spPr/>
    </dgm:pt>
    <dgm:pt modelId="{425590BE-9B50-4881-BFA6-6BFE6ED6AD92}" type="pres">
      <dgm:prSet presAssocID="{D79D2076-A9A3-4A00-BCB9-85320DDC7CF9}" presName="header" presStyleLbl="node1" presStyleIdx="1" presStyleCnt="2"/>
      <dgm:spPr/>
      <dgm:t>
        <a:bodyPr/>
        <a:lstStyle/>
        <a:p>
          <a:endParaRPr lang="ru-RU"/>
        </a:p>
      </dgm:t>
    </dgm:pt>
    <dgm:pt modelId="{3A3F822D-E3B3-4D56-B2C4-41CBE36E3BC2}" type="pres">
      <dgm:prSet presAssocID="{B202A938-38C1-40F7-936D-553047BA7D2E}" presName="parTrans" presStyleLbl="sibTrans2D1" presStyleIdx="3" presStyleCnt="6"/>
      <dgm:spPr/>
      <dgm:t>
        <a:bodyPr/>
        <a:lstStyle/>
        <a:p>
          <a:endParaRPr lang="ru-RU"/>
        </a:p>
      </dgm:t>
    </dgm:pt>
    <dgm:pt modelId="{79B0D4D6-65E6-490F-805A-F012C2196CD8}" type="pres">
      <dgm:prSet presAssocID="{089217D7-7E75-4607-93AE-2B0B84E68E35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78DA8-A2F0-4F55-92AC-5D6B8E1A7C99}" type="pres">
      <dgm:prSet presAssocID="{39A0D81F-33CF-4F89-905E-A9756F95768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0953E8F0-848F-4287-9FEA-330F79B2EB68}" type="pres">
      <dgm:prSet presAssocID="{87E9F2B5-6484-4D81-9944-2B58130F179A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99651-D051-49DF-9F53-8BC0D937AC45}" type="pres">
      <dgm:prSet presAssocID="{64F5BCB8-24F4-4E15-BE0F-046FA7CE3562}" presName="sibTrans" presStyleLbl="sibTrans2D1" presStyleIdx="5" presStyleCnt="6"/>
      <dgm:spPr/>
      <dgm:t>
        <a:bodyPr/>
        <a:lstStyle/>
        <a:p>
          <a:endParaRPr lang="ru-RU"/>
        </a:p>
      </dgm:t>
    </dgm:pt>
    <dgm:pt modelId="{7F39AD92-5D3A-43C3-AFCE-F6C26B1C9133}" type="pres">
      <dgm:prSet presAssocID="{F9B946E6-FB85-400E-8504-07D4D407DEF8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AA8836-1ED9-44CA-8AAD-576D4A3AB1A7}" type="presOf" srcId="{F1617770-DE6A-4321-BD67-5DCAEF4680CC}" destId="{3B6498F5-28F2-410B-B2BB-BF145449D45F}" srcOrd="0" destOrd="0" presId="urn:microsoft.com/office/officeart/2005/8/layout/lProcess1"/>
    <dgm:cxn modelId="{4CD16597-E5EE-4A90-B50B-93E7F5E239BE}" type="presOf" srcId="{B202A938-38C1-40F7-936D-553047BA7D2E}" destId="{3A3F822D-E3B3-4D56-B2C4-41CBE36E3BC2}" srcOrd="0" destOrd="0" presId="urn:microsoft.com/office/officeart/2005/8/layout/lProcess1"/>
    <dgm:cxn modelId="{14D933DA-1344-4751-BF6E-CF1985E3029B}" srcId="{8CC69752-345A-4EE6-A873-AC6C8F661994}" destId="{D14007A0-99B6-4012-873D-A26994879B71}" srcOrd="1" destOrd="0" parTransId="{BDA09AE1-EE97-49AD-ACB9-DD8DF49ADBB6}" sibTransId="{F1617770-DE6A-4321-BD67-5DCAEF4680CC}"/>
    <dgm:cxn modelId="{3F144BED-7F62-408B-ACE5-AFC0D0BA558C}" type="presOf" srcId="{64F5BCB8-24F4-4E15-BE0F-046FA7CE3562}" destId="{1D699651-D051-49DF-9F53-8BC0D937AC45}" srcOrd="0" destOrd="0" presId="urn:microsoft.com/office/officeart/2005/8/layout/lProcess1"/>
    <dgm:cxn modelId="{0250F5EF-ACC6-4332-A05A-9FBD5D801CC9}" type="presOf" srcId="{6784FDE1-D23F-440E-9962-4FDB3C032A5C}" destId="{0F1B4575-2DED-4930-96DC-51C5CE44AA60}" srcOrd="0" destOrd="0" presId="urn:microsoft.com/office/officeart/2005/8/layout/lProcess1"/>
    <dgm:cxn modelId="{4B777BA5-3448-4E67-A2C4-11D640E76226}" srcId="{6784FDE1-D23F-440E-9962-4FDB3C032A5C}" destId="{8CC69752-345A-4EE6-A873-AC6C8F661994}" srcOrd="0" destOrd="0" parTransId="{B72D841F-0365-4972-A25E-AB25E0FEA1EC}" sibTransId="{664E20F8-88A0-42D5-AB98-C48B43E1718B}"/>
    <dgm:cxn modelId="{A2962C17-FA07-4526-89B9-B6C786772B48}" type="presOf" srcId="{089217D7-7E75-4607-93AE-2B0B84E68E35}" destId="{79B0D4D6-65E6-490F-805A-F012C2196CD8}" srcOrd="0" destOrd="0" presId="urn:microsoft.com/office/officeart/2005/8/layout/lProcess1"/>
    <dgm:cxn modelId="{CE97C29C-FCEA-4D42-960B-D7572F0CA1DC}" type="presOf" srcId="{35D9971F-1998-4CE7-8A5B-63E357132784}" destId="{A9D7A7AB-46F4-4B04-BA48-FF7A155FB776}" srcOrd="0" destOrd="0" presId="urn:microsoft.com/office/officeart/2005/8/layout/lProcess1"/>
    <dgm:cxn modelId="{E070864E-88A9-4A01-8B28-97887557D1B0}" type="presOf" srcId="{F9B946E6-FB85-400E-8504-07D4D407DEF8}" destId="{7F39AD92-5D3A-43C3-AFCE-F6C26B1C9133}" srcOrd="0" destOrd="0" presId="urn:microsoft.com/office/officeart/2005/8/layout/lProcess1"/>
    <dgm:cxn modelId="{56CCD3B6-4599-4250-AD53-9F1F571C72EF}" srcId="{D79D2076-A9A3-4A00-BCB9-85320DDC7CF9}" destId="{87E9F2B5-6484-4D81-9944-2B58130F179A}" srcOrd="1" destOrd="0" parTransId="{0A317ECB-2B93-4B28-B1CE-EDC9653C051B}" sibTransId="{64F5BCB8-24F4-4E15-BE0F-046FA7CE3562}"/>
    <dgm:cxn modelId="{605E317A-9656-4156-8181-B96A22F95984}" type="presOf" srcId="{4106B333-F17C-4D19-8D7A-84C03A121805}" destId="{55E43F4D-0048-4B80-8F3A-7E771E0BD5CA}" srcOrd="0" destOrd="0" presId="urn:microsoft.com/office/officeart/2005/8/layout/lProcess1"/>
    <dgm:cxn modelId="{B807E951-8940-4C1E-8D8F-28CF43DFE61F}" srcId="{D79D2076-A9A3-4A00-BCB9-85320DDC7CF9}" destId="{F9B946E6-FB85-400E-8504-07D4D407DEF8}" srcOrd="2" destOrd="0" parTransId="{33682E40-4847-4B6C-98C6-B4B0B69A5116}" sibTransId="{8297626D-9244-45D7-BC0F-F9F1DC1286B6}"/>
    <dgm:cxn modelId="{DB287049-D862-47D2-AE43-CEE92627E1B3}" type="presOf" srcId="{8CC69752-345A-4EE6-A873-AC6C8F661994}" destId="{5BC2FBE9-9954-4B1D-8A47-DD159D120A70}" srcOrd="0" destOrd="0" presId="urn:microsoft.com/office/officeart/2005/8/layout/lProcess1"/>
    <dgm:cxn modelId="{B808B490-5987-49F1-817D-24E20CD25895}" type="presOf" srcId="{39A0D81F-33CF-4F89-905E-A9756F957682}" destId="{C7478DA8-A2F0-4F55-92AC-5D6B8E1A7C99}" srcOrd="0" destOrd="0" presId="urn:microsoft.com/office/officeart/2005/8/layout/lProcess1"/>
    <dgm:cxn modelId="{2453171A-73DA-40CA-B1D6-64F43187CBD5}" type="presOf" srcId="{480D780C-6EAF-4E87-B0B5-EB5F766B6C63}" destId="{9E9CD962-9AA9-4B6E-81A8-3FC3F7D8BA78}" srcOrd="0" destOrd="0" presId="urn:microsoft.com/office/officeart/2005/8/layout/lProcess1"/>
    <dgm:cxn modelId="{205A4107-7F34-4C46-9EFC-493E1B295E50}" srcId="{8CC69752-345A-4EE6-A873-AC6C8F661994}" destId="{480D780C-6EAF-4E87-B0B5-EB5F766B6C63}" srcOrd="0" destOrd="0" parTransId="{EEAF217C-5CB7-435B-B240-237470589A81}" sibTransId="{4106B333-F17C-4D19-8D7A-84C03A121805}"/>
    <dgm:cxn modelId="{4D0B16AC-3790-4EA5-BC1F-CFEFE86FCDA0}" type="presOf" srcId="{D14007A0-99B6-4012-873D-A26994879B71}" destId="{A5EA9054-21D7-441B-B8FB-75B53334B3C6}" srcOrd="0" destOrd="0" presId="urn:microsoft.com/office/officeart/2005/8/layout/lProcess1"/>
    <dgm:cxn modelId="{BAF4C39E-A049-4BEA-B5D2-18A19A275560}" type="presOf" srcId="{87E9F2B5-6484-4D81-9944-2B58130F179A}" destId="{0953E8F0-848F-4287-9FEA-330F79B2EB68}" srcOrd="0" destOrd="0" presId="urn:microsoft.com/office/officeart/2005/8/layout/lProcess1"/>
    <dgm:cxn modelId="{75984CA8-E618-4D27-B576-C19A395D3977}" srcId="{6784FDE1-D23F-440E-9962-4FDB3C032A5C}" destId="{D79D2076-A9A3-4A00-BCB9-85320DDC7CF9}" srcOrd="1" destOrd="0" parTransId="{1813C0CC-AA7A-4F55-B990-25EB62C82E02}" sibTransId="{43FADBD5-D35F-4FD3-9C68-B75906E77BC3}"/>
    <dgm:cxn modelId="{981D3522-5FE0-4133-8AE9-9709BD76540B}" type="presOf" srcId="{EEAF217C-5CB7-435B-B240-237470589A81}" destId="{DE786ED1-B50D-4FC2-8869-51ABDA462AFD}" srcOrd="0" destOrd="0" presId="urn:microsoft.com/office/officeart/2005/8/layout/lProcess1"/>
    <dgm:cxn modelId="{259E0560-8A08-45F2-A65B-15F53AF7B04D}" type="presOf" srcId="{D79D2076-A9A3-4A00-BCB9-85320DDC7CF9}" destId="{425590BE-9B50-4881-BFA6-6BFE6ED6AD92}" srcOrd="0" destOrd="0" presId="urn:microsoft.com/office/officeart/2005/8/layout/lProcess1"/>
    <dgm:cxn modelId="{655AA4D4-407D-4A9B-B639-9D7EA40A1F85}" srcId="{D79D2076-A9A3-4A00-BCB9-85320DDC7CF9}" destId="{089217D7-7E75-4607-93AE-2B0B84E68E35}" srcOrd="0" destOrd="0" parTransId="{B202A938-38C1-40F7-936D-553047BA7D2E}" sibTransId="{39A0D81F-33CF-4F89-905E-A9756F957682}"/>
    <dgm:cxn modelId="{68CD82E1-E10A-44A3-9162-CAA82D9035C1}" srcId="{8CC69752-345A-4EE6-A873-AC6C8F661994}" destId="{35D9971F-1998-4CE7-8A5B-63E357132784}" srcOrd="2" destOrd="0" parTransId="{83E79949-3123-493B-B84C-55DB89F148C1}" sibTransId="{8484B054-5282-41B3-B8A3-598D162E77C2}"/>
    <dgm:cxn modelId="{7E537178-DEC2-4C51-8C07-76E374100245}" type="presParOf" srcId="{0F1B4575-2DED-4930-96DC-51C5CE44AA60}" destId="{826D27BE-0660-4EFF-A328-19B001AE8166}" srcOrd="0" destOrd="0" presId="urn:microsoft.com/office/officeart/2005/8/layout/lProcess1"/>
    <dgm:cxn modelId="{E63DD584-E1C8-4035-B17F-6AAEEB76320F}" type="presParOf" srcId="{826D27BE-0660-4EFF-A328-19B001AE8166}" destId="{5BC2FBE9-9954-4B1D-8A47-DD159D120A70}" srcOrd="0" destOrd="0" presId="urn:microsoft.com/office/officeart/2005/8/layout/lProcess1"/>
    <dgm:cxn modelId="{CF5FD37B-C0B7-4B73-AF0D-35DC9A039BF4}" type="presParOf" srcId="{826D27BE-0660-4EFF-A328-19B001AE8166}" destId="{DE786ED1-B50D-4FC2-8869-51ABDA462AFD}" srcOrd="1" destOrd="0" presId="urn:microsoft.com/office/officeart/2005/8/layout/lProcess1"/>
    <dgm:cxn modelId="{172824DE-368A-437E-AB20-99154FA9451C}" type="presParOf" srcId="{826D27BE-0660-4EFF-A328-19B001AE8166}" destId="{9E9CD962-9AA9-4B6E-81A8-3FC3F7D8BA78}" srcOrd="2" destOrd="0" presId="urn:microsoft.com/office/officeart/2005/8/layout/lProcess1"/>
    <dgm:cxn modelId="{07C87B1B-4367-424A-B267-C633DC231F18}" type="presParOf" srcId="{826D27BE-0660-4EFF-A328-19B001AE8166}" destId="{55E43F4D-0048-4B80-8F3A-7E771E0BD5CA}" srcOrd="3" destOrd="0" presId="urn:microsoft.com/office/officeart/2005/8/layout/lProcess1"/>
    <dgm:cxn modelId="{A20CF8B6-655E-453B-91CE-A483CA1E3284}" type="presParOf" srcId="{826D27BE-0660-4EFF-A328-19B001AE8166}" destId="{A5EA9054-21D7-441B-B8FB-75B53334B3C6}" srcOrd="4" destOrd="0" presId="urn:microsoft.com/office/officeart/2005/8/layout/lProcess1"/>
    <dgm:cxn modelId="{4C6E2CF5-3619-4CD8-9D09-4282C95CC929}" type="presParOf" srcId="{826D27BE-0660-4EFF-A328-19B001AE8166}" destId="{3B6498F5-28F2-410B-B2BB-BF145449D45F}" srcOrd="5" destOrd="0" presId="urn:microsoft.com/office/officeart/2005/8/layout/lProcess1"/>
    <dgm:cxn modelId="{F4C45669-4EE9-48F0-9C95-2E35B38066E5}" type="presParOf" srcId="{826D27BE-0660-4EFF-A328-19B001AE8166}" destId="{A9D7A7AB-46F4-4B04-BA48-FF7A155FB776}" srcOrd="6" destOrd="0" presId="urn:microsoft.com/office/officeart/2005/8/layout/lProcess1"/>
    <dgm:cxn modelId="{A89A3890-D07A-4C57-AD27-470A3BCC8FCC}" type="presParOf" srcId="{0F1B4575-2DED-4930-96DC-51C5CE44AA60}" destId="{F7195931-EFA0-4724-9241-3E93ADAA1E68}" srcOrd="1" destOrd="0" presId="urn:microsoft.com/office/officeart/2005/8/layout/lProcess1"/>
    <dgm:cxn modelId="{86BB76AB-FCB3-4D27-A27B-E58E632AF1D8}" type="presParOf" srcId="{0F1B4575-2DED-4930-96DC-51C5CE44AA60}" destId="{63C30AFD-942D-4C40-BFD6-4906BE760323}" srcOrd="2" destOrd="0" presId="urn:microsoft.com/office/officeart/2005/8/layout/lProcess1"/>
    <dgm:cxn modelId="{D64306F9-F0D0-4995-8550-9F019106AB95}" type="presParOf" srcId="{63C30AFD-942D-4C40-BFD6-4906BE760323}" destId="{425590BE-9B50-4881-BFA6-6BFE6ED6AD92}" srcOrd="0" destOrd="0" presId="urn:microsoft.com/office/officeart/2005/8/layout/lProcess1"/>
    <dgm:cxn modelId="{3842BDFC-84DF-450D-B5C5-F7C25A10CA7A}" type="presParOf" srcId="{63C30AFD-942D-4C40-BFD6-4906BE760323}" destId="{3A3F822D-E3B3-4D56-B2C4-41CBE36E3BC2}" srcOrd="1" destOrd="0" presId="urn:microsoft.com/office/officeart/2005/8/layout/lProcess1"/>
    <dgm:cxn modelId="{539A2718-9374-4432-AE6E-ADB5F03790C7}" type="presParOf" srcId="{63C30AFD-942D-4C40-BFD6-4906BE760323}" destId="{79B0D4D6-65E6-490F-805A-F012C2196CD8}" srcOrd="2" destOrd="0" presId="urn:microsoft.com/office/officeart/2005/8/layout/lProcess1"/>
    <dgm:cxn modelId="{BC3A27F3-702E-44F5-BA94-D24ABAD44DBA}" type="presParOf" srcId="{63C30AFD-942D-4C40-BFD6-4906BE760323}" destId="{C7478DA8-A2F0-4F55-92AC-5D6B8E1A7C99}" srcOrd="3" destOrd="0" presId="urn:microsoft.com/office/officeart/2005/8/layout/lProcess1"/>
    <dgm:cxn modelId="{B5C14417-0F06-450C-B887-0ACABD882F50}" type="presParOf" srcId="{63C30AFD-942D-4C40-BFD6-4906BE760323}" destId="{0953E8F0-848F-4287-9FEA-330F79B2EB68}" srcOrd="4" destOrd="0" presId="urn:microsoft.com/office/officeart/2005/8/layout/lProcess1"/>
    <dgm:cxn modelId="{7F04BF41-5FA7-497F-AF3A-CB7F9F4E80C1}" type="presParOf" srcId="{63C30AFD-942D-4C40-BFD6-4906BE760323}" destId="{1D699651-D051-49DF-9F53-8BC0D937AC45}" srcOrd="5" destOrd="0" presId="urn:microsoft.com/office/officeart/2005/8/layout/lProcess1"/>
    <dgm:cxn modelId="{554AA8A8-0F82-45F4-B344-357C91C61AF2}" type="presParOf" srcId="{63C30AFD-942D-4C40-BFD6-4906BE760323}" destId="{7F39AD92-5D3A-43C3-AFCE-F6C26B1C913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EA7B9A-1A35-4447-A10C-828BA2DFA86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1DB8E2-C9FD-4351-A319-83FA011466E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/>
            <a:t>ПОЛОЖЕНИЕ О ЗАКУПКЕ</a:t>
          </a:r>
          <a:endParaRPr lang="ru-RU" sz="3200" dirty="0"/>
        </a:p>
      </dgm:t>
    </dgm:pt>
    <dgm:pt modelId="{07341B9B-51F3-484E-809A-9FA941495242}" type="parTrans" cxnId="{3246903B-BCC9-4B41-ACA0-BAEEA2C0D962}">
      <dgm:prSet/>
      <dgm:spPr/>
      <dgm:t>
        <a:bodyPr/>
        <a:lstStyle/>
        <a:p>
          <a:endParaRPr lang="ru-RU"/>
        </a:p>
      </dgm:t>
    </dgm:pt>
    <dgm:pt modelId="{B722FEF5-F00B-4DF0-96BE-7318FA7B873D}" type="sibTrans" cxnId="{3246903B-BCC9-4B41-ACA0-BAEEA2C0D962}">
      <dgm:prSet/>
      <dgm:spPr/>
      <dgm:t>
        <a:bodyPr/>
        <a:lstStyle/>
        <a:p>
          <a:endParaRPr lang="ru-RU"/>
        </a:p>
      </dgm:t>
    </dgm:pt>
    <dgm:pt modelId="{B7068355-270B-4B37-8451-62329BBC620A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 smtClean="0">
              <a:solidFill>
                <a:srgbClr val="FF0000"/>
              </a:solidFill>
            </a:rPr>
            <a:t>НЕ СОДЕРЖИТ ПОРЯДКА ОПЛАТЫ</a:t>
          </a:r>
          <a:endParaRPr lang="ru-RU" b="0" dirty="0">
            <a:solidFill>
              <a:srgbClr val="FF0000"/>
            </a:solidFill>
          </a:endParaRPr>
        </a:p>
      </dgm:t>
    </dgm:pt>
    <dgm:pt modelId="{6F44B7B2-4996-415A-B4DF-8B8CBB689CA1}" type="parTrans" cxnId="{114D76B5-A3BF-4CBC-8BF8-0ACC4CF2A332}">
      <dgm:prSet/>
      <dgm:spPr/>
      <dgm:t>
        <a:bodyPr/>
        <a:lstStyle/>
        <a:p>
          <a:endParaRPr lang="ru-RU"/>
        </a:p>
      </dgm:t>
    </dgm:pt>
    <dgm:pt modelId="{34B8C242-5650-4FDD-B365-FCD2888A7CB6}" type="sibTrans" cxnId="{114D76B5-A3BF-4CBC-8BF8-0ACC4CF2A332}">
      <dgm:prSet/>
      <dgm:spPr/>
      <dgm:t>
        <a:bodyPr/>
        <a:lstStyle/>
        <a:p>
          <a:endParaRPr lang="ru-RU"/>
        </a:p>
      </dgm:t>
    </dgm:pt>
    <dgm:pt modelId="{4D5673DC-9281-4A60-B1D1-AFB49AECDA4C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НЕКОРРЕКТНЫЕ СПОСОБЫ ЗАКУПОК</a:t>
          </a:r>
          <a:endParaRPr lang="ru-RU" dirty="0">
            <a:solidFill>
              <a:srgbClr val="FF0000"/>
            </a:solidFill>
          </a:endParaRPr>
        </a:p>
      </dgm:t>
    </dgm:pt>
    <dgm:pt modelId="{65458E1B-561B-43F6-8A1C-EF6E83CC3F26}" type="parTrans" cxnId="{A09180D4-2988-4823-8DC4-37A2CE775F0F}">
      <dgm:prSet/>
      <dgm:spPr/>
      <dgm:t>
        <a:bodyPr/>
        <a:lstStyle/>
        <a:p>
          <a:endParaRPr lang="ru-RU"/>
        </a:p>
      </dgm:t>
    </dgm:pt>
    <dgm:pt modelId="{5FBDED4B-E72F-4079-90C2-EBE74704841B}" type="sibTrans" cxnId="{A09180D4-2988-4823-8DC4-37A2CE775F0F}">
      <dgm:prSet/>
      <dgm:spPr/>
      <dgm:t>
        <a:bodyPr/>
        <a:lstStyle/>
        <a:p>
          <a:endParaRPr lang="ru-RU"/>
        </a:p>
      </dgm:t>
    </dgm:pt>
    <dgm:pt modelId="{E1C9314C-0713-4CA3-B5FB-03EEDEC5A51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/>
            <a:t>ПЛАН                 ЗАКУПОК</a:t>
          </a:r>
          <a:endParaRPr lang="ru-RU" sz="3200" dirty="0"/>
        </a:p>
      </dgm:t>
    </dgm:pt>
    <dgm:pt modelId="{2C885260-2AC7-4F15-9EE1-503BE74663B4}" type="parTrans" cxnId="{770E7214-9381-4566-ADEE-59C657A11EE5}">
      <dgm:prSet/>
      <dgm:spPr/>
      <dgm:t>
        <a:bodyPr/>
        <a:lstStyle/>
        <a:p>
          <a:endParaRPr lang="ru-RU"/>
        </a:p>
      </dgm:t>
    </dgm:pt>
    <dgm:pt modelId="{9475DF8F-9E4E-40D1-B09A-A7C8AD6C61D9}" type="sibTrans" cxnId="{770E7214-9381-4566-ADEE-59C657A11EE5}">
      <dgm:prSet/>
      <dgm:spPr/>
      <dgm:t>
        <a:bodyPr/>
        <a:lstStyle/>
        <a:p>
          <a:endParaRPr lang="ru-RU"/>
        </a:p>
      </dgm:t>
    </dgm:pt>
    <dgm:pt modelId="{3AC06C8A-A1A4-4DF5-B8EF-CD7F3F3F4852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НЕ СООТВЕТСТВУЕТ ПО ФОРМЕ</a:t>
          </a:r>
          <a:endParaRPr lang="ru-RU" dirty="0">
            <a:solidFill>
              <a:srgbClr val="FF0000"/>
            </a:solidFill>
          </a:endParaRPr>
        </a:p>
      </dgm:t>
    </dgm:pt>
    <dgm:pt modelId="{22932150-BF39-4640-813D-DC2FF1148CDD}" type="parTrans" cxnId="{3E29215A-1C4B-4944-BA69-CA6A44D3B9EE}">
      <dgm:prSet/>
      <dgm:spPr/>
      <dgm:t>
        <a:bodyPr/>
        <a:lstStyle/>
        <a:p>
          <a:endParaRPr lang="ru-RU"/>
        </a:p>
      </dgm:t>
    </dgm:pt>
    <dgm:pt modelId="{97669E2F-CB26-4CF0-B1C6-E864855B8712}" type="sibTrans" cxnId="{3E29215A-1C4B-4944-BA69-CA6A44D3B9EE}">
      <dgm:prSet/>
      <dgm:spPr/>
      <dgm:t>
        <a:bodyPr/>
        <a:lstStyle/>
        <a:p>
          <a:endParaRPr lang="ru-RU"/>
        </a:p>
      </dgm:t>
    </dgm:pt>
    <dgm:pt modelId="{6E3B3671-39A7-4302-97E6-DA4381E6D037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НЕ СОДЕРЖИТ ВСЕХ ЗАКУПОК</a:t>
          </a:r>
          <a:endParaRPr lang="ru-RU" dirty="0">
            <a:solidFill>
              <a:srgbClr val="FF0000"/>
            </a:solidFill>
          </a:endParaRPr>
        </a:p>
      </dgm:t>
    </dgm:pt>
    <dgm:pt modelId="{50049184-6D17-422F-8CC2-27313B23BA3C}" type="parTrans" cxnId="{5A3CF4A4-1418-4159-9355-5EBBDE1EC2E4}">
      <dgm:prSet/>
      <dgm:spPr/>
      <dgm:t>
        <a:bodyPr/>
        <a:lstStyle/>
        <a:p>
          <a:endParaRPr lang="ru-RU"/>
        </a:p>
      </dgm:t>
    </dgm:pt>
    <dgm:pt modelId="{6CF73D1B-FF89-4E29-831E-342E3227693A}" type="sibTrans" cxnId="{5A3CF4A4-1418-4159-9355-5EBBDE1EC2E4}">
      <dgm:prSet/>
      <dgm:spPr/>
      <dgm:t>
        <a:bodyPr/>
        <a:lstStyle/>
        <a:p>
          <a:endParaRPr lang="ru-RU"/>
        </a:p>
      </dgm:t>
    </dgm:pt>
    <dgm:pt modelId="{A6E1B034-16E1-4DB5-A920-40B4EAB9FE95}" type="pres">
      <dgm:prSet presAssocID="{B3EA7B9A-1A35-4447-A10C-828BA2DFA8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2F4078-AAEE-44E7-92AE-88096E470084}" type="pres">
      <dgm:prSet presAssocID="{651DB8E2-C9FD-4351-A319-83FA011466EC}" presName="root" presStyleCnt="0"/>
      <dgm:spPr/>
    </dgm:pt>
    <dgm:pt modelId="{2E1E292F-507A-4A6A-8E51-3CFD1EDA726E}" type="pres">
      <dgm:prSet presAssocID="{651DB8E2-C9FD-4351-A319-83FA011466EC}" presName="rootComposite" presStyleCnt="0"/>
      <dgm:spPr/>
    </dgm:pt>
    <dgm:pt modelId="{B75DB569-EE25-4ED1-A5D1-04801B31FE5F}" type="pres">
      <dgm:prSet presAssocID="{651DB8E2-C9FD-4351-A319-83FA011466EC}" presName="rootText" presStyleLbl="node1" presStyleIdx="0" presStyleCnt="2" custScaleY="63373" custLinFactNeighborX="-831" custLinFactNeighborY="-67392"/>
      <dgm:spPr/>
      <dgm:t>
        <a:bodyPr/>
        <a:lstStyle/>
        <a:p>
          <a:endParaRPr lang="ru-RU"/>
        </a:p>
      </dgm:t>
    </dgm:pt>
    <dgm:pt modelId="{5B824390-C340-4057-847D-B4644616E1AE}" type="pres">
      <dgm:prSet presAssocID="{651DB8E2-C9FD-4351-A319-83FA011466EC}" presName="rootConnector" presStyleLbl="node1" presStyleIdx="0" presStyleCnt="2"/>
      <dgm:spPr/>
      <dgm:t>
        <a:bodyPr/>
        <a:lstStyle/>
        <a:p>
          <a:endParaRPr lang="ru-RU"/>
        </a:p>
      </dgm:t>
    </dgm:pt>
    <dgm:pt modelId="{BF82A8D2-C1D1-4B80-B4D6-5AAA8FBFA65F}" type="pres">
      <dgm:prSet presAssocID="{651DB8E2-C9FD-4351-A319-83FA011466EC}" presName="childShape" presStyleCnt="0"/>
      <dgm:spPr/>
    </dgm:pt>
    <dgm:pt modelId="{91419707-EF59-44A1-BC62-D45D557E6D61}" type="pres">
      <dgm:prSet presAssocID="{6F44B7B2-4996-415A-B4DF-8B8CBB689CA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D52AF86-A102-4E42-B1C4-E8F088CC0A60}" type="pres">
      <dgm:prSet presAssocID="{B7068355-270B-4B37-8451-62329BBC620A}" presName="childText" presStyleLbl="bgAcc1" presStyleIdx="0" presStyleCnt="4" custScaleY="77652" custLinFactNeighborX="-1160" custLinFactNeighborY="-40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D37CD-C31A-4672-95EF-8162E42A4E1F}" type="pres">
      <dgm:prSet presAssocID="{65458E1B-561B-43F6-8A1C-EF6E83CC3F2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2E202C76-0216-479D-B775-265079C27C15}" type="pres">
      <dgm:prSet presAssocID="{4D5673DC-9281-4A60-B1D1-AFB49AECDA4C}" presName="childText" presStyleLbl="bgAcc1" presStyleIdx="1" presStyleCnt="4" custScaleY="70014" custLinFactNeighborX="-1160" custLinFactNeighborY="-53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865D1-88C2-4E9A-B557-8C66AAFF5499}" type="pres">
      <dgm:prSet presAssocID="{E1C9314C-0713-4CA3-B5FB-03EEDEC5A518}" presName="root" presStyleCnt="0"/>
      <dgm:spPr/>
    </dgm:pt>
    <dgm:pt modelId="{A509B192-B349-4F5F-A72B-4AC784805870}" type="pres">
      <dgm:prSet presAssocID="{E1C9314C-0713-4CA3-B5FB-03EEDEC5A518}" presName="rootComposite" presStyleCnt="0"/>
      <dgm:spPr/>
    </dgm:pt>
    <dgm:pt modelId="{261CF0EB-D1F4-458D-9461-7062ADC75678}" type="pres">
      <dgm:prSet presAssocID="{E1C9314C-0713-4CA3-B5FB-03EEDEC5A518}" presName="rootText" presStyleLbl="node1" presStyleIdx="1" presStyleCnt="2" custScaleX="110721" custScaleY="61193" custLinFactNeighborX="-762" custLinFactNeighborY="-67392"/>
      <dgm:spPr/>
      <dgm:t>
        <a:bodyPr/>
        <a:lstStyle/>
        <a:p>
          <a:endParaRPr lang="ru-RU"/>
        </a:p>
      </dgm:t>
    </dgm:pt>
    <dgm:pt modelId="{EBBE1BFE-1B4F-45CE-B87D-7761F3468A55}" type="pres">
      <dgm:prSet presAssocID="{E1C9314C-0713-4CA3-B5FB-03EEDEC5A518}" presName="rootConnector" presStyleLbl="node1" presStyleIdx="1" presStyleCnt="2"/>
      <dgm:spPr/>
      <dgm:t>
        <a:bodyPr/>
        <a:lstStyle/>
        <a:p>
          <a:endParaRPr lang="ru-RU"/>
        </a:p>
      </dgm:t>
    </dgm:pt>
    <dgm:pt modelId="{BFD808F0-E79C-4A16-954D-FE17F3DAE8FD}" type="pres">
      <dgm:prSet presAssocID="{E1C9314C-0713-4CA3-B5FB-03EEDEC5A518}" presName="childShape" presStyleCnt="0"/>
      <dgm:spPr/>
    </dgm:pt>
    <dgm:pt modelId="{9261D532-5D07-4C37-BB1E-D52FF95EFAB3}" type="pres">
      <dgm:prSet presAssocID="{22932150-BF39-4640-813D-DC2FF1148CD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7918793-F653-4DFA-BDE1-DAE48AB7E73F}" type="pres">
      <dgm:prSet presAssocID="{3AC06C8A-A1A4-4DF5-B8EF-CD7F3F3F4852}" presName="childText" presStyleLbl="bgAcc1" presStyleIdx="2" presStyleCnt="4" custScaleX="109790" custScaleY="71558" custLinFactNeighborX="-4401" custLinFactNeighborY="-37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B5885-5F85-4243-8FC3-09F877230D89}" type="pres">
      <dgm:prSet presAssocID="{50049184-6D17-422F-8CC2-27313B23BA3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46A7F16-A802-4596-B07C-7D0906C6FF63}" type="pres">
      <dgm:prSet presAssocID="{6E3B3671-39A7-4302-97E6-DA4381E6D037}" presName="childText" presStyleLbl="bgAcc1" presStyleIdx="3" presStyleCnt="4" custScaleY="73953" custLinFactNeighborX="-4401" custLinFactNeighborY="-49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470E9-A8AE-4361-B2BA-B6514E61D953}" type="presOf" srcId="{E1C9314C-0713-4CA3-B5FB-03EEDEC5A518}" destId="{261CF0EB-D1F4-458D-9461-7062ADC75678}" srcOrd="0" destOrd="0" presId="urn:microsoft.com/office/officeart/2005/8/layout/hierarchy3"/>
    <dgm:cxn modelId="{398A7B70-1CA9-4EB2-996F-27882EB00519}" type="presOf" srcId="{E1C9314C-0713-4CA3-B5FB-03EEDEC5A518}" destId="{EBBE1BFE-1B4F-45CE-B87D-7761F3468A55}" srcOrd="1" destOrd="0" presId="urn:microsoft.com/office/officeart/2005/8/layout/hierarchy3"/>
    <dgm:cxn modelId="{5068354E-20F1-41C5-8CE5-11C6111665C9}" type="presOf" srcId="{3AC06C8A-A1A4-4DF5-B8EF-CD7F3F3F4852}" destId="{D7918793-F653-4DFA-BDE1-DAE48AB7E73F}" srcOrd="0" destOrd="0" presId="urn:microsoft.com/office/officeart/2005/8/layout/hierarchy3"/>
    <dgm:cxn modelId="{66C47568-447D-4ADE-8B55-2C45E3E28C5C}" type="presOf" srcId="{B7068355-270B-4B37-8451-62329BBC620A}" destId="{4D52AF86-A102-4E42-B1C4-E8F088CC0A60}" srcOrd="0" destOrd="0" presId="urn:microsoft.com/office/officeart/2005/8/layout/hierarchy3"/>
    <dgm:cxn modelId="{BE77A993-2CFB-4C85-9F20-479B68C3ED79}" type="presOf" srcId="{65458E1B-561B-43F6-8A1C-EF6E83CC3F26}" destId="{A23D37CD-C31A-4672-95EF-8162E42A4E1F}" srcOrd="0" destOrd="0" presId="urn:microsoft.com/office/officeart/2005/8/layout/hierarchy3"/>
    <dgm:cxn modelId="{5A3CF4A4-1418-4159-9355-5EBBDE1EC2E4}" srcId="{E1C9314C-0713-4CA3-B5FB-03EEDEC5A518}" destId="{6E3B3671-39A7-4302-97E6-DA4381E6D037}" srcOrd="1" destOrd="0" parTransId="{50049184-6D17-422F-8CC2-27313B23BA3C}" sibTransId="{6CF73D1B-FF89-4E29-831E-342E3227693A}"/>
    <dgm:cxn modelId="{770E7214-9381-4566-ADEE-59C657A11EE5}" srcId="{B3EA7B9A-1A35-4447-A10C-828BA2DFA861}" destId="{E1C9314C-0713-4CA3-B5FB-03EEDEC5A518}" srcOrd="1" destOrd="0" parTransId="{2C885260-2AC7-4F15-9EE1-503BE74663B4}" sibTransId="{9475DF8F-9E4E-40D1-B09A-A7C8AD6C61D9}"/>
    <dgm:cxn modelId="{236E2BCF-79FE-4B38-B4D7-D7991DBA1DF0}" type="presOf" srcId="{B3EA7B9A-1A35-4447-A10C-828BA2DFA861}" destId="{A6E1B034-16E1-4DB5-A920-40B4EAB9FE95}" srcOrd="0" destOrd="0" presId="urn:microsoft.com/office/officeart/2005/8/layout/hierarchy3"/>
    <dgm:cxn modelId="{61D20D9E-4D3E-46F0-B25B-6023E7457A8D}" type="presOf" srcId="{50049184-6D17-422F-8CC2-27313B23BA3C}" destId="{30EB5885-5F85-4243-8FC3-09F877230D89}" srcOrd="0" destOrd="0" presId="urn:microsoft.com/office/officeart/2005/8/layout/hierarchy3"/>
    <dgm:cxn modelId="{AD887977-AFAE-495E-8968-60BE5E929168}" type="presOf" srcId="{6F44B7B2-4996-415A-B4DF-8B8CBB689CA1}" destId="{91419707-EF59-44A1-BC62-D45D557E6D61}" srcOrd="0" destOrd="0" presId="urn:microsoft.com/office/officeart/2005/8/layout/hierarchy3"/>
    <dgm:cxn modelId="{B3EB6954-C477-4453-B047-E4EC30F29AEA}" type="presOf" srcId="{4D5673DC-9281-4A60-B1D1-AFB49AECDA4C}" destId="{2E202C76-0216-479D-B775-265079C27C15}" srcOrd="0" destOrd="0" presId="urn:microsoft.com/office/officeart/2005/8/layout/hierarchy3"/>
    <dgm:cxn modelId="{A09180D4-2988-4823-8DC4-37A2CE775F0F}" srcId="{651DB8E2-C9FD-4351-A319-83FA011466EC}" destId="{4D5673DC-9281-4A60-B1D1-AFB49AECDA4C}" srcOrd="1" destOrd="0" parTransId="{65458E1B-561B-43F6-8A1C-EF6E83CC3F26}" sibTransId="{5FBDED4B-E72F-4079-90C2-EBE74704841B}"/>
    <dgm:cxn modelId="{114D76B5-A3BF-4CBC-8BF8-0ACC4CF2A332}" srcId="{651DB8E2-C9FD-4351-A319-83FA011466EC}" destId="{B7068355-270B-4B37-8451-62329BBC620A}" srcOrd="0" destOrd="0" parTransId="{6F44B7B2-4996-415A-B4DF-8B8CBB689CA1}" sibTransId="{34B8C242-5650-4FDD-B365-FCD2888A7CB6}"/>
    <dgm:cxn modelId="{FCE61C9A-76EE-4D07-8A2E-175F02317EEE}" type="presOf" srcId="{6E3B3671-39A7-4302-97E6-DA4381E6D037}" destId="{B46A7F16-A802-4596-B07C-7D0906C6FF63}" srcOrd="0" destOrd="0" presId="urn:microsoft.com/office/officeart/2005/8/layout/hierarchy3"/>
    <dgm:cxn modelId="{3E29215A-1C4B-4944-BA69-CA6A44D3B9EE}" srcId="{E1C9314C-0713-4CA3-B5FB-03EEDEC5A518}" destId="{3AC06C8A-A1A4-4DF5-B8EF-CD7F3F3F4852}" srcOrd="0" destOrd="0" parTransId="{22932150-BF39-4640-813D-DC2FF1148CDD}" sibTransId="{97669E2F-CB26-4CF0-B1C6-E864855B8712}"/>
    <dgm:cxn modelId="{2D7717B6-898A-47A1-BCE5-7F4687FF39D3}" type="presOf" srcId="{651DB8E2-C9FD-4351-A319-83FA011466EC}" destId="{B75DB569-EE25-4ED1-A5D1-04801B31FE5F}" srcOrd="0" destOrd="0" presId="urn:microsoft.com/office/officeart/2005/8/layout/hierarchy3"/>
    <dgm:cxn modelId="{3246903B-BCC9-4B41-ACA0-BAEEA2C0D962}" srcId="{B3EA7B9A-1A35-4447-A10C-828BA2DFA861}" destId="{651DB8E2-C9FD-4351-A319-83FA011466EC}" srcOrd="0" destOrd="0" parTransId="{07341B9B-51F3-484E-809A-9FA941495242}" sibTransId="{B722FEF5-F00B-4DF0-96BE-7318FA7B873D}"/>
    <dgm:cxn modelId="{8C37B45F-6CE1-4C22-8DFA-3EBEB9032FF3}" type="presOf" srcId="{651DB8E2-C9FD-4351-A319-83FA011466EC}" destId="{5B824390-C340-4057-847D-B4644616E1AE}" srcOrd="1" destOrd="0" presId="urn:microsoft.com/office/officeart/2005/8/layout/hierarchy3"/>
    <dgm:cxn modelId="{92091AEB-3A81-4A86-A4BF-62C6420C4AA2}" type="presOf" srcId="{22932150-BF39-4640-813D-DC2FF1148CDD}" destId="{9261D532-5D07-4C37-BB1E-D52FF95EFAB3}" srcOrd="0" destOrd="0" presId="urn:microsoft.com/office/officeart/2005/8/layout/hierarchy3"/>
    <dgm:cxn modelId="{4F668477-107F-4076-B548-F1B890C00EF2}" type="presParOf" srcId="{A6E1B034-16E1-4DB5-A920-40B4EAB9FE95}" destId="{E62F4078-AAEE-44E7-92AE-88096E470084}" srcOrd="0" destOrd="0" presId="urn:microsoft.com/office/officeart/2005/8/layout/hierarchy3"/>
    <dgm:cxn modelId="{68EDCE33-DEEE-4E5B-82DB-8B4441468A0F}" type="presParOf" srcId="{E62F4078-AAEE-44E7-92AE-88096E470084}" destId="{2E1E292F-507A-4A6A-8E51-3CFD1EDA726E}" srcOrd="0" destOrd="0" presId="urn:microsoft.com/office/officeart/2005/8/layout/hierarchy3"/>
    <dgm:cxn modelId="{7D98B95C-02D6-4ED7-847E-777EC0FD3D34}" type="presParOf" srcId="{2E1E292F-507A-4A6A-8E51-3CFD1EDA726E}" destId="{B75DB569-EE25-4ED1-A5D1-04801B31FE5F}" srcOrd="0" destOrd="0" presId="urn:microsoft.com/office/officeart/2005/8/layout/hierarchy3"/>
    <dgm:cxn modelId="{EDCD4871-5374-4C31-9F73-3F5C3527867A}" type="presParOf" srcId="{2E1E292F-507A-4A6A-8E51-3CFD1EDA726E}" destId="{5B824390-C340-4057-847D-B4644616E1AE}" srcOrd="1" destOrd="0" presId="urn:microsoft.com/office/officeart/2005/8/layout/hierarchy3"/>
    <dgm:cxn modelId="{6BDC1AEF-A81F-4E95-96B0-0C354BB81BFA}" type="presParOf" srcId="{E62F4078-AAEE-44E7-92AE-88096E470084}" destId="{BF82A8D2-C1D1-4B80-B4D6-5AAA8FBFA65F}" srcOrd="1" destOrd="0" presId="urn:microsoft.com/office/officeart/2005/8/layout/hierarchy3"/>
    <dgm:cxn modelId="{EEE9F981-9450-4FE6-99BF-3D23540839E1}" type="presParOf" srcId="{BF82A8D2-C1D1-4B80-B4D6-5AAA8FBFA65F}" destId="{91419707-EF59-44A1-BC62-D45D557E6D61}" srcOrd="0" destOrd="0" presId="urn:microsoft.com/office/officeart/2005/8/layout/hierarchy3"/>
    <dgm:cxn modelId="{0838F68F-A187-4E37-BF0F-037BAD496E1F}" type="presParOf" srcId="{BF82A8D2-C1D1-4B80-B4D6-5AAA8FBFA65F}" destId="{4D52AF86-A102-4E42-B1C4-E8F088CC0A60}" srcOrd="1" destOrd="0" presId="urn:microsoft.com/office/officeart/2005/8/layout/hierarchy3"/>
    <dgm:cxn modelId="{A54A8579-5E31-4784-BD8B-99A75920D84D}" type="presParOf" srcId="{BF82A8D2-C1D1-4B80-B4D6-5AAA8FBFA65F}" destId="{A23D37CD-C31A-4672-95EF-8162E42A4E1F}" srcOrd="2" destOrd="0" presId="urn:microsoft.com/office/officeart/2005/8/layout/hierarchy3"/>
    <dgm:cxn modelId="{C41261A5-D178-44DF-B714-20F34135623E}" type="presParOf" srcId="{BF82A8D2-C1D1-4B80-B4D6-5AAA8FBFA65F}" destId="{2E202C76-0216-479D-B775-265079C27C15}" srcOrd="3" destOrd="0" presId="urn:microsoft.com/office/officeart/2005/8/layout/hierarchy3"/>
    <dgm:cxn modelId="{6C61172A-26F0-4572-B3ED-831FF3326834}" type="presParOf" srcId="{A6E1B034-16E1-4DB5-A920-40B4EAB9FE95}" destId="{C0D865D1-88C2-4E9A-B557-8C66AAFF5499}" srcOrd="1" destOrd="0" presId="urn:microsoft.com/office/officeart/2005/8/layout/hierarchy3"/>
    <dgm:cxn modelId="{2B25622F-41BD-4097-9E9D-B0083DEBD036}" type="presParOf" srcId="{C0D865D1-88C2-4E9A-B557-8C66AAFF5499}" destId="{A509B192-B349-4F5F-A72B-4AC784805870}" srcOrd="0" destOrd="0" presId="urn:microsoft.com/office/officeart/2005/8/layout/hierarchy3"/>
    <dgm:cxn modelId="{F52341AA-7627-4B83-89FA-2884F8312084}" type="presParOf" srcId="{A509B192-B349-4F5F-A72B-4AC784805870}" destId="{261CF0EB-D1F4-458D-9461-7062ADC75678}" srcOrd="0" destOrd="0" presId="urn:microsoft.com/office/officeart/2005/8/layout/hierarchy3"/>
    <dgm:cxn modelId="{5D12FD9A-78F4-4A00-AD6A-ECD6F291D342}" type="presParOf" srcId="{A509B192-B349-4F5F-A72B-4AC784805870}" destId="{EBBE1BFE-1B4F-45CE-B87D-7761F3468A55}" srcOrd="1" destOrd="0" presId="urn:microsoft.com/office/officeart/2005/8/layout/hierarchy3"/>
    <dgm:cxn modelId="{A3769636-8BD1-4F95-BE27-3DF246501E7D}" type="presParOf" srcId="{C0D865D1-88C2-4E9A-B557-8C66AAFF5499}" destId="{BFD808F0-E79C-4A16-954D-FE17F3DAE8FD}" srcOrd="1" destOrd="0" presId="urn:microsoft.com/office/officeart/2005/8/layout/hierarchy3"/>
    <dgm:cxn modelId="{3E981D68-9A18-4C14-B202-ADF6D27D177E}" type="presParOf" srcId="{BFD808F0-E79C-4A16-954D-FE17F3DAE8FD}" destId="{9261D532-5D07-4C37-BB1E-D52FF95EFAB3}" srcOrd="0" destOrd="0" presId="urn:microsoft.com/office/officeart/2005/8/layout/hierarchy3"/>
    <dgm:cxn modelId="{C618C154-F9E3-405C-90EB-308BA25FE432}" type="presParOf" srcId="{BFD808F0-E79C-4A16-954D-FE17F3DAE8FD}" destId="{D7918793-F653-4DFA-BDE1-DAE48AB7E73F}" srcOrd="1" destOrd="0" presId="urn:microsoft.com/office/officeart/2005/8/layout/hierarchy3"/>
    <dgm:cxn modelId="{A7695B12-D344-453B-9E8C-4DCD51D3BB34}" type="presParOf" srcId="{BFD808F0-E79C-4A16-954D-FE17F3DAE8FD}" destId="{30EB5885-5F85-4243-8FC3-09F877230D89}" srcOrd="2" destOrd="0" presId="urn:microsoft.com/office/officeart/2005/8/layout/hierarchy3"/>
    <dgm:cxn modelId="{AC932933-11B9-4A4B-9EB0-47EAB632B2A6}" type="presParOf" srcId="{BFD808F0-E79C-4A16-954D-FE17F3DAE8FD}" destId="{B46A7F16-A802-4596-B07C-7D0906C6FF6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030191-4BD4-43CB-823B-2057FDF4966B}" type="doc">
      <dgm:prSet loTypeId="urn:microsoft.com/office/officeart/2005/8/layout/targe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0915510-E52B-4591-8935-E821F7537C52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70C0"/>
              </a:solidFill>
            </a:rPr>
            <a:t>КОМИССИЯ</a:t>
          </a:r>
          <a:endParaRPr lang="ru-RU" sz="3600" b="1" dirty="0">
            <a:solidFill>
              <a:srgbClr val="0070C0"/>
            </a:solidFill>
          </a:endParaRPr>
        </a:p>
      </dgm:t>
    </dgm:pt>
    <dgm:pt modelId="{FAD1C7A3-D82C-4821-A871-810CBF3ACBEE}" type="parTrans" cxnId="{1539A1DF-63D3-426D-80A6-A4FBCE3ED9B5}">
      <dgm:prSet/>
      <dgm:spPr/>
      <dgm:t>
        <a:bodyPr/>
        <a:lstStyle/>
        <a:p>
          <a:endParaRPr lang="ru-RU"/>
        </a:p>
      </dgm:t>
    </dgm:pt>
    <dgm:pt modelId="{BC331368-558D-4482-AF1A-34AD1F370D98}" type="sibTrans" cxnId="{1539A1DF-63D3-426D-80A6-A4FBCE3ED9B5}">
      <dgm:prSet/>
      <dgm:spPr/>
      <dgm:t>
        <a:bodyPr/>
        <a:lstStyle/>
        <a:p>
          <a:endParaRPr lang="ru-RU"/>
        </a:p>
      </dgm:t>
    </dgm:pt>
    <dgm:pt modelId="{0045EC5C-E826-4CFC-9744-D3EDBBF5899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котировочная</a:t>
          </a:r>
          <a:endParaRPr lang="ru-RU" sz="2000" b="1" dirty="0">
            <a:solidFill>
              <a:srgbClr val="FF0000"/>
            </a:solidFill>
          </a:endParaRPr>
        </a:p>
      </dgm:t>
    </dgm:pt>
    <dgm:pt modelId="{C4F8E1FC-67A8-464E-ACB0-AA89B7B310AD}" type="parTrans" cxnId="{823C1590-FBC2-470A-AFF7-97F974F6DB83}">
      <dgm:prSet/>
      <dgm:spPr/>
      <dgm:t>
        <a:bodyPr/>
        <a:lstStyle/>
        <a:p>
          <a:endParaRPr lang="ru-RU"/>
        </a:p>
      </dgm:t>
    </dgm:pt>
    <dgm:pt modelId="{89BE7F16-33E7-48CF-A859-151F3D60DBDC}" type="sibTrans" cxnId="{823C1590-FBC2-470A-AFF7-97F974F6DB83}">
      <dgm:prSet/>
      <dgm:spPr/>
      <dgm:t>
        <a:bodyPr/>
        <a:lstStyle/>
        <a:p>
          <a:endParaRPr lang="ru-RU"/>
        </a:p>
      </dgm:t>
    </dgm:pt>
    <dgm:pt modelId="{EF711906-FB9E-4B84-A906-7D2FE3B6C8A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3 человека</a:t>
          </a:r>
          <a:endParaRPr lang="ru-RU" sz="2000" b="1" dirty="0">
            <a:solidFill>
              <a:srgbClr val="FF0000"/>
            </a:solidFill>
          </a:endParaRPr>
        </a:p>
      </dgm:t>
    </dgm:pt>
    <dgm:pt modelId="{001A468C-22E1-46B4-9B56-A25347E5CEE3}" type="parTrans" cxnId="{E1D9F30A-7654-465E-95C8-E5C896933715}">
      <dgm:prSet/>
      <dgm:spPr/>
      <dgm:t>
        <a:bodyPr/>
        <a:lstStyle/>
        <a:p>
          <a:endParaRPr lang="ru-RU"/>
        </a:p>
      </dgm:t>
    </dgm:pt>
    <dgm:pt modelId="{83A02B9B-E1DD-44E1-9F33-645C8BBDEB2F}" type="sibTrans" cxnId="{E1D9F30A-7654-465E-95C8-E5C896933715}">
      <dgm:prSet/>
      <dgm:spPr/>
      <dgm:t>
        <a:bodyPr/>
        <a:lstStyle/>
        <a:p>
          <a:endParaRPr lang="ru-RU"/>
        </a:p>
      </dgm:t>
    </dgm:pt>
    <dgm:pt modelId="{7BD5807C-CFBB-480A-8680-32E52CDA3FC5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5">
                  <a:lumMod val="75000"/>
                </a:schemeClr>
              </a:solidFill>
            </a:rPr>
            <a:t>КОНТРАКТ</a:t>
          </a:r>
          <a:endParaRPr lang="ru-RU" sz="3600" b="1" dirty="0">
            <a:solidFill>
              <a:schemeClr val="accent5">
                <a:lumMod val="75000"/>
              </a:schemeClr>
            </a:solidFill>
          </a:endParaRPr>
        </a:p>
      </dgm:t>
    </dgm:pt>
    <dgm:pt modelId="{F70EDAE8-C325-4E08-BAD2-BB22DF3665CA}" type="parTrans" cxnId="{52CC13A2-4DF9-4F18-8A8B-2594F0239C91}">
      <dgm:prSet/>
      <dgm:spPr/>
      <dgm:t>
        <a:bodyPr/>
        <a:lstStyle/>
        <a:p>
          <a:endParaRPr lang="ru-RU"/>
        </a:p>
      </dgm:t>
    </dgm:pt>
    <dgm:pt modelId="{F1C40B25-6F0D-4392-9F00-B9F2CE483F16}" type="sibTrans" cxnId="{52CC13A2-4DF9-4F18-8A8B-2594F0239C91}">
      <dgm:prSet/>
      <dgm:spPr/>
      <dgm:t>
        <a:bodyPr/>
        <a:lstStyle/>
        <a:p>
          <a:endParaRPr lang="ru-RU"/>
        </a:p>
      </dgm:t>
    </dgm:pt>
    <dgm:pt modelId="{5ABABF73-7D4E-46A9-937E-941CE5B8B67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нет ИКЗ</a:t>
          </a:r>
          <a:endParaRPr lang="ru-RU" sz="2000" dirty="0"/>
        </a:p>
      </dgm:t>
    </dgm:pt>
    <dgm:pt modelId="{749E99C6-2E02-451C-A09F-D18E391A7CAD}" type="parTrans" cxnId="{13780011-70F2-459E-9996-BD383AE13126}">
      <dgm:prSet/>
      <dgm:spPr/>
      <dgm:t>
        <a:bodyPr/>
        <a:lstStyle/>
        <a:p>
          <a:endParaRPr lang="ru-RU"/>
        </a:p>
      </dgm:t>
    </dgm:pt>
    <dgm:pt modelId="{29FB32AB-3F45-4E56-B091-AFE36314DA87}" type="sibTrans" cxnId="{13780011-70F2-459E-9996-BD383AE13126}">
      <dgm:prSet/>
      <dgm:spPr/>
      <dgm:t>
        <a:bodyPr/>
        <a:lstStyle/>
        <a:p>
          <a:endParaRPr lang="ru-RU"/>
        </a:p>
      </dgm:t>
    </dgm:pt>
    <dgm:pt modelId="{28C4BDF7-EBFF-4327-A932-185D934731EB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B050"/>
              </a:solidFill>
            </a:rPr>
            <a:t>ПРИЕМКА</a:t>
          </a:r>
          <a:endParaRPr lang="ru-RU" sz="3600" b="1" dirty="0">
            <a:solidFill>
              <a:srgbClr val="00B050"/>
            </a:solidFill>
          </a:endParaRPr>
        </a:p>
      </dgm:t>
    </dgm:pt>
    <dgm:pt modelId="{76D458E2-DB7A-4AE0-AF74-BB8E64117C74}" type="parTrans" cxnId="{F0A16AAB-3E61-4411-A8A2-F0F4787060B9}">
      <dgm:prSet/>
      <dgm:spPr/>
      <dgm:t>
        <a:bodyPr/>
        <a:lstStyle/>
        <a:p>
          <a:endParaRPr lang="ru-RU"/>
        </a:p>
      </dgm:t>
    </dgm:pt>
    <dgm:pt modelId="{AB4E8DEE-B2A3-4FD1-B2B3-A28F560A9013}" type="sibTrans" cxnId="{F0A16AAB-3E61-4411-A8A2-F0F4787060B9}">
      <dgm:prSet/>
      <dgm:spPr/>
      <dgm:t>
        <a:bodyPr/>
        <a:lstStyle/>
        <a:p>
          <a:endParaRPr lang="ru-RU"/>
        </a:p>
      </dgm:t>
    </dgm:pt>
    <dgm:pt modelId="{3D7F1849-5483-4E4F-B551-23C354E798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нет экспертизы</a:t>
          </a:r>
          <a:endParaRPr lang="ru-RU" sz="2000" dirty="0"/>
        </a:p>
      </dgm:t>
    </dgm:pt>
    <dgm:pt modelId="{993C9802-C8C1-48A7-834F-BAE411A57C13}" type="parTrans" cxnId="{7BE4D237-4813-4736-8F70-D5D605A35FF8}">
      <dgm:prSet/>
      <dgm:spPr/>
      <dgm:t>
        <a:bodyPr/>
        <a:lstStyle/>
        <a:p>
          <a:endParaRPr lang="ru-RU"/>
        </a:p>
      </dgm:t>
    </dgm:pt>
    <dgm:pt modelId="{EAD22138-4950-43F7-AE17-FB11F7BBD730}" type="sibTrans" cxnId="{7BE4D237-4813-4736-8F70-D5D605A35FF8}">
      <dgm:prSet/>
      <dgm:spPr/>
      <dgm:t>
        <a:bodyPr/>
        <a:lstStyle/>
        <a:p>
          <a:endParaRPr lang="ru-RU"/>
        </a:p>
      </dgm:t>
    </dgm:pt>
    <dgm:pt modelId="{DF0CD370-0833-4240-92D3-52F74006EB81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нет порядка оплаты</a:t>
          </a:r>
          <a:endParaRPr lang="ru-RU" sz="2000" b="1" dirty="0">
            <a:solidFill>
              <a:srgbClr val="FF0000"/>
            </a:solidFill>
          </a:endParaRPr>
        </a:p>
      </dgm:t>
    </dgm:pt>
    <dgm:pt modelId="{4F8B14AD-36C5-4265-8B96-A0736BD94A7D}" type="parTrans" cxnId="{697DA040-91BE-4F1E-B067-EEC6ED5B764B}">
      <dgm:prSet/>
      <dgm:spPr/>
      <dgm:t>
        <a:bodyPr/>
        <a:lstStyle/>
        <a:p>
          <a:endParaRPr lang="ru-RU"/>
        </a:p>
      </dgm:t>
    </dgm:pt>
    <dgm:pt modelId="{6E1199C4-15F5-4DBE-A183-1A0C23E7995B}" type="sibTrans" cxnId="{697DA040-91BE-4F1E-B067-EEC6ED5B764B}">
      <dgm:prSet/>
      <dgm:spPr/>
      <dgm:t>
        <a:bodyPr/>
        <a:lstStyle/>
        <a:p>
          <a:endParaRPr lang="ru-RU"/>
        </a:p>
      </dgm:t>
    </dgm:pt>
    <dgm:pt modelId="{56423844-4A41-4729-9426-A075A91F8E25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некорректная приемка</a:t>
          </a:r>
          <a:endParaRPr lang="ru-RU" sz="2000" b="1" dirty="0">
            <a:solidFill>
              <a:srgbClr val="FF0000"/>
            </a:solidFill>
          </a:endParaRPr>
        </a:p>
      </dgm:t>
    </dgm:pt>
    <dgm:pt modelId="{722C60DC-DD01-476B-A2BD-BCB4DAE3829B}" type="parTrans" cxnId="{A4AAE051-936B-4C52-BAB8-8D5FFD3012F7}">
      <dgm:prSet/>
      <dgm:spPr/>
      <dgm:t>
        <a:bodyPr/>
        <a:lstStyle/>
        <a:p>
          <a:endParaRPr lang="ru-RU"/>
        </a:p>
      </dgm:t>
    </dgm:pt>
    <dgm:pt modelId="{9B16E008-4E35-4862-8CDC-4670D788818A}" type="sibTrans" cxnId="{A4AAE051-936B-4C52-BAB8-8D5FFD3012F7}">
      <dgm:prSet/>
      <dgm:spPr/>
      <dgm:t>
        <a:bodyPr/>
        <a:lstStyle/>
        <a:p>
          <a:endParaRPr lang="ru-RU"/>
        </a:p>
      </dgm:t>
    </dgm:pt>
    <dgm:pt modelId="{8215BC64-76B7-430F-8596-0A65C86C07C1}" type="pres">
      <dgm:prSet presAssocID="{78030191-4BD4-43CB-823B-2057FDF4966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523321-E5F0-4815-91D9-5D921F5B5DDA}" type="pres">
      <dgm:prSet presAssocID="{D0915510-E52B-4591-8935-E821F7537C52}" presName="circle1" presStyleLbl="node1" presStyleIdx="0" presStyleCnt="3"/>
      <dgm:spPr/>
    </dgm:pt>
    <dgm:pt modelId="{0B807606-350C-4A7F-95A4-A31ADCBE3001}" type="pres">
      <dgm:prSet presAssocID="{D0915510-E52B-4591-8935-E821F7537C52}" presName="space" presStyleCnt="0"/>
      <dgm:spPr/>
    </dgm:pt>
    <dgm:pt modelId="{886AB98A-50AC-42DF-AFEE-9C1E313D4292}" type="pres">
      <dgm:prSet presAssocID="{D0915510-E52B-4591-8935-E821F7537C52}" presName="rect1" presStyleLbl="alignAcc1" presStyleIdx="0" presStyleCnt="3"/>
      <dgm:spPr/>
      <dgm:t>
        <a:bodyPr/>
        <a:lstStyle/>
        <a:p>
          <a:endParaRPr lang="ru-RU"/>
        </a:p>
      </dgm:t>
    </dgm:pt>
    <dgm:pt modelId="{B83F1E5D-C574-493B-8659-ACB7BA6699C2}" type="pres">
      <dgm:prSet presAssocID="{7BD5807C-CFBB-480A-8680-32E52CDA3FC5}" presName="vertSpace2" presStyleLbl="node1" presStyleIdx="0" presStyleCnt="3"/>
      <dgm:spPr/>
    </dgm:pt>
    <dgm:pt modelId="{2FF4D683-8A2B-4CB1-8AAE-1F7655064476}" type="pres">
      <dgm:prSet presAssocID="{7BD5807C-CFBB-480A-8680-32E52CDA3FC5}" presName="circle2" presStyleLbl="node1" presStyleIdx="1" presStyleCnt="3"/>
      <dgm:spPr/>
    </dgm:pt>
    <dgm:pt modelId="{92C0020A-DADC-45D4-8020-A8F8C3DAF3D4}" type="pres">
      <dgm:prSet presAssocID="{7BD5807C-CFBB-480A-8680-32E52CDA3FC5}" presName="rect2" presStyleLbl="alignAcc1" presStyleIdx="1" presStyleCnt="3"/>
      <dgm:spPr/>
      <dgm:t>
        <a:bodyPr/>
        <a:lstStyle/>
        <a:p>
          <a:endParaRPr lang="ru-RU"/>
        </a:p>
      </dgm:t>
    </dgm:pt>
    <dgm:pt modelId="{A7D51209-AEA5-4A4A-9CE8-E2F681A7CCD9}" type="pres">
      <dgm:prSet presAssocID="{28C4BDF7-EBFF-4327-A932-185D934731EB}" presName="vertSpace3" presStyleLbl="node1" presStyleIdx="1" presStyleCnt="3"/>
      <dgm:spPr/>
    </dgm:pt>
    <dgm:pt modelId="{EAAEDA14-F43E-429D-AD93-6CD017968682}" type="pres">
      <dgm:prSet presAssocID="{28C4BDF7-EBFF-4327-A932-185D934731EB}" presName="circle3" presStyleLbl="node1" presStyleIdx="2" presStyleCnt="3"/>
      <dgm:spPr/>
    </dgm:pt>
    <dgm:pt modelId="{59BEF166-8A69-4DCC-8E01-029F568C8E0B}" type="pres">
      <dgm:prSet presAssocID="{28C4BDF7-EBFF-4327-A932-185D934731EB}" presName="rect3" presStyleLbl="alignAcc1" presStyleIdx="2" presStyleCnt="3"/>
      <dgm:spPr/>
      <dgm:t>
        <a:bodyPr/>
        <a:lstStyle/>
        <a:p>
          <a:endParaRPr lang="ru-RU"/>
        </a:p>
      </dgm:t>
    </dgm:pt>
    <dgm:pt modelId="{BF3B54CD-381C-4D99-9240-79BB5732CE62}" type="pres">
      <dgm:prSet presAssocID="{D0915510-E52B-4591-8935-E821F7537C5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173DE-D2C7-4B17-BDDA-14D418945CE6}" type="pres">
      <dgm:prSet presAssocID="{D0915510-E52B-4591-8935-E821F7537C5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CE7A2-4DE9-41F2-A069-C84018410D49}" type="pres">
      <dgm:prSet presAssocID="{7BD5807C-CFBB-480A-8680-32E52CDA3FC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3BEC3-F607-44B8-965D-EF37B9E0D8CD}" type="pres">
      <dgm:prSet presAssocID="{7BD5807C-CFBB-480A-8680-32E52CDA3FC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5B989-A40B-4A8B-B98B-790B732A1720}" type="pres">
      <dgm:prSet presAssocID="{28C4BDF7-EBFF-4327-A932-185D934731E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748AD-25F0-4164-A840-6A557E49E573}" type="pres">
      <dgm:prSet presAssocID="{28C4BDF7-EBFF-4327-A932-185D934731E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4D237-4813-4736-8F70-D5D605A35FF8}" srcId="{28C4BDF7-EBFF-4327-A932-185D934731EB}" destId="{3D7F1849-5483-4E4F-B551-23C354E79888}" srcOrd="0" destOrd="0" parTransId="{993C9802-C8C1-48A7-834F-BAE411A57C13}" sibTransId="{EAD22138-4950-43F7-AE17-FB11F7BBD730}"/>
    <dgm:cxn modelId="{3FA1C075-0D4A-4645-8C92-C59A55BCAE5F}" type="presOf" srcId="{7BD5807C-CFBB-480A-8680-32E52CDA3FC5}" destId="{953CE7A2-4DE9-41F2-A069-C84018410D49}" srcOrd="1" destOrd="0" presId="urn:microsoft.com/office/officeart/2005/8/layout/target3"/>
    <dgm:cxn modelId="{28DE8B8B-0EB5-4354-897E-8EAC47E66D40}" type="presOf" srcId="{DF0CD370-0833-4240-92D3-52F74006EB81}" destId="{5113BEC3-F607-44B8-965D-EF37B9E0D8CD}" srcOrd="0" destOrd="1" presId="urn:microsoft.com/office/officeart/2005/8/layout/target3"/>
    <dgm:cxn modelId="{1539A1DF-63D3-426D-80A6-A4FBCE3ED9B5}" srcId="{78030191-4BD4-43CB-823B-2057FDF4966B}" destId="{D0915510-E52B-4591-8935-E821F7537C52}" srcOrd="0" destOrd="0" parTransId="{FAD1C7A3-D82C-4821-A871-810CBF3ACBEE}" sibTransId="{BC331368-558D-4482-AF1A-34AD1F370D98}"/>
    <dgm:cxn modelId="{4AEFB3A5-61F5-4DBB-B393-B5CD2C2B2F57}" type="presOf" srcId="{78030191-4BD4-43CB-823B-2057FDF4966B}" destId="{8215BC64-76B7-430F-8596-0A65C86C07C1}" srcOrd="0" destOrd="0" presId="urn:microsoft.com/office/officeart/2005/8/layout/target3"/>
    <dgm:cxn modelId="{3BFEA235-22B5-4802-8440-A9A1EFE15914}" type="presOf" srcId="{D0915510-E52B-4591-8935-E821F7537C52}" destId="{886AB98A-50AC-42DF-AFEE-9C1E313D4292}" srcOrd="0" destOrd="0" presId="urn:microsoft.com/office/officeart/2005/8/layout/target3"/>
    <dgm:cxn modelId="{F0A16AAB-3E61-4411-A8A2-F0F4787060B9}" srcId="{78030191-4BD4-43CB-823B-2057FDF4966B}" destId="{28C4BDF7-EBFF-4327-A932-185D934731EB}" srcOrd="2" destOrd="0" parTransId="{76D458E2-DB7A-4AE0-AF74-BB8E64117C74}" sibTransId="{AB4E8DEE-B2A3-4FD1-B2B3-A28F560A9013}"/>
    <dgm:cxn modelId="{CF02EFA0-8125-41FD-A300-006ED7701269}" type="presOf" srcId="{3D7F1849-5483-4E4F-B551-23C354E79888}" destId="{279748AD-25F0-4164-A840-6A557E49E573}" srcOrd="0" destOrd="0" presId="urn:microsoft.com/office/officeart/2005/8/layout/target3"/>
    <dgm:cxn modelId="{DFEAA8F2-12EF-4CB2-B03F-8E4288242871}" type="presOf" srcId="{D0915510-E52B-4591-8935-E821F7537C52}" destId="{BF3B54CD-381C-4D99-9240-79BB5732CE62}" srcOrd="1" destOrd="0" presId="urn:microsoft.com/office/officeart/2005/8/layout/target3"/>
    <dgm:cxn modelId="{13780011-70F2-459E-9996-BD383AE13126}" srcId="{7BD5807C-CFBB-480A-8680-32E52CDA3FC5}" destId="{5ABABF73-7D4E-46A9-937E-941CE5B8B67D}" srcOrd="0" destOrd="0" parTransId="{749E99C6-2E02-451C-A09F-D18E391A7CAD}" sibTransId="{29FB32AB-3F45-4E56-B091-AFE36314DA87}"/>
    <dgm:cxn modelId="{8F84FC16-6242-45BE-906B-7EC73F6C30D9}" type="presOf" srcId="{28C4BDF7-EBFF-4327-A932-185D934731EB}" destId="{08F5B989-A40B-4A8B-B98B-790B732A1720}" srcOrd="1" destOrd="0" presId="urn:microsoft.com/office/officeart/2005/8/layout/target3"/>
    <dgm:cxn modelId="{DFAA522F-7B14-4834-867E-F69810B25689}" type="presOf" srcId="{5ABABF73-7D4E-46A9-937E-941CE5B8B67D}" destId="{5113BEC3-F607-44B8-965D-EF37B9E0D8CD}" srcOrd="0" destOrd="0" presId="urn:microsoft.com/office/officeart/2005/8/layout/target3"/>
    <dgm:cxn modelId="{126C8378-4E76-414C-8D6D-05F34E4CE922}" type="presOf" srcId="{EF711906-FB9E-4B84-A906-7D2FE3B6C8AD}" destId="{472173DE-D2C7-4B17-BDDA-14D418945CE6}" srcOrd="0" destOrd="1" presId="urn:microsoft.com/office/officeart/2005/8/layout/target3"/>
    <dgm:cxn modelId="{A4AAE051-936B-4C52-BAB8-8D5FFD3012F7}" srcId="{28C4BDF7-EBFF-4327-A932-185D934731EB}" destId="{56423844-4A41-4729-9426-A075A91F8E25}" srcOrd="1" destOrd="0" parTransId="{722C60DC-DD01-476B-A2BD-BCB4DAE3829B}" sibTransId="{9B16E008-4E35-4862-8CDC-4670D788818A}"/>
    <dgm:cxn modelId="{E70B8561-AF74-4DB6-9924-2CF3122FA30A}" type="presOf" srcId="{7BD5807C-CFBB-480A-8680-32E52CDA3FC5}" destId="{92C0020A-DADC-45D4-8020-A8F8C3DAF3D4}" srcOrd="0" destOrd="0" presId="urn:microsoft.com/office/officeart/2005/8/layout/target3"/>
    <dgm:cxn modelId="{52CC13A2-4DF9-4F18-8A8B-2594F0239C91}" srcId="{78030191-4BD4-43CB-823B-2057FDF4966B}" destId="{7BD5807C-CFBB-480A-8680-32E52CDA3FC5}" srcOrd="1" destOrd="0" parTransId="{F70EDAE8-C325-4E08-BAD2-BB22DF3665CA}" sibTransId="{F1C40B25-6F0D-4392-9F00-B9F2CE483F16}"/>
    <dgm:cxn modelId="{823C1590-FBC2-470A-AFF7-97F974F6DB83}" srcId="{D0915510-E52B-4591-8935-E821F7537C52}" destId="{0045EC5C-E826-4CFC-9744-D3EDBBF5899D}" srcOrd="0" destOrd="0" parTransId="{C4F8E1FC-67A8-464E-ACB0-AA89B7B310AD}" sibTransId="{89BE7F16-33E7-48CF-A859-151F3D60DBDC}"/>
    <dgm:cxn modelId="{E1D9F30A-7654-465E-95C8-E5C896933715}" srcId="{D0915510-E52B-4591-8935-E821F7537C52}" destId="{EF711906-FB9E-4B84-A906-7D2FE3B6C8AD}" srcOrd="1" destOrd="0" parTransId="{001A468C-22E1-46B4-9B56-A25347E5CEE3}" sibTransId="{83A02B9B-E1DD-44E1-9F33-645C8BBDEB2F}"/>
    <dgm:cxn modelId="{697DA040-91BE-4F1E-B067-EEC6ED5B764B}" srcId="{7BD5807C-CFBB-480A-8680-32E52CDA3FC5}" destId="{DF0CD370-0833-4240-92D3-52F74006EB81}" srcOrd="1" destOrd="0" parTransId="{4F8B14AD-36C5-4265-8B96-A0736BD94A7D}" sibTransId="{6E1199C4-15F5-4DBE-A183-1A0C23E7995B}"/>
    <dgm:cxn modelId="{1DFDF454-8CE5-453E-A957-7F15DEC2FF13}" type="presOf" srcId="{0045EC5C-E826-4CFC-9744-D3EDBBF5899D}" destId="{472173DE-D2C7-4B17-BDDA-14D418945CE6}" srcOrd="0" destOrd="0" presId="urn:microsoft.com/office/officeart/2005/8/layout/target3"/>
    <dgm:cxn modelId="{5F3EDA65-FC7B-4CA9-B355-18EA4CB0EEB0}" type="presOf" srcId="{28C4BDF7-EBFF-4327-A932-185D934731EB}" destId="{59BEF166-8A69-4DCC-8E01-029F568C8E0B}" srcOrd="0" destOrd="0" presId="urn:microsoft.com/office/officeart/2005/8/layout/target3"/>
    <dgm:cxn modelId="{86BF7D16-7CD3-46EB-B2C0-71C3F0238F1B}" type="presOf" srcId="{56423844-4A41-4729-9426-A075A91F8E25}" destId="{279748AD-25F0-4164-A840-6A557E49E573}" srcOrd="0" destOrd="1" presId="urn:microsoft.com/office/officeart/2005/8/layout/target3"/>
    <dgm:cxn modelId="{DC1A79FB-D78D-4A78-B8BC-60B15BDD4C86}" type="presParOf" srcId="{8215BC64-76B7-430F-8596-0A65C86C07C1}" destId="{62523321-E5F0-4815-91D9-5D921F5B5DDA}" srcOrd="0" destOrd="0" presId="urn:microsoft.com/office/officeart/2005/8/layout/target3"/>
    <dgm:cxn modelId="{98D77D90-26B1-4D2E-B992-03C1D37DAD00}" type="presParOf" srcId="{8215BC64-76B7-430F-8596-0A65C86C07C1}" destId="{0B807606-350C-4A7F-95A4-A31ADCBE3001}" srcOrd="1" destOrd="0" presId="urn:microsoft.com/office/officeart/2005/8/layout/target3"/>
    <dgm:cxn modelId="{974CAEC9-03B1-49E7-89C5-863A465C973B}" type="presParOf" srcId="{8215BC64-76B7-430F-8596-0A65C86C07C1}" destId="{886AB98A-50AC-42DF-AFEE-9C1E313D4292}" srcOrd="2" destOrd="0" presId="urn:microsoft.com/office/officeart/2005/8/layout/target3"/>
    <dgm:cxn modelId="{D6466FA3-F834-4422-9442-5C6C6AB0B02C}" type="presParOf" srcId="{8215BC64-76B7-430F-8596-0A65C86C07C1}" destId="{B83F1E5D-C574-493B-8659-ACB7BA6699C2}" srcOrd="3" destOrd="0" presId="urn:microsoft.com/office/officeart/2005/8/layout/target3"/>
    <dgm:cxn modelId="{DBDAC145-9F52-4E1C-B17C-A56E499F1200}" type="presParOf" srcId="{8215BC64-76B7-430F-8596-0A65C86C07C1}" destId="{2FF4D683-8A2B-4CB1-8AAE-1F7655064476}" srcOrd="4" destOrd="0" presId="urn:microsoft.com/office/officeart/2005/8/layout/target3"/>
    <dgm:cxn modelId="{E07EF2C0-52E1-48CA-ADE1-241B8B797095}" type="presParOf" srcId="{8215BC64-76B7-430F-8596-0A65C86C07C1}" destId="{92C0020A-DADC-45D4-8020-A8F8C3DAF3D4}" srcOrd="5" destOrd="0" presId="urn:microsoft.com/office/officeart/2005/8/layout/target3"/>
    <dgm:cxn modelId="{546964ED-A1CD-402B-BAA9-D6768D80D49A}" type="presParOf" srcId="{8215BC64-76B7-430F-8596-0A65C86C07C1}" destId="{A7D51209-AEA5-4A4A-9CE8-E2F681A7CCD9}" srcOrd="6" destOrd="0" presId="urn:microsoft.com/office/officeart/2005/8/layout/target3"/>
    <dgm:cxn modelId="{B4F3EAED-CC0E-44B5-832A-BDE9DD66BAE7}" type="presParOf" srcId="{8215BC64-76B7-430F-8596-0A65C86C07C1}" destId="{EAAEDA14-F43E-429D-AD93-6CD017968682}" srcOrd="7" destOrd="0" presId="urn:microsoft.com/office/officeart/2005/8/layout/target3"/>
    <dgm:cxn modelId="{60F6AE4C-A30D-499B-8520-8BABAF3802FB}" type="presParOf" srcId="{8215BC64-76B7-430F-8596-0A65C86C07C1}" destId="{59BEF166-8A69-4DCC-8E01-029F568C8E0B}" srcOrd="8" destOrd="0" presId="urn:microsoft.com/office/officeart/2005/8/layout/target3"/>
    <dgm:cxn modelId="{79150A6B-70FE-4DD9-9F38-3B343F07323A}" type="presParOf" srcId="{8215BC64-76B7-430F-8596-0A65C86C07C1}" destId="{BF3B54CD-381C-4D99-9240-79BB5732CE62}" srcOrd="9" destOrd="0" presId="urn:microsoft.com/office/officeart/2005/8/layout/target3"/>
    <dgm:cxn modelId="{AA8FFB0A-93B3-4026-8F51-18F412BB474D}" type="presParOf" srcId="{8215BC64-76B7-430F-8596-0A65C86C07C1}" destId="{472173DE-D2C7-4B17-BDDA-14D418945CE6}" srcOrd="10" destOrd="0" presId="urn:microsoft.com/office/officeart/2005/8/layout/target3"/>
    <dgm:cxn modelId="{916AB2DA-324D-43B6-9450-F34958091ED8}" type="presParOf" srcId="{8215BC64-76B7-430F-8596-0A65C86C07C1}" destId="{953CE7A2-4DE9-41F2-A069-C84018410D49}" srcOrd="11" destOrd="0" presId="urn:microsoft.com/office/officeart/2005/8/layout/target3"/>
    <dgm:cxn modelId="{C1F4B58E-C2BD-4A68-BC0E-6A2E8CEACE78}" type="presParOf" srcId="{8215BC64-76B7-430F-8596-0A65C86C07C1}" destId="{5113BEC3-F607-44B8-965D-EF37B9E0D8CD}" srcOrd="12" destOrd="0" presId="urn:microsoft.com/office/officeart/2005/8/layout/target3"/>
    <dgm:cxn modelId="{DDCD024E-842D-4E0A-93E6-5DBA466D6B3B}" type="presParOf" srcId="{8215BC64-76B7-430F-8596-0A65C86C07C1}" destId="{08F5B989-A40B-4A8B-B98B-790B732A1720}" srcOrd="13" destOrd="0" presId="urn:microsoft.com/office/officeart/2005/8/layout/target3"/>
    <dgm:cxn modelId="{64071B93-AEA1-4B26-A28E-3249C6CAC148}" type="presParOf" srcId="{8215BC64-76B7-430F-8596-0A65C86C07C1}" destId="{279748AD-25F0-4164-A840-6A557E49E57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97508-38F2-4208-9953-07108ADEFE9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183C6-B687-4B94-9EC9-71FB7E4366F4}">
      <dgm:prSet phldrT="[Текст]" custT="1"/>
      <dgm:spPr/>
      <dgm:t>
        <a:bodyPr/>
        <a:lstStyle/>
        <a:p>
          <a:r>
            <a:rPr lang="ru-RU" sz="1800" dirty="0" smtClean="0"/>
            <a:t>п.20 регламента проведения ведомственного контроля закупочной деятельности, утвержденного приказом директора департамента от 17.11.2022 № 2555</a:t>
          </a:r>
          <a:endParaRPr lang="ru-RU" sz="1800" dirty="0"/>
        </a:p>
      </dgm:t>
    </dgm:pt>
    <dgm:pt modelId="{AB28E40D-79CB-472B-8803-8AB8FCB8EDC8}" type="parTrans" cxnId="{8DEB7485-9C54-49EC-BB8A-12DAF1D9D1A8}">
      <dgm:prSet/>
      <dgm:spPr/>
      <dgm:t>
        <a:bodyPr/>
        <a:lstStyle/>
        <a:p>
          <a:endParaRPr lang="ru-RU"/>
        </a:p>
      </dgm:t>
    </dgm:pt>
    <dgm:pt modelId="{7E4C92FF-E690-4D7C-A113-03779118ACC8}" type="sibTrans" cxnId="{8DEB7485-9C54-49EC-BB8A-12DAF1D9D1A8}">
      <dgm:prSet/>
      <dgm:spPr/>
      <dgm:t>
        <a:bodyPr/>
        <a:lstStyle/>
        <a:p>
          <a:endParaRPr lang="ru-RU"/>
        </a:p>
      </dgm:t>
    </dgm:pt>
    <dgm:pt modelId="{53E4875D-EB53-4319-A00F-15988DA6F8C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В случае выявления по результатам проверок действий (бездействия), содержащих признаки административного правонарушения, материалы проверки подлежат направлению в контрольный орган в сфере закупок</a:t>
          </a:r>
        </a:p>
      </dgm:t>
    </dgm:pt>
    <dgm:pt modelId="{F41452D7-75F8-4F9E-9335-A64EF6E7F316}" type="parTrans" cxnId="{D09A2EA7-1434-4857-A417-B8C791D0EB2E}">
      <dgm:prSet/>
      <dgm:spPr/>
      <dgm:t>
        <a:bodyPr/>
        <a:lstStyle/>
        <a:p>
          <a:endParaRPr lang="ru-RU"/>
        </a:p>
      </dgm:t>
    </dgm:pt>
    <dgm:pt modelId="{0ABD0173-8D71-432F-8E47-AD2CE6CA9154}" type="sibTrans" cxnId="{D09A2EA7-1434-4857-A417-B8C791D0EB2E}">
      <dgm:prSet/>
      <dgm:spPr/>
      <dgm:t>
        <a:bodyPr/>
        <a:lstStyle/>
        <a:p>
          <a:endParaRPr lang="ru-RU"/>
        </a:p>
      </dgm:t>
    </dgm:pt>
    <dgm:pt modelId="{4050816F-3BA9-4525-9ED5-92FEB01AE774}">
      <dgm:prSet phldrT="[Текст]"/>
      <dgm:spPr/>
      <dgm:t>
        <a:bodyPr/>
        <a:lstStyle/>
        <a:p>
          <a:r>
            <a:rPr lang="ru-RU" dirty="0" smtClean="0"/>
            <a:t>УФАС России по КК</a:t>
          </a:r>
          <a:endParaRPr lang="ru-RU" dirty="0"/>
        </a:p>
      </dgm:t>
    </dgm:pt>
    <dgm:pt modelId="{9C1E81B2-3085-46AB-9375-7BB520C70F30}" type="parTrans" cxnId="{E2AEF4D4-C1FB-448D-A5F1-F22D5F8785A6}">
      <dgm:prSet/>
      <dgm:spPr/>
      <dgm:t>
        <a:bodyPr/>
        <a:lstStyle/>
        <a:p>
          <a:endParaRPr lang="ru-RU"/>
        </a:p>
      </dgm:t>
    </dgm:pt>
    <dgm:pt modelId="{CCBF686A-BA3A-491B-BF6F-F260C49D268E}" type="sibTrans" cxnId="{E2AEF4D4-C1FB-448D-A5F1-F22D5F8785A6}">
      <dgm:prSet/>
      <dgm:spPr/>
      <dgm:t>
        <a:bodyPr/>
        <a:lstStyle/>
        <a:p>
          <a:endParaRPr lang="ru-RU"/>
        </a:p>
      </dgm:t>
    </dgm:pt>
    <dgm:pt modelId="{01EFCA62-05FF-4787-A7D3-D1D4FA436FBC}">
      <dgm:prSet phldrT="[Текст]"/>
      <dgm:spPr/>
      <dgm:t>
        <a:bodyPr/>
        <a:lstStyle/>
        <a:p>
          <a:r>
            <a:rPr lang="ru-RU" dirty="0" smtClean="0"/>
            <a:t>Министерство экономики КК</a:t>
          </a:r>
          <a:endParaRPr lang="ru-RU" dirty="0"/>
        </a:p>
      </dgm:t>
    </dgm:pt>
    <dgm:pt modelId="{64D0936F-946E-4C1C-A3EB-280F656978DE}" type="parTrans" cxnId="{A19F69B0-7039-476E-9D7E-4D298F45B211}">
      <dgm:prSet/>
      <dgm:spPr/>
      <dgm:t>
        <a:bodyPr/>
        <a:lstStyle/>
        <a:p>
          <a:endParaRPr lang="ru-RU"/>
        </a:p>
      </dgm:t>
    </dgm:pt>
    <dgm:pt modelId="{726A2223-C9AA-4DF9-AEBD-66E246768863}" type="sibTrans" cxnId="{A19F69B0-7039-476E-9D7E-4D298F45B211}">
      <dgm:prSet/>
      <dgm:spPr/>
      <dgm:t>
        <a:bodyPr/>
        <a:lstStyle/>
        <a:p>
          <a:endParaRPr lang="ru-RU"/>
        </a:p>
      </dgm:t>
    </dgm:pt>
    <dgm:pt modelId="{ABA7FEEF-C7B3-4B05-8C73-DD6BD10CDDD4}">
      <dgm:prSet phldrT="[Текст]"/>
      <dgm:spPr/>
      <dgm:t>
        <a:bodyPr/>
        <a:lstStyle/>
        <a:p>
          <a:r>
            <a:rPr lang="ru-RU" b="1" dirty="0" smtClean="0"/>
            <a:t>Департаментом направлены 16 материалов</a:t>
          </a:r>
          <a:endParaRPr lang="ru-RU" b="1" dirty="0"/>
        </a:p>
      </dgm:t>
    </dgm:pt>
    <dgm:pt modelId="{49E31874-6D6D-4669-993E-753C165F627C}" type="parTrans" cxnId="{62146C12-A74A-4731-B6EF-F28D622A6E51}">
      <dgm:prSet/>
      <dgm:spPr/>
      <dgm:t>
        <a:bodyPr/>
        <a:lstStyle/>
        <a:p>
          <a:endParaRPr lang="ru-RU"/>
        </a:p>
      </dgm:t>
    </dgm:pt>
    <dgm:pt modelId="{81EC0BE3-DB0C-4490-920B-E4E4108F71CF}" type="sibTrans" cxnId="{62146C12-A74A-4731-B6EF-F28D622A6E51}">
      <dgm:prSet/>
      <dgm:spPr/>
      <dgm:t>
        <a:bodyPr/>
        <a:lstStyle/>
        <a:p>
          <a:endParaRPr lang="ru-RU"/>
        </a:p>
      </dgm:t>
    </dgm:pt>
    <dgm:pt modelId="{83FE6E62-41D7-49A6-AA13-B0B4B5A03BA1}">
      <dgm:prSet phldrT="[Текст]" custT="1"/>
      <dgm:spPr/>
      <dgm:t>
        <a:bodyPr/>
        <a:lstStyle/>
        <a:p>
          <a:r>
            <a:rPr lang="ru-RU" sz="2000" dirty="0" smtClean="0"/>
            <a:t>10 материалов</a:t>
          </a:r>
          <a:endParaRPr lang="ru-RU" sz="2000" dirty="0"/>
        </a:p>
      </dgm:t>
    </dgm:pt>
    <dgm:pt modelId="{5F7C62A2-72C4-4A5F-8648-C8B94CF446DF}" type="parTrans" cxnId="{44B04D66-69EC-435E-8C19-E96CBBA5C0CE}">
      <dgm:prSet/>
      <dgm:spPr/>
      <dgm:t>
        <a:bodyPr/>
        <a:lstStyle/>
        <a:p>
          <a:endParaRPr lang="ru-RU"/>
        </a:p>
      </dgm:t>
    </dgm:pt>
    <dgm:pt modelId="{0316CB09-A4C6-457F-8FD5-302C8BCBF14F}" type="sibTrans" cxnId="{44B04D66-69EC-435E-8C19-E96CBBA5C0CE}">
      <dgm:prSet/>
      <dgm:spPr/>
      <dgm:t>
        <a:bodyPr/>
        <a:lstStyle/>
        <a:p>
          <a:endParaRPr lang="ru-RU"/>
        </a:p>
      </dgm:t>
    </dgm:pt>
    <dgm:pt modelId="{938AFDE3-40F9-4436-8BE6-592D48AD64D3}">
      <dgm:prSet phldrT="[Текст]" custT="1"/>
      <dgm:spPr/>
      <dgm:t>
        <a:bodyPr/>
        <a:lstStyle/>
        <a:p>
          <a:r>
            <a:rPr lang="ru-RU" sz="2000" dirty="0" smtClean="0"/>
            <a:t>6 материалов</a:t>
          </a:r>
          <a:endParaRPr lang="ru-RU" sz="2000" dirty="0"/>
        </a:p>
      </dgm:t>
    </dgm:pt>
    <dgm:pt modelId="{6352A836-78B8-499E-B9A3-B966A9319EF4}" type="parTrans" cxnId="{1F4C3D66-76EE-4717-BF12-1729B5226907}">
      <dgm:prSet/>
      <dgm:spPr/>
      <dgm:t>
        <a:bodyPr/>
        <a:lstStyle/>
        <a:p>
          <a:endParaRPr lang="ru-RU"/>
        </a:p>
      </dgm:t>
    </dgm:pt>
    <dgm:pt modelId="{DEF90685-3ED4-4C1E-901B-1F1D3F5B8211}" type="sibTrans" cxnId="{1F4C3D66-76EE-4717-BF12-1729B5226907}">
      <dgm:prSet/>
      <dgm:spPr/>
      <dgm:t>
        <a:bodyPr/>
        <a:lstStyle/>
        <a:p>
          <a:endParaRPr lang="ru-RU"/>
        </a:p>
      </dgm:t>
    </dgm:pt>
    <dgm:pt modelId="{5FE2658F-5FA8-4B98-9A5D-EC704BECEF12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2000" b="1" dirty="0" smtClean="0">
              <a:latin typeface="+mj-lt"/>
            </a:rPr>
            <a:t>В четырех случаях контрольные органы вынесли </a:t>
          </a:r>
          <a:r>
            <a:rPr lang="ru-RU" sz="2000" dirty="0" smtClean="0">
              <a:effectLst/>
              <a:latin typeface="+mj-lt"/>
              <a:ea typeface="Calibri"/>
            </a:rPr>
            <a:t>решения </a:t>
          </a: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2000" b="1" dirty="0" smtClean="0">
              <a:effectLst/>
              <a:latin typeface="+mj-lt"/>
              <a:ea typeface="Calibri"/>
            </a:rPr>
            <a:t>о замене штрафа на предупреждение </a:t>
          </a: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2000" dirty="0" smtClean="0">
              <a:effectLst/>
              <a:latin typeface="+mj-lt"/>
              <a:ea typeface="Calibri"/>
            </a:rPr>
            <a:t>за впервые совершенное административное правонарушение</a:t>
          </a:r>
          <a:r>
            <a:rPr lang="ru-RU" sz="2000" b="1" dirty="0" smtClean="0">
              <a:latin typeface="+mj-lt"/>
            </a:rPr>
            <a:t> </a:t>
          </a:r>
        </a:p>
      </dgm:t>
    </dgm:pt>
    <dgm:pt modelId="{3BF6E43A-D35F-4D3C-943F-18854EDA0095}" type="parTrans" cxnId="{D405382F-9ACA-4682-AA04-647351011A93}">
      <dgm:prSet/>
      <dgm:spPr/>
      <dgm:t>
        <a:bodyPr/>
        <a:lstStyle/>
        <a:p>
          <a:endParaRPr lang="ru-RU"/>
        </a:p>
      </dgm:t>
    </dgm:pt>
    <dgm:pt modelId="{39566695-C3D9-4D3B-9F66-4C25E84CCD3A}" type="sibTrans" cxnId="{D405382F-9ACA-4682-AA04-647351011A93}">
      <dgm:prSet/>
      <dgm:spPr/>
      <dgm:t>
        <a:bodyPr/>
        <a:lstStyle/>
        <a:p>
          <a:endParaRPr lang="ru-RU"/>
        </a:p>
      </dgm:t>
    </dgm:pt>
    <dgm:pt modelId="{6300FC69-0611-4DB2-B41E-8E89DB3A9331}" type="pres">
      <dgm:prSet presAssocID="{5E997508-38F2-4208-9953-07108ADEFE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3EB437-E255-426C-ADA1-722FEEA849C9}" type="pres">
      <dgm:prSet presAssocID="{5FE2658F-5FA8-4B98-9A5D-EC704BECEF12}" presName="boxAndChildren" presStyleCnt="0"/>
      <dgm:spPr/>
    </dgm:pt>
    <dgm:pt modelId="{9E380B37-0230-4A8E-94C0-BCA5F3E98783}" type="pres">
      <dgm:prSet presAssocID="{5FE2658F-5FA8-4B98-9A5D-EC704BECEF12}" presName="parentTextBox" presStyleLbl="node1" presStyleIdx="0" presStyleCnt="4" custScaleY="180358" custLinFactNeighborX="1999" custLinFactNeighborY="-44464"/>
      <dgm:spPr/>
      <dgm:t>
        <a:bodyPr/>
        <a:lstStyle/>
        <a:p>
          <a:endParaRPr lang="ru-RU"/>
        </a:p>
      </dgm:t>
    </dgm:pt>
    <dgm:pt modelId="{A2192796-42F7-467C-A1F0-00C15AD75BFB}" type="pres">
      <dgm:prSet presAssocID="{81EC0BE3-DB0C-4490-920B-E4E4108F71CF}" presName="sp" presStyleCnt="0"/>
      <dgm:spPr/>
    </dgm:pt>
    <dgm:pt modelId="{CF316A62-74F5-4FED-8A5D-40A77ABFDA92}" type="pres">
      <dgm:prSet presAssocID="{ABA7FEEF-C7B3-4B05-8C73-DD6BD10CDDD4}" presName="arrowAndChildren" presStyleCnt="0"/>
      <dgm:spPr/>
    </dgm:pt>
    <dgm:pt modelId="{916E6ED1-5277-47BC-8D1E-E315A808DCFC}" type="pres">
      <dgm:prSet presAssocID="{ABA7FEEF-C7B3-4B05-8C73-DD6BD10CDDD4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180DB47B-EF6F-432A-ADB7-1D4129A8359D}" type="pres">
      <dgm:prSet presAssocID="{ABA7FEEF-C7B3-4B05-8C73-DD6BD10CDDD4}" presName="arrow" presStyleLbl="node1" presStyleIdx="1" presStyleCnt="4" custScaleY="146571" custLinFactNeighborX="85" custLinFactNeighborY="-18238"/>
      <dgm:spPr/>
      <dgm:t>
        <a:bodyPr/>
        <a:lstStyle/>
        <a:p>
          <a:endParaRPr lang="ru-RU"/>
        </a:p>
      </dgm:t>
    </dgm:pt>
    <dgm:pt modelId="{4A14823F-FA13-46FC-81ED-72B75F883BD9}" type="pres">
      <dgm:prSet presAssocID="{ABA7FEEF-C7B3-4B05-8C73-DD6BD10CDDD4}" presName="descendantArrow" presStyleCnt="0"/>
      <dgm:spPr/>
    </dgm:pt>
    <dgm:pt modelId="{AE24DF64-BD0E-4E5E-B0A7-AF3D66B0A009}" type="pres">
      <dgm:prSet presAssocID="{83FE6E62-41D7-49A6-AA13-B0B4B5A03BA1}" presName="childTextArrow" presStyleLbl="fgAccFollowNode1" presStyleIdx="0" presStyleCnt="4" custScaleY="104770" custLinFactNeighborY="-89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0199E-2FA6-4A68-83B9-1982C209F610}" type="pres">
      <dgm:prSet presAssocID="{938AFDE3-40F9-4436-8BE6-592D48AD64D3}" presName="childTextArrow" presStyleLbl="fgAccFollowNode1" presStyleIdx="1" presStyleCnt="4" custScaleY="102682" custLinFactNeighborY="-91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29A6A-0142-4922-9446-4D32692FA4C8}" type="pres">
      <dgm:prSet presAssocID="{0ABD0173-8D71-432F-8E47-AD2CE6CA9154}" presName="sp" presStyleCnt="0"/>
      <dgm:spPr/>
    </dgm:pt>
    <dgm:pt modelId="{681371C6-D180-4FC3-B6AF-92D85756D158}" type="pres">
      <dgm:prSet presAssocID="{53E4875D-EB53-4319-A00F-15988DA6F8C6}" presName="arrowAndChildren" presStyleCnt="0"/>
      <dgm:spPr/>
    </dgm:pt>
    <dgm:pt modelId="{264CCEEF-C87C-49D1-9542-511AEC1386FD}" type="pres">
      <dgm:prSet presAssocID="{53E4875D-EB53-4319-A00F-15988DA6F8C6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300D4439-09BF-43F2-B20F-E47B34A6E192}" type="pres">
      <dgm:prSet presAssocID="{53E4875D-EB53-4319-A00F-15988DA6F8C6}" presName="arrow" presStyleLbl="node1" presStyleIdx="2" presStyleCnt="4" custScaleY="211034" custLinFactNeighborX="349" custLinFactNeighborY="-2838"/>
      <dgm:spPr/>
      <dgm:t>
        <a:bodyPr/>
        <a:lstStyle/>
        <a:p>
          <a:endParaRPr lang="ru-RU"/>
        </a:p>
      </dgm:t>
    </dgm:pt>
    <dgm:pt modelId="{ED4E854C-3E91-49C6-910B-957AB8C2218A}" type="pres">
      <dgm:prSet presAssocID="{53E4875D-EB53-4319-A00F-15988DA6F8C6}" presName="descendantArrow" presStyleCnt="0"/>
      <dgm:spPr/>
    </dgm:pt>
    <dgm:pt modelId="{8906E1BA-4F8F-469E-8BEC-A9676FF5C382}" type="pres">
      <dgm:prSet presAssocID="{4050816F-3BA9-4525-9ED5-92FEB01AE774}" presName="childTextArrow" presStyleLbl="fgAccFollowNode1" presStyleIdx="2" presStyleCnt="4" custScaleX="115560" custScaleY="9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B695A-A21C-4877-9D69-855DE6165B3E}" type="pres">
      <dgm:prSet presAssocID="{01EFCA62-05FF-4787-A7D3-D1D4FA436FBC}" presName="childTextArrow" presStyleLbl="fgAccFollowNode1" presStyleIdx="3" presStyleCnt="4" custScaleY="9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85F15-CA76-47CF-9BD3-9466C9E10ED3}" type="pres">
      <dgm:prSet presAssocID="{7E4C92FF-E690-4D7C-A113-03779118ACC8}" presName="sp" presStyleCnt="0"/>
      <dgm:spPr/>
    </dgm:pt>
    <dgm:pt modelId="{581E3BD5-A0EA-4116-8995-79ED64DC797A}" type="pres">
      <dgm:prSet presAssocID="{A9D183C6-B687-4B94-9EC9-71FB7E4366F4}" presName="arrowAndChildren" presStyleCnt="0"/>
      <dgm:spPr/>
    </dgm:pt>
    <dgm:pt modelId="{4C9E9B8B-D24E-4DDD-894B-05C23AB20E50}" type="pres">
      <dgm:prSet presAssocID="{A9D183C6-B687-4B94-9EC9-71FB7E4366F4}" presName="parentTextArrow" presStyleLbl="node1" presStyleIdx="3" presStyleCnt="4" custScaleY="136383" custLinFactNeighborY="-13"/>
      <dgm:spPr/>
      <dgm:t>
        <a:bodyPr/>
        <a:lstStyle/>
        <a:p>
          <a:endParaRPr lang="ru-RU"/>
        </a:p>
      </dgm:t>
    </dgm:pt>
  </dgm:ptLst>
  <dgm:cxnLst>
    <dgm:cxn modelId="{76FC5B4A-E534-4F7D-845C-42279D93D887}" type="presOf" srcId="{5FE2658F-5FA8-4B98-9A5D-EC704BECEF12}" destId="{9E380B37-0230-4A8E-94C0-BCA5F3E98783}" srcOrd="0" destOrd="0" presId="urn:microsoft.com/office/officeart/2005/8/layout/process4"/>
    <dgm:cxn modelId="{D405382F-9ACA-4682-AA04-647351011A93}" srcId="{5E997508-38F2-4208-9953-07108ADEFE9E}" destId="{5FE2658F-5FA8-4B98-9A5D-EC704BECEF12}" srcOrd="3" destOrd="0" parTransId="{3BF6E43A-D35F-4D3C-943F-18854EDA0095}" sibTransId="{39566695-C3D9-4D3B-9F66-4C25E84CCD3A}"/>
    <dgm:cxn modelId="{D505E992-F45F-43A8-8A6D-E22206BA36A4}" type="presOf" srcId="{5E997508-38F2-4208-9953-07108ADEFE9E}" destId="{6300FC69-0611-4DB2-B41E-8E89DB3A9331}" srcOrd="0" destOrd="0" presId="urn:microsoft.com/office/officeart/2005/8/layout/process4"/>
    <dgm:cxn modelId="{A5C6EE4C-5E4C-4A5A-A859-D7FE2251BCC8}" type="presOf" srcId="{938AFDE3-40F9-4436-8BE6-592D48AD64D3}" destId="{AA90199E-2FA6-4A68-83B9-1982C209F610}" srcOrd="0" destOrd="0" presId="urn:microsoft.com/office/officeart/2005/8/layout/process4"/>
    <dgm:cxn modelId="{1E19BA0C-2DEE-427D-8962-98ECF01086CB}" type="presOf" srcId="{83FE6E62-41D7-49A6-AA13-B0B4B5A03BA1}" destId="{AE24DF64-BD0E-4E5E-B0A7-AF3D66B0A009}" srcOrd="0" destOrd="0" presId="urn:microsoft.com/office/officeart/2005/8/layout/process4"/>
    <dgm:cxn modelId="{935D381D-FEAF-43F4-AB43-021B77546BAF}" type="presOf" srcId="{A9D183C6-B687-4B94-9EC9-71FB7E4366F4}" destId="{4C9E9B8B-D24E-4DDD-894B-05C23AB20E50}" srcOrd="0" destOrd="0" presId="urn:microsoft.com/office/officeart/2005/8/layout/process4"/>
    <dgm:cxn modelId="{7C89683E-2292-4FDA-BD1D-1D796F45B642}" type="presOf" srcId="{01EFCA62-05FF-4787-A7D3-D1D4FA436FBC}" destId="{515B695A-A21C-4877-9D69-855DE6165B3E}" srcOrd="0" destOrd="0" presId="urn:microsoft.com/office/officeart/2005/8/layout/process4"/>
    <dgm:cxn modelId="{1F4C3D66-76EE-4717-BF12-1729B5226907}" srcId="{ABA7FEEF-C7B3-4B05-8C73-DD6BD10CDDD4}" destId="{938AFDE3-40F9-4436-8BE6-592D48AD64D3}" srcOrd="1" destOrd="0" parTransId="{6352A836-78B8-499E-B9A3-B966A9319EF4}" sibTransId="{DEF90685-3ED4-4C1E-901B-1F1D3F5B8211}"/>
    <dgm:cxn modelId="{E55FC3A7-5308-48D9-B8D4-4FD5FA06F01D}" type="presOf" srcId="{53E4875D-EB53-4319-A00F-15988DA6F8C6}" destId="{300D4439-09BF-43F2-B20F-E47B34A6E192}" srcOrd="1" destOrd="0" presId="urn:microsoft.com/office/officeart/2005/8/layout/process4"/>
    <dgm:cxn modelId="{A0097936-1389-46AA-BFE3-FF3990292260}" type="presOf" srcId="{ABA7FEEF-C7B3-4B05-8C73-DD6BD10CDDD4}" destId="{916E6ED1-5277-47BC-8D1E-E315A808DCFC}" srcOrd="0" destOrd="0" presId="urn:microsoft.com/office/officeart/2005/8/layout/process4"/>
    <dgm:cxn modelId="{44B04D66-69EC-435E-8C19-E96CBBA5C0CE}" srcId="{ABA7FEEF-C7B3-4B05-8C73-DD6BD10CDDD4}" destId="{83FE6E62-41D7-49A6-AA13-B0B4B5A03BA1}" srcOrd="0" destOrd="0" parTransId="{5F7C62A2-72C4-4A5F-8648-C8B94CF446DF}" sibTransId="{0316CB09-A4C6-457F-8FD5-302C8BCBF14F}"/>
    <dgm:cxn modelId="{8DEB7485-9C54-49EC-BB8A-12DAF1D9D1A8}" srcId="{5E997508-38F2-4208-9953-07108ADEFE9E}" destId="{A9D183C6-B687-4B94-9EC9-71FB7E4366F4}" srcOrd="0" destOrd="0" parTransId="{AB28E40D-79CB-472B-8803-8AB8FCB8EDC8}" sibTransId="{7E4C92FF-E690-4D7C-A113-03779118ACC8}"/>
    <dgm:cxn modelId="{62146C12-A74A-4731-B6EF-F28D622A6E51}" srcId="{5E997508-38F2-4208-9953-07108ADEFE9E}" destId="{ABA7FEEF-C7B3-4B05-8C73-DD6BD10CDDD4}" srcOrd="2" destOrd="0" parTransId="{49E31874-6D6D-4669-993E-753C165F627C}" sibTransId="{81EC0BE3-DB0C-4490-920B-E4E4108F71CF}"/>
    <dgm:cxn modelId="{582F6E99-D895-4647-8171-8645F429FEF0}" type="presOf" srcId="{4050816F-3BA9-4525-9ED5-92FEB01AE774}" destId="{8906E1BA-4F8F-469E-8BEC-A9676FF5C382}" srcOrd="0" destOrd="0" presId="urn:microsoft.com/office/officeart/2005/8/layout/process4"/>
    <dgm:cxn modelId="{D09A2EA7-1434-4857-A417-B8C791D0EB2E}" srcId="{5E997508-38F2-4208-9953-07108ADEFE9E}" destId="{53E4875D-EB53-4319-A00F-15988DA6F8C6}" srcOrd="1" destOrd="0" parTransId="{F41452D7-75F8-4F9E-9335-A64EF6E7F316}" sibTransId="{0ABD0173-8D71-432F-8E47-AD2CE6CA9154}"/>
    <dgm:cxn modelId="{A17AE44F-782D-4010-9230-115F98D7B4E3}" type="presOf" srcId="{53E4875D-EB53-4319-A00F-15988DA6F8C6}" destId="{264CCEEF-C87C-49D1-9542-511AEC1386FD}" srcOrd="0" destOrd="0" presId="urn:microsoft.com/office/officeart/2005/8/layout/process4"/>
    <dgm:cxn modelId="{F25C25DC-5108-4606-93AB-14B4FCE22D00}" type="presOf" srcId="{ABA7FEEF-C7B3-4B05-8C73-DD6BD10CDDD4}" destId="{180DB47B-EF6F-432A-ADB7-1D4129A8359D}" srcOrd="1" destOrd="0" presId="urn:microsoft.com/office/officeart/2005/8/layout/process4"/>
    <dgm:cxn modelId="{E2AEF4D4-C1FB-448D-A5F1-F22D5F8785A6}" srcId="{53E4875D-EB53-4319-A00F-15988DA6F8C6}" destId="{4050816F-3BA9-4525-9ED5-92FEB01AE774}" srcOrd="0" destOrd="0" parTransId="{9C1E81B2-3085-46AB-9375-7BB520C70F30}" sibTransId="{CCBF686A-BA3A-491B-BF6F-F260C49D268E}"/>
    <dgm:cxn modelId="{A19F69B0-7039-476E-9D7E-4D298F45B211}" srcId="{53E4875D-EB53-4319-A00F-15988DA6F8C6}" destId="{01EFCA62-05FF-4787-A7D3-D1D4FA436FBC}" srcOrd="1" destOrd="0" parTransId="{64D0936F-946E-4C1C-A3EB-280F656978DE}" sibTransId="{726A2223-C9AA-4DF9-AEBD-66E246768863}"/>
    <dgm:cxn modelId="{A2D557BB-DE3D-4059-ABDF-C42591968862}" type="presParOf" srcId="{6300FC69-0611-4DB2-B41E-8E89DB3A9331}" destId="{223EB437-E255-426C-ADA1-722FEEA849C9}" srcOrd="0" destOrd="0" presId="urn:microsoft.com/office/officeart/2005/8/layout/process4"/>
    <dgm:cxn modelId="{AEC66411-B9FB-4E4B-86C1-CE0E75C2D411}" type="presParOf" srcId="{223EB437-E255-426C-ADA1-722FEEA849C9}" destId="{9E380B37-0230-4A8E-94C0-BCA5F3E98783}" srcOrd="0" destOrd="0" presId="urn:microsoft.com/office/officeart/2005/8/layout/process4"/>
    <dgm:cxn modelId="{979ACB65-4697-4A54-B09B-9E8AFAA86157}" type="presParOf" srcId="{6300FC69-0611-4DB2-B41E-8E89DB3A9331}" destId="{A2192796-42F7-467C-A1F0-00C15AD75BFB}" srcOrd="1" destOrd="0" presId="urn:microsoft.com/office/officeart/2005/8/layout/process4"/>
    <dgm:cxn modelId="{93B643F1-57E7-431E-8951-02D0238BEEC2}" type="presParOf" srcId="{6300FC69-0611-4DB2-B41E-8E89DB3A9331}" destId="{CF316A62-74F5-4FED-8A5D-40A77ABFDA92}" srcOrd="2" destOrd="0" presId="urn:microsoft.com/office/officeart/2005/8/layout/process4"/>
    <dgm:cxn modelId="{DC1FE31C-6CD8-4EF4-9043-383C6551D63F}" type="presParOf" srcId="{CF316A62-74F5-4FED-8A5D-40A77ABFDA92}" destId="{916E6ED1-5277-47BC-8D1E-E315A808DCFC}" srcOrd="0" destOrd="0" presId="urn:microsoft.com/office/officeart/2005/8/layout/process4"/>
    <dgm:cxn modelId="{DB049647-88E2-4F34-920B-E49873C08A63}" type="presParOf" srcId="{CF316A62-74F5-4FED-8A5D-40A77ABFDA92}" destId="{180DB47B-EF6F-432A-ADB7-1D4129A8359D}" srcOrd="1" destOrd="0" presId="urn:microsoft.com/office/officeart/2005/8/layout/process4"/>
    <dgm:cxn modelId="{3109CC33-7473-4913-B877-1942AB82731A}" type="presParOf" srcId="{CF316A62-74F5-4FED-8A5D-40A77ABFDA92}" destId="{4A14823F-FA13-46FC-81ED-72B75F883BD9}" srcOrd="2" destOrd="0" presId="urn:microsoft.com/office/officeart/2005/8/layout/process4"/>
    <dgm:cxn modelId="{DE774380-10CC-4C70-BB79-51ED6F1AE8DC}" type="presParOf" srcId="{4A14823F-FA13-46FC-81ED-72B75F883BD9}" destId="{AE24DF64-BD0E-4E5E-B0A7-AF3D66B0A009}" srcOrd="0" destOrd="0" presId="urn:microsoft.com/office/officeart/2005/8/layout/process4"/>
    <dgm:cxn modelId="{9774090B-8B22-4583-B1A6-126AB3D0F1C1}" type="presParOf" srcId="{4A14823F-FA13-46FC-81ED-72B75F883BD9}" destId="{AA90199E-2FA6-4A68-83B9-1982C209F610}" srcOrd="1" destOrd="0" presId="urn:microsoft.com/office/officeart/2005/8/layout/process4"/>
    <dgm:cxn modelId="{73C13EB9-FDD0-457E-9ED6-7DAB98CE6277}" type="presParOf" srcId="{6300FC69-0611-4DB2-B41E-8E89DB3A9331}" destId="{3B529A6A-0142-4922-9446-4D32692FA4C8}" srcOrd="3" destOrd="0" presId="urn:microsoft.com/office/officeart/2005/8/layout/process4"/>
    <dgm:cxn modelId="{56E2D395-4638-47A0-B915-D2AD8DD42D31}" type="presParOf" srcId="{6300FC69-0611-4DB2-B41E-8E89DB3A9331}" destId="{681371C6-D180-4FC3-B6AF-92D85756D158}" srcOrd="4" destOrd="0" presId="urn:microsoft.com/office/officeart/2005/8/layout/process4"/>
    <dgm:cxn modelId="{0B144514-6C34-48D6-862D-C99CD6931BEF}" type="presParOf" srcId="{681371C6-D180-4FC3-B6AF-92D85756D158}" destId="{264CCEEF-C87C-49D1-9542-511AEC1386FD}" srcOrd="0" destOrd="0" presId="urn:microsoft.com/office/officeart/2005/8/layout/process4"/>
    <dgm:cxn modelId="{6A446E51-8F30-405C-BE3F-4B25E3AF9C2F}" type="presParOf" srcId="{681371C6-D180-4FC3-B6AF-92D85756D158}" destId="{300D4439-09BF-43F2-B20F-E47B34A6E192}" srcOrd="1" destOrd="0" presId="urn:microsoft.com/office/officeart/2005/8/layout/process4"/>
    <dgm:cxn modelId="{5B209D2D-ADAD-4DE8-B01B-836317B2C31D}" type="presParOf" srcId="{681371C6-D180-4FC3-B6AF-92D85756D158}" destId="{ED4E854C-3E91-49C6-910B-957AB8C2218A}" srcOrd="2" destOrd="0" presId="urn:microsoft.com/office/officeart/2005/8/layout/process4"/>
    <dgm:cxn modelId="{85C49BD9-5476-4C31-A767-D3F7BA3677FA}" type="presParOf" srcId="{ED4E854C-3E91-49C6-910B-957AB8C2218A}" destId="{8906E1BA-4F8F-469E-8BEC-A9676FF5C382}" srcOrd="0" destOrd="0" presId="urn:microsoft.com/office/officeart/2005/8/layout/process4"/>
    <dgm:cxn modelId="{652988F4-2E43-4726-8DCB-6C2E0DBC56D9}" type="presParOf" srcId="{ED4E854C-3E91-49C6-910B-957AB8C2218A}" destId="{515B695A-A21C-4877-9D69-855DE6165B3E}" srcOrd="1" destOrd="0" presId="urn:microsoft.com/office/officeart/2005/8/layout/process4"/>
    <dgm:cxn modelId="{8BC6D0B9-8EE2-44CF-BA9E-62EBB5635241}" type="presParOf" srcId="{6300FC69-0611-4DB2-B41E-8E89DB3A9331}" destId="{50385F15-CA76-47CF-9BD3-9466C9E10ED3}" srcOrd="5" destOrd="0" presId="urn:microsoft.com/office/officeart/2005/8/layout/process4"/>
    <dgm:cxn modelId="{A2E9A2C6-9EE7-4B26-AFDB-059A8C873FB0}" type="presParOf" srcId="{6300FC69-0611-4DB2-B41E-8E89DB3A9331}" destId="{581E3BD5-A0EA-4116-8995-79ED64DC797A}" srcOrd="6" destOrd="0" presId="urn:microsoft.com/office/officeart/2005/8/layout/process4"/>
    <dgm:cxn modelId="{D50B78BD-9E91-4796-9283-4436F1E97784}" type="presParOf" srcId="{581E3BD5-A0EA-4116-8995-79ED64DC797A}" destId="{4C9E9B8B-D24E-4DDD-894B-05C23AB20E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80B37-0230-4A8E-94C0-BCA5F3E98783}">
      <dsp:nvSpPr>
        <dsp:cNvPr id="0" name=""/>
        <dsp:cNvSpPr/>
      </dsp:nvSpPr>
      <dsp:spPr>
        <a:xfrm>
          <a:off x="0" y="4156635"/>
          <a:ext cx="7920880" cy="1054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000" b="1" kern="1200" dirty="0" smtClean="0">
              <a:latin typeface="+mj-lt"/>
            </a:rPr>
            <a:t>В четырех случаях контрольные органы вынесли </a:t>
          </a:r>
          <a:r>
            <a:rPr lang="ru-RU" sz="2000" kern="1200" dirty="0" smtClean="0">
              <a:effectLst/>
              <a:latin typeface="+mj-lt"/>
              <a:ea typeface="Calibri"/>
            </a:rPr>
            <a:t>решения </a:t>
          </a:r>
        </a:p>
        <a:p>
          <a:pPr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000" b="1" kern="1200" dirty="0" smtClean="0">
              <a:effectLst/>
              <a:latin typeface="+mj-lt"/>
              <a:ea typeface="Calibri"/>
            </a:rPr>
            <a:t>о замене штрафа на предупреждение </a:t>
          </a:r>
        </a:p>
        <a:p>
          <a:pPr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000" kern="1200" dirty="0" smtClean="0">
              <a:effectLst/>
              <a:latin typeface="+mj-lt"/>
              <a:ea typeface="Calibri"/>
            </a:rPr>
            <a:t>за впервые совершенное административное правонарушение</a:t>
          </a:r>
          <a:r>
            <a:rPr lang="ru-RU" sz="2000" b="1" kern="1200" dirty="0" smtClean="0">
              <a:latin typeface="+mj-lt"/>
            </a:rPr>
            <a:t> </a:t>
          </a:r>
        </a:p>
      </dsp:txBody>
      <dsp:txXfrm>
        <a:off x="0" y="4156635"/>
        <a:ext cx="7920880" cy="1054260"/>
      </dsp:txXfrm>
    </dsp:sp>
    <dsp:sp modelId="{180DB47B-EF6F-432A-ADB7-1D4129A8359D}">
      <dsp:nvSpPr>
        <dsp:cNvPr id="0" name=""/>
        <dsp:cNvSpPr/>
      </dsp:nvSpPr>
      <dsp:spPr>
        <a:xfrm rot="10800000">
          <a:off x="0" y="2943648"/>
          <a:ext cx="7920880" cy="131770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Департаментом направлены 16 материалов</a:t>
          </a:r>
          <a:endParaRPr lang="ru-RU" sz="1600" b="1" kern="1200" dirty="0"/>
        </a:p>
      </dsp:txBody>
      <dsp:txXfrm rot="-10800000">
        <a:off x="0" y="2943648"/>
        <a:ext cx="7920880" cy="462513"/>
      </dsp:txXfrm>
    </dsp:sp>
    <dsp:sp modelId="{AE24DF64-BD0E-4E5E-B0A7-AF3D66B0A009}">
      <dsp:nvSpPr>
        <dsp:cNvPr id="0" name=""/>
        <dsp:cNvSpPr/>
      </dsp:nvSpPr>
      <dsp:spPr>
        <a:xfrm>
          <a:off x="0" y="3386770"/>
          <a:ext cx="3960439" cy="2816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10 материалов</a:t>
          </a:r>
          <a:endParaRPr lang="ru-RU" sz="2000" kern="1200" dirty="0"/>
        </a:p>
      </dsp:txBody>
      <dsp:txXfrm>
        <a:off x="0" y="3386770"/>
        <a:ext cx="3960439" cy="281628"/>
      </dsp:txXfrm>
    </dsp:sp>
    <dsp:sp modelId="{AA90199E-2FA6-4A68-83B9-1982C209F610}">
      <dsp:nvSpPr>
        <dsp:cNvPr id="0" name=""/>
        <dsp:cNvSpPr/>
      </dsp:nvSpPr>
      <dsp:spPr>
        <a:xfrm>
          <a:off x="3960440" y="3383168"/>
          <a:ext cx="3960439" cy="2760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 материалов</a:t>
          </a:r>
          <a:endParaRPr lang="ru-RU" sz="2000" kern="1200" dirty="0"/>
        </a:p>
      </dsp:txBody>
      <dsp:txXfrm>
        <a:off x="3960440" y="3383168"/>
        <a:ext cx="3960439" cy="276016"/>
      </dsp:txXfrm>
    </dsp:sp>
    <dsp:sp modelId="{300D4439-09BF-43F2-B20F-E47B34A6E192}">
      <dsp:nvSpPr>
        <dsp:cNvPr id="0" name=""/>
        <dsp:cNvSpPr/>
      </dsp:nvSpPr>
      <dsp:spPr>
        <a:xfrm rot="10800000">
          <a:off x="0" y="1193630"/>
          <a:ext cx="7920880" cy="18972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В случае выявления по результатам проверок действий (бездействия), содержащих признаки административного правонарушения, материалы проверки подлежат направлению в контрольный орган в сфере закупок</a:t>
          </a:r>
        </a:p>
      </dsp:txBody>
      <dsp:txXfrm rot="-10800000">
        <a:off x="0" y="1193630"/>
        <a:ext cx="7920880" cy="665929"/>
      </dsp:txXfrm>
    </dsp:sp>
    <dsp:sp modelId="{8906E1BA-4F8F-469E-8BEC-A9676FF5C382}">
      <dsp:nvSpPr>
        <dsp:cNvPr id="0" name=""/>
        <dsp:cNvSpPr/>
      </dsp:nvSpPr>
      <dsp:spPr>
        <a:xfrm>
          <a:off x="348" y="2039557"/>
          <a:ext cx="4245947" cy="257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УФАС России по КК</a:t>
          </a:r>
          <a:endParaRPr lang="ru-RU" sz="1600" kern="1200" dirty="0"/>
        </a:p>
      </dsp:txBody>
      <dsp:txXfrm>
        <a:off x="348" y="2039557"/>
        <a:ext cx="4245947" cy="257307"/>
      </dsp:txXfrm>
    </dsp:sp>
    <dsp:sp modelId="{515B695A-A21C-4877-9D69-855DE6165B3E}">
      <dsp:nvSpPr>
        <dsp:cNvPr id="0" name=""/>
        <dsp:cNvSpPr/>
      </dsp:nvSpPr>
      <dsp:spPr>
        <a:xfrm>
          <a:off x="4246295" y="2039557"/>
          <a:ext cx="3674236" cy="257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Министерство экономики КК</a:t>
          </a:r>
          <a:endParaRPr lang="ru-RU" sz="1600" kern="1200" dirty="0"/>
        </a:p>
      </dsp:txBody>
      <dsp:txXfrm>
        <a:off x="4246295" y="2039557"/>
        <a:ext cx="3674236" cy="257307"/>
      </dsp:txXfrm>
    </dsp:sp>
    <dsp:sp modelId="{4C9E9B8B-D24E-4DDD-894B-05C23AB20E50}">
      <dsp:nvSpPr>
        <dsp:cNvPr id="0" name=""/>
        <dsp:cNvSpPr/>
      </dsp:nvSpPr>
      <dsp:spPr>
        <a:xfrm rot="10800000">
          <a:off x="0" y="1686"/>
          <a:ext cx="7920880" cy="12261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п.20 регламента проведения ведомственного контроля закупочной деятельности, утвержденного приказом директора департамента от 17.11.2022 № 2555</a:t>
          </a:r>
          <a:endParaRPr lang="ru-RU" sz="1800" kern="1200" dirty="0"/>
        </a:p>
      </dsp:txBody>
      <dsp:txXfrm rot="10800000">
        <a:off x="0" y="1686"/>
        <a:ext cx="7920880" cy="796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14EE6-D185-41C3-9D5C-474AA821D6F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45054-EAB5-4294-86BA-65BF69315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6783AA-70BE-4829-A696-1C0720A9AB0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Итоги </a:t>
            </a:r>
          </a:p>
          <a:p>
            <a:r>
              <a:rPr lang="ru-RU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мероприятий ведомственного контроля закупочной деятельности учреждений 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2023 года </a:t>
            </a:r>
          </a:p>
        </p:txBody>
      </p:sp>
    </p:spTree>
    <p:extLst>
      <p:ext uri="{BB962C8B-B14F-4D97-AF65-F5344CB8AC3E}">
        <p14:creationId xmlns:p14="http://schemas.microsoft.com/office/powerpoint/2010/main" val="357221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35088" y="11876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980729"/>
            <a:ext cx="7960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8815" indent="450215" algn="just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54697"/>
              </p:ext>
            </p:extLst>
          </p:nvPr>
        </p:nvGraphicFramePr>
        <p:xfrm>
          <a:off x="2555776" y="332656"/>
          <a:ext cx="46805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порядок применения методов определения цены контракта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442394"/>
            <a:ext cx="6768752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8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Приказ </a:t>
            </a:r>
            <a:r>
              <a:rPr lang="ru-RU" sz="2800" b="1" dirty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Минэкономразвития России </a:t>
            </a:r>
            <a:endParaRPr lang="ru-RU" sz="2800" b="1" dirty="0" smtClean="0">
              <a:solidFill>
                <a:srgbClr val="3333CC"/>
              </a:solidFill>
              <a:latin typeface="Times New Roman"/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28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от </a:t>
            </a:r>
            <a:r>
              <a:rPr lang="ru-RU" sz="2800" b="1" dirty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02.10.2013 № </a:t>
            </a:r>
            <a:r>
              <a:rPr lang="ru-RU" sz="28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567 </a:t>
            </a:r>
          </a:p>
          <a:p>
            <a:pPr indent="449580" algn="ctr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Об утверждении Методических рекомендаций по применению методов определения начальной (максимальной) цены контракта, цены контракта, заключаемого с единственным поставщиком (подрядчиком, исполнителем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)»</a:t>
            </a:r>
            <a:endParaRPr lang="ru-RU" sz="28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774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501599" y="5949280"/>
            <a:ext cx="6332240" cy="407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5877272"/>
            <a:ext cx="7420744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24554"/>
              </p:ext>
            </p:extLst>
          </p:nvPr>
        </p:nvGraphicFramePr>
        <p:xfrm>
          <a:off x="971600" y="537880"/>
          <a:ext cx="74888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порядок определения начальной (максимальной) цены договора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72746" y="1393279"/>
            <a:ext cx="77768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CC"/>
                </a:solidFill>
              </a:rPr>
              <a:t>ч.2 ст.2 </a:t>
            </a:r>
            <a:r>
              <a:rPr lang="ru-RU" sz="2000" b="1" dirty="0">
                <a:solidFill>
                  <a:srgbClr val="3333CC"/>
                </a:solidFill>
              </a:rPr>
              <a:t>Федерального закона № </a:t>
            </a:r>
            <a:r>
              <a:rPr lang="ru-RU" sz="2000" b="1" dirty="0" smtClean="0">
                <a:solidFill>
                  <a:srgbClr val="3333CC"/>
                </a:solidFill>
              </a:rPr>
              <a:t>223-ФЗ:</a:t>
            </a:r>
          </a:p>
          <a:p>
            <a:r>
              <a:rPr lang="ru-RU" sz="2000" dirty="0" smtClean="0"/>
              <a:t>«Положение </a:t>
            </a:r>
            <a:r>
              <a:rPr lang="ru-RU" sz="2000" dirty="0"/>
              <a:t>о закупке является документом, который регламентирует закупочную деятельность заказчика и должен содержать, в том числе, порядок определения и обоснования начальной (максимальной) цены договора, цены договора, заключаемого с единственным поставщиком (исполнителем, подрядчиком).»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>
                <a:solidFill>
                  <a:srgbClr val="3333CC"/>
                </a:solidFill>
              </a:rPr>
              <a:t>подраздел </a:t>
            </a:r>
            <a:r>
              <a:rPr lang="ru-RU" sz="2000" b="1" dirty="0" smtClean="0">
                <a:solidFill>
                  <a:srgbClr val="3333CC"/>
                </a:solidFill>
              </a:rPr>
              <a:t>IX </a:t>
            </a:r>
            <a:r>
              <a:rPr lang="ru-RU" sz="2000" b="1" dirty="0">
                <a:solidFill>
                  <a:srgbClr val="3333CC"/>
                </a:solidFill>
              </a:rPr>
              <a:t>Типового положения о </a:t>
            </a:r>
            <a:r>
              <a:rPr lang="ru-RU" sz="2000" b="1" dirty="0" smtClean="0">
                <a:solidFill>
                  <a:srgbClr val="3333CC"/>
                </a:solidFill>
              </a:rPr>
              <a:t>закупках 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Начальная (максимальная) цена договора, цена договора, заключаемого с единственным поставщиком (подрядчиком, исполнителем), начальная цена единицы (сумма цен единиц) товара, работы, услуги.»</a:t>
            </a:r>
            <a:endParaRPr lang="ru-RU" sz="2000" dirty="0" smtClean="0"/>
          </a:p>
          <a:p>
            <a:endParaRPr lang="ru-RU" dirty="0"/>
          </a:p>
          <a:p>
            <a:pPr algn="just"/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093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5134" y="882754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541502"/>
              </p:ext>
            </p:extLst>
          </p:nvPr>
        </p:nvGraphicFramePr>
        <p:xfrm>
          <a:off x="1115616" y="332656"/>
          <a:ext cx="720080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 в ходе определения начальной цены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59127"/>
              </p:ext>
            </p:extLst>
          </p:nvPr>
        </p:nvGraphicFramePr>
        <p:xfrm>
          <a:off x="971600" y="1124744"/>
          <a:ext cx="7560840" cy="510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432048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Недостатки</a:t>
                      </a:r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запроса ценовых предложений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указаны условия поставки и оплаты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aseline="0" dirty="0" smtClean="0"/>
                        <a:t>нет характеристик закупаемой продукции</a:t>
                      </a:r>
                      <a:endParaRPr lang="ru-RU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Направление запроса ценовых предложений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aseline="0" dirty="0" smtClean="0"/>
                        <a:t>не направлены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aseline="0" dirty="0" smtClean="0"/>
                        <a:t>направлены в адрес поставщиков, деятельность которых не связана с предметом закупки</a:t>
                      </a:r>
                    </a:p>
                  </a:txBody>
                  <a:tcPr/>
                </a:tc>
              </a:tr>
              <a:tr h="1530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Сбор</a:t>
                      </a:r>
                      <a:r>
                        <a:rPr lang="ru-RU" baseline="0" dirty="0" smtClean="0"/>
                        <a:t> и анализ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ценовых предложений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/>
                        <a:t>не фиксируется дата поступления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/>
                        <a:t>не содержат согласия поставки на условиях запроса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aseline="0" dirty="0" smtClean="0"/>
                        <a:t>не содержат срока действия цены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aseline="0" dirty="0" smtClean="0"/>
                        <a:t>не содержат подписи и печати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aseline="0" dirty="0" smtClean="0"/>
                        <a:t>содержат сведения, не соответствующие запросу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54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5134" y="882754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00490"/>
              </p:ext>
            </p:extLst>
          </p:nvPr>
        </p:nvGraphicFramePr>
        <p:xfrm>
          <a:off x="1979712" y="332656"/>
          <a:ext cx="583264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обязанность хранения материалов по определению цены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Блок-схема: процесс 3"/>
          <p:cNvSpPr/>
          <p:nvPr/>
        </p:nvSpPr>
        <p:spPr>
          <a:xfrm>
            <a:off x="1763688" y="1556792"/>
            <a:ext cx="6048672" cy="1800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/>
                <a:ea typeface="Calibri"/>
              </a:rPr>
              <a:t>ч.15 ст.4 </a:t>
            </a:r>
            <a:endParaRPr lang="ru-RU" sz="2800" b="1" dirty="0" smtClean="0">
              <a:latin typeface="Times New Roman"/>
              <a:ea typeface="Calibri"/>
            </a:endParaRPr>
          </a:p>
          <a:p>
            <a:pPr algn="ctr"/>
            <a:r>
              <a:rPr lang="ru-RU" sz="2800" b="1" dirty="0" smtClean="0">
                <a:latin typeface="Times New Roman"/>
                <a:ea typeface="Calibri"/>
              </a:rPr>
              <a:t>Федерального </a:t>
            </a:r>
            <a:r>
              <a:rPr lang="ru-RU" sz="2800" b="1" dirty="0">
                <a:latin typeface="Times New Roman"/>
                <a:ea typeface="Calibri"/>
              </a:rPr>
              <a:t>закона №</a:t>
            </a:r>
            <a:r>
              <a:rPr lang="en-US" sz="2800" b="1" dirty="0">
                <a:latin typeface="Times New Roman"/>
                <a:ea typeface="Calibri"/>
              </a:rPr>
              <a:t> </a:t>
            </a:r>
            <a:r>
              <a:rPr lang="ru-RU" sz="2800" b="1" dirty="0">
                <a:latin typeface="Times New Roman"/>
                <a:ea typeface="Calibri"/>
              </a:rPr>
              <a:t>44-ФЗ </a:t>
            </a:r>
            <a:endParaRPr lang="ru-RU" sz="2800" b="1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763688" y="3717032"/>
            <a:ext cx="6048672" cy="1944216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/>
                <a:ea typeface="Calibri"/>
              </a:rPr>
              <a:t>п.74 </a:t>
            </a:r>
            <a:endParaRPr lang="ru-RU" sz="2800" b="1" dirty="0" smtClean="0">
              <a:latin typeface="Times New Roman"/>
              <a:ea typeface="Calibri"/>
            </a:endParaRPr>
          </a:p>
          <a:p>
            <a:pPr algn="ctr"/>
            <a:r>
              <a:rPr lang="ru-RU" sz="2800" b="1" dirty="0" smtClean="0">
                <a:latin typeface="Times New Roman"/>
                <a:ea typeface="Calibri"/>
              </a:rPr>
              <a:t>Типового </a:t>
            </a:r>
            <a:r>
              <a:rPr lang="ru-RU" sz="2800" b="1" dirty="0">
                <a:latin typeface="Times New Roman"/>
                <a:ea typeface="Calibri"/>
              </a:rPr>
              <a:t>положения о закупке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9873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5134" y="882754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04084"/>
              </p:ext>
            </p:extLst>
          </p:nvPr>
        </p:nvGraphicFramePr>
        <p:xfrm>
          <a:off x="2555776" y="332656"/>
          <a:ext cx="46805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ответственность за осуществление незапланированных закупок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Горизонтальный свиток 1"/>
          <p:cNvSpPr/>
          <p:nvPr/>
        </p:nvSpPr>
        <p:spPr>
          <a:xfrm>
            <a:off x="971601" y="882754"/>
            <a:ext cx="7632848" cy="554461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ч.1.6. ст.7.30 КоАП РФ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indent="449580" algn="just">
              <a:spcAft>
                <a:spcPts val="0"/>
              </a:spcAft>
            </a:pPr>
            <a:endParaRPr lang="en-US" sz="2400" b="1" dirty="0">
              <a:latin typeface="Times New Roman"/>
              <a:ea typeface="Calibri"/>
              <a:cs typeface="Times New Roman"/>
            </a:endParaRPr>
          </a:p>
          <a:p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 smtClean="0">
                <a:latin typeface="Times New Roman"/>
              </a:rPr>
              <a:t>Размещение </a:t>
            </a:r>
            <a:r>
              <a:rPr lang="ru-RU" sz="2400" b="1" dirty="0">
                <a:latin typeface="Times New Roman"/>
              </a:rPr>
              <a:t>в </a:t>
            </a:r>
            <a:r>
              <a:rPr lang="ru-RU" sz="2400" b="1" dirty="0" smtClean="0">
                <a:latin typeface="Times New Roman"/>
              </a:rPr>
              <a:t>ЕИС извещения в </a:t>
            </a:r>
            <a:r>
              <a:rPr lang="ru-RU" sz="2400" b="1" dirty="0">
                <a:latin typeface="Times New Roman"/>
              </a:rPr>
              <a:t>случае, </a:t>
            </a:r>
            <a:r>
              <a:rPr lang="ru-RU" sz="2400" b="1" dirty="0" smtClean="0">
                <a:latin typeface="Times New Roman"/>
              </a:rPr>
              <a:t>  если </a:t>
            </a:r>
            <a:r>
              <a:rPr lang="ru-RU" sz="2400" b="1" dirty="0">
                <a:latin typeface="Times New Roman"/>
              </a:rPr>
              <a:t>информация о </a:t>
            </a:r>
            <a:r>
              <a:rPr lang="ru-RU" sz="2400" b="1" dirty="0" smtClean="0">
                <a:latin typeface="Times New Roman"/>
              </a:rPr>
              <a:t>закупке </a:t>
            </a:r>
            <a:r>
              <a:rPr lang="ru-RU" sz="2400" b="1" dirty="0">
                <a:latin typeface="Times New Roman"/>
              </a:rPr>
              <a:t>не включена </a:t>
            </a:r>
            <a:r>
              <a:rPr lang="ru-RU" sz="2400" b="1" dirty="0" smtClean="0">
                <a:latin typeface="Times New Roman"/>
              </a:rPr>
              <a:t>       в </a:t>
            </a:r>
            <a:r>
              <a:rPr lang="ru-RU" sz="2400" b="1" dirty="0">
                <a:latin typeface="Times New Roman"/>
              </a:rPr>
              <a:t>план-график, </a:t>
            </a:r>
            <a:r>
              <a:rPr lang="ru-RU" sz="2400" b="1" dirty="0" smtClean="0">
                <a:latin typeface="Times New Roman"/>
              </a:rPr>
              <a:t>влечет </a:t>
            </a:r>
            <a:r>
              <a:rPr lang="ru-RU" sz="2400" b="1" dirty="0">
                <a:latin typeface="Times New Roman"/>
              </a:rPr>
              <a:t>наложение административного штрафа на должностных лиц в размере </a:t>
            </a:r>
            <a:r>
              <a:rPr lang="ru-RU" sz="2800" b="1" u="sng" dirty="0" smtClean="0">
                <a:latin typeface="Times New Roman"/>
              </a:rPr>
              <a:t>30 </a:t>
            </a:r>
            <a:r>
              <a:rPr lang="ru-RU" sz="2800" b="1" u="sng" dirty="0">
                <a:latin typeface="Times New Roman"/>
              </a:rPr>
              <a:t>тысяч </a:t>
            </a:r>
            <a:r>
              <a:rPr lang="ru-RU" sz="2800" b="1" u="sng" dirty="0" smtClean="0">
                <a:latin typeface="Times New Roman"/>
              </a:rPr>
              <a:t>рублей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2400" b="1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618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5134" y="882754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55479"/>
              </p:ext>
            </p:extLst>
          </p:nvPr>
        </p:nvGraphicFramePr>
        <p:xfrm>
          <a:off x="2483768" y="332656"/>
          <a:ext cx="47525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частые нарушения </a:t>
                      </a:r>
                      <a:r>
                        <a:rPr lang="ru-RU" dirty="0" smtClean="0">
                          <a:solidFill>
                            <a:srgbClr val="92D050"/>
                          </a:solidFill>
                        </a:rPr>
                        <a:t>в рамках 223-ФЗ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53851222"/>
              </p:ext>
            </p:extLst>
          </p:nvPr>
        </p:nvGraphicFramePr>
        <p:xfrm>
          <a:off x="755576" y="1052736"/>
          <a:ext cx="7776864" cy="5374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555776" y="5229200"/>
            <a:ext cx="4320480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</a:rPr>
              <a:t>НЕ СОДЕРЖАТ </a:t>
            </a:r>
            <a:r>
              <a:rPr lang="ru-RU" sz="2400" b="1" dirty="0">
                <a:solidFill>
                  <a:srgbClr val="FF0000"/>
                </a:solidFill>
              </a:rPr>
              <a:t>ПЕРЕЧНЯ ИЗМЕНЕНИЙ</a:t>
            </a:r>
          </a:p>
        </p:txBody>
      </p:sp>
      <p:sp>
        <p:nvSpPr>
          <p:cNvPr id="19" name="Выгнутая влево стрелка 18"/>
          <p:cNvSpPr/>
          <p:nvPr/>
        </p:nvSpPr>
        <p:spPr>
          <a:xfrm rot="20374383">
            <a:off x="344481" y="1964078"/>
            <a:ext cx="1094290" cy="4443615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197117">
            <a:off x="7864204" y="1895892"/>
            <a:ext cx="979263" cy="4274532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4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5134" y="882754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09655"/>
              </p:ext>
            </p:extLst>
          </p:nvPr>
        </p:nvGraphicFramePr>
        <p:xfrm>
          <a:off x="2555776" y="332656"/>
          <a:ext cx="46805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частые нарушения </a:t>
                      </a: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в рамках 44-ФЗ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24440699"/>
              </p:ext>
            </p:extLst>
          </p:nvPr>
        </p:nvGraphicFramePr>
        <p:xfrm>
          <a:off x="753595" y="1052735"/>
          <a:ext cx="7960478" cy="509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3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53650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39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55" y="404813"/>
            <a:ext cx="3863540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48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31838"/>
            <a:ext cx="3816424" cy="55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51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441482"/>
              </p:ext>
            </p:extLst>
          </p:nvPr>
        </p:nvGraphicFramePr>
        <p:xfrm>
          <a:off x="1596007" y="404664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24</a:t>
                      </a:r>
                      <a:r>
                        <a:rPr lang="ru-RU" dirty="0" smtClean="0"/>
                        <a:t> мероприятия в разрезе Федеральных законов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72577116"/>
              </p:ext>
            </p:extLst>
          </p:nvPr>
        </p:nvGraphicFramePr>
        <p:xfrm>
          <a:off x="1115616" y="1052736"/>
          <a:ext cx="72008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993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5134" y="882754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91966"/>
              </p:ext>
            </p:extLst>
          </p:nvPr>
        </p:nvGraphicFramePr>
        <p:xfrm>
          <a:off x="1619672" y="332656"/>
          <a:ext cx="583264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ответственность за оформление протоколов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Горизонтальный свиток 1"/>
          <p:cNvSpPr/>
          <p:nvPr/>
        </p:nvSpPr>
        <p:spPr>
          <a:xfrm>
            <a:off x="679845" y="882754"/>
            <a:ext cx="8136163" cy="5642590"/>
          </a:xfrm>
          <a:prstGeom prst="horizontalScroll">
            <a:avLst>
              <a:gd name="adj" fmla="val 126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ч.2.1. ст.7.30 КоАП РФ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indent="449580" algn="just">
              <a:spcAft>
                <a:spcPts val="0"/>
              </a:spcAft>
            </a:pPr>
            <a:endParaRPr lang="en-US" b="1" dirty="0">
              <a:latin typeface="Times New Roman"/>
              <a:ea typeface="Calibri"/>
              <a:cs typeface="Times New Roman"/>
            </a:endParaRPr>
          </a:p>
          <a:p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>
                <a:latin typeface="Times New Roman"/>
              </a:rPr>
              <a:t>Нарушение предусмотренных законодательством Российской Федерации </a:t>
            </a:r>
            <a:endParaRPr lang="ru-RU" sz="2400" b="1" dirty="0" smtClean="0">
              <a:latin typeface="Times New Roman"/>
            </a:endParaRPr>
          </a:p>
          <a:p>
            <a:r>
              <a:rPr lang="ru-RU" sz="2400" b="1" dirty="0" smtClean="0">
                <a:latin typeface="Times New Roman"/>
              </a:rPr>
              <a:t>о </a:t>
            </a:r>
            <a:r>
              <a:rPr lang="ru-RU" sz="2400" b="1" dirty="0">
                <a:latin typeface="Times New Roman"/>
              </a:rPr>
              <a:t>контрактной системе в сфере закупок требований к содержанию протокола, составленного в ходе определения поставщика (подрядчика, исполнителя), </a:t>
            </a:r>
          </a:p>
          <a:p>
            <a:r>
              <a:rPr lang="ru-RU" sz="2400" b="1" dirty="0" smtClean="0">
                <a:latin typeface="Times New Roman"/>
              </a:rPr>
              <a:t>влечет </a:t>
            </a:r>
            <a:r>
              <a:rPr lang="ru-RU" sz="2400" b="1" dirty="0">
                <a:latin typeface="Times New Roman"/>
              </a:rPr>
              <a:t>наложение административного штрафа на должностных лиц </a:t>
            </a:r>
            <a:endParaRPr lang="ru-RU" sz="2400" b="1" dirty="0" smtClean="0">
              <a:latin typeface="Times New Roman"/>
            </a:endParaRPr>
          </a:p>
          <a:p>
            <a:r>
              <a:rPr lang="ru-RU" sz="2400" b="1" dirty="0" smtClean="0">
                <a:latin typeface="Times New Roman"/>
              </a:rPr>
              <a:t>в размере </a:t>
            </a:r>
            <a:r>
              <a:rPr lang="ru-RU" sz="2800" b="1" u="sng" dirty="0" smtClean="0">
                <a:latin typeface="Times New Roman"/>
              </a:rPr>
              <a:t>10 тысяч рублей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2400" b="1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4272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5134" y="882754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28511"/>
              </p:ext>
            </p:extLst>
          </p:nvPr>
        </p:nvGraphicFramePr>
        <p:xfrm>
          <a:off x="1187624" y="332656"/>
          <a:ext cx="65527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ответственность при приемке товаров (работ, услуг)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Горизонтальный свиток 1"/>
          <p:cNvSpPr/>
          <p:nvPr/>
        </p:nvSpPr>
        <p:spPr>
          <a:xfrm>
            <a:off x="455288" y="404664"/>
            <a:ext cx="8276456" cy="619268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ч.10 ст.7.32 КоАП РФ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en-US" sz="2400" b="1" dirty="0">
              <a:latin typeface="Times New Roman"/>
              <a:ea typeface="Calibri"/>
              <a:cs typeface="Times New Roman"/>
            </a:endParaRPr>
          </a:p>
          <a:p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dirty="0">
                <a:latin typeface="Times New Roman"/>
              </a:rPr>
              <a:t>Приемка поставленного товара, выполненной работы </a:t>
            </a:r>
            <a:endParaRPr lang="ru-RU" sz="2000" b="1" dirty="0" smtClean="0">
              <a:latin typeface="Times New Roman"/>
            </a:endParaRPr>
          </a:p>
          <a:p>
            <a:r>
              <a:rPr lang="ru-RU" sz="2000" b="1" dirty="0" smtClean="0">
                <a:latin typeface="Times New Roman"/>
              </a:rPr>
              <a:t>(</a:t>
            </a:r>
            <a:r>
              <a:rPr lang="ru-RU" sz="2000" b="1" dirty="0">
                <a:latin typeface="Times New Roman"/>
              </a:rPr>
              <a:t>ее результатов), оказанной услуги или отдельного этапа исполнения контракта в случае несоответствия </a:t>
            </a:r>
            <a:r>
              <a:rPr lang="ru-RU" sz="2000" b="1" dirty="0" smtClean="0">
                <a:latin typeface="Times New Roman"/>
              </a:rPr>
              <a:t>этих товара, работы, услуги либо результатов выполненных работ условиям </a:t>
            </a:r>
            <a:r>
              <a:rPr lang="ru-RU" sz="2000" b="1" dirty="0">
                <a:latin typeface="Times New Roman"/>
              </a:rPr>
              <a:t>контракта, если выявленное несоответствие не устранено поставщиком </a:t>
            </a:r>
            <a:r>
              <a:rPr lang="ru-RU" sz="2000" b="1" dirty="0" smtClean="0">
                <a:latin typeface="Times New Roman"/>
              </a:rPr>
              <a:t>и </a:t>
            </a:r>
            <a:r>
              <a:rPr lang="ru-RU" sz="2000" b="1" dirty="0">
                <a:latin typeface="Times New Roman"/>
              </a:rPr>
              <a:t>привело к дополнительному расходованию средств соответствующего бюджета бюджетной системы Российской Федерации или уменьшению количества поставляемых товаров, объема выполняемых работ, оказываемых услуг для обеспечения государственных и муниципальных </a:t>
            </a:r>
            <a:r>
              <a:rPr lang="ru-RU" sz="2000" b="1" dirty="0" smtClean="0">
                <a:latin typeface="Times New Roman"/>
              </a:rPr>
              <a:t>нужд, </a:t>
            </a:r>
          </a:p>
          <a:p>
            <a:r>
              <a:rPr lang="ru-RU" sz="2000" b="1" dirty="0" smtClean="0">
                <a:latin typeface="Times New Roman"/>
              </a:rPr>
              <a:t>влечет </a:t>
            </a:r>
            <a:r>
              <a:rPr lang="ru-RU" sz="2000" b="1" dirty="0">
                <a:latin typeface="Times New Roman"/>
              </a:rPr>
              <a:t>наложение административного штрафа на должностных лиц в размере </a:t>
            </a:r>
            <a:r>
              <a:rPr lang="ru-RU" sz="2000" b="1" u="sng" dirty="0" smtClean="0">
                <a:latin typeface="Times New Roman"/>
              </a:rPr>
              <a:t>от 20 до 50 </a:t>
            </a:r>
            <a:r>
              <a:rPr lang="ru-RU" sz="2000" b="1" u="sng" dirty="0">
                <a:latin typeface="Times New Roman"/>
              </a:rPr>
              <a:t>тысяч </a:t>
            </a:r>
            <a:r>
              <a:rPr lang="ru-RU" sz="2000" b="1" u="sng" dirty="0" smtClean="0">
                <a:latin typeface="Times New Roman"/>
              </a:rPr>
              <a:t>рублей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2000" b="1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516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10344" y="882754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0848"/>
              </p:ext>
            </p:extLst>
          </p:nvPr>
        </p:nvGraphicFramePr>
        <p:xfrm>
          <a:off x="755576" y="332656"/>
          <a:ext cx="796047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047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о закупке товаров </a:t>
                      </a:r>
                      <a:r>
                        <a:rPr lang="ru-RU" dirty="0" smtClean="0"/>
                        <a:t>кубанских производителей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11063" y="882754"/>
            <a:ext cx="4202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С</a:t>
            </a:r>
            <a:r>
              <a:rPr lang="ru-RU" b="1" dirty="0" smtClean="0">
                <a:latin typeface="Times New Roman"/>
                <a:ea typeface="Times New Roman"/>
              </a:rPr>
              <a:t>овещание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по вопросу развития </a:t>
            </a:r>
            <a:endParaRPr lang="ru-RU" dirty="0" smtClean="0">
              <a:latin typeface="Times New Roman"/>
              <a:ea typeface="Times New Roman"/>
            </a:endParaRPr>
          </a:p>
          <a:p>
            <a:pPr algn="ctr"/>
            <a:r>
              <a:rPr lang="ru-RU" dirty="0" smtClean="0">
                <a:latin typeface="Times New Roman"/>
                <a:ea typeface="Times New Roman"/>
              </a:rPr>
              <a:t>закупок продукции производителей </a:t>
            </a:r>
            <a:r>
              <a:rPr lang="ru-RU" dirty="0">
                <a:latin typeface="Times New Roman"/>
                <a:ea typeface="Times New Roman"/>
              </a:rPr>
              <a:t>Краснодарского края </a:t>
            </a:r>
            <a:r>
              <a:rPr lang="ru-RU" dirty="0" smtClean="0">
                <a:latin typeface="Times New Roman"/>
                <a:ea typeface="Times New Roman"/>
              </a:rPr>
              <a:t>для </a:t>
            </a:r>
            <a:r>
              <a:rPr lang="ru-RU" dirty="0">
                <a:latin typeface="Times New Roman"/>
                <a:ea typeface="Times New Roman"/>
              </a:rPr>
              <a:t>государственных и муниципальных </a:t>
            </a:r>
            <a:r>
              <a:rPr lang="ru-RU" dirty="0" smtClean="0">
                <a:latin typeface="Times New Roman"/>
                <a:ea typeface="Times New Roman"/>
              </a:rPr>
              <a:t>нужд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37221" y="980728"/>
            <a:ext cx="3554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Министерство </a:t>
            </a:r>
          </a:p>
          <a:p>
            <a:pPr algn="ctr"/>
            <a:r>
              <a:rPr lang="ru-RU" b="1" dirty="0" smtClean="0">
                <a:latin typeface="Times New Roman"/>
                <a:ea typeface="Times New Roman"/>
              </a:rPr>
              <a:t>промышленной </a:t>
            </a:r>
            <a:r>
              <a:rPr lang="ru-RU" b="1" dirty="0">
                <a:latin typeface="Times New Roman"/>
                <a:ea typeface="Times New Roman"/>
              </a:rPr>
              <a:t>политики Краснодарского </a:t>
            </a:r>
            <a:r>
              <a:rPr lang="ru-RU" b="1" dirty="0" smtClean="0">
                <a:latin typeface="Times New Roman"/>
                <a:ea typeface="Times New Roman"/>
              </a:rPr>
              <a:t>края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0939" y="2679962"/>
            <a:ext cx="32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ПРОТОКОЛ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от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07.07.2023 №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20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008" y="2348880"/>
            <a:ext cx="4389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ПЕРЕЧЕНЬ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ru-RU" dirty="0" smtClean="0">
                <a:latin typeface="Times New Roman"/>
                <a:ea typeface="Times New Roman"/>
              </a:rPr>
              <a:t>товаров</a:t>
            </a:r>
            <a:r>
              <a:rPr lang="ru-RU" dirty="0">
                <a:latin typeface="Times New Roman"/>
                <a:ea typeface="Times New Roman"/>
              </a:rPr>
              <a:t>, производимых на территории Краснодарского края и закупаемых для </a:t>
            </a:r>
            <a:r>
              <a:rPr lang="ru-RU" dirty="0" smtClean="0">
                <a:latin typeface="Times New Roman"/>
                <a:ea typeface="Times New Roman"/>
              </a:rPr>
              <a:t> государственных </a:t>
            </a:r>
            <a:r>
              <a:rPr lang="ru-RU" dirty="0">
                <a:latin typeface="Times New Roman"/>
                <a:ea typeface="Times New Roman"/>
              </a:rPr>
              <a:t>и муниципальных нужд 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410423" y="234888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45" y="1988840"/>
            <a:ext cx="341313" cy="43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7584" y="3629962"/>
            <a:ext cx="7988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формировать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описание объекта закупки (предмета закупки) с учетом возможностей производителей Краснодарского края в соответствии с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перечнем;</a:t>
            </a:r>
          </a:p>
          <a:p>
            <a:endParaRPr lang="ru-RU" sz="1000" dirty="0">
              <a:latin typeface="Times New Roman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при осуществлении закупок не допускать ограничения участия в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них производителей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Краснодарского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края;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8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обеспечить достоверность и полноту сведений, вносимых в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РИССЗ КК, </a:t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том числе информации о производителе закупаемого товара 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(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включая товары, поставляемые при выполнении работ, оказании услуг),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выпущенного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в Краснодарском крае при исполнении контракта</a:t>
            </a: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769378" y="1223426"/>
            <a:ext cx="288032" cy="388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25" y="3320099"/>
            <a:ext cx="341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912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1268760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764704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CC"/>
                </a:solidFill>
              </a:rPr>
              <a:t>письмо департамента </a:t>
            </a:r>
          </a:p>
          <a:p>
            <a:pPr algn="ctr"/>
            <a:r>
              <a:rPr lang="ru-RU" sz="3200" b="1" dirty="0" smtClean="0">
                <a:solidFill>
                  <a:srgbClr val="3333CC"/>
                </a:solidFill>
              </a:rPr>
              <a:t>от 01.08.2023 </a:t>
            </a:r>
            <a:r>
              <a:rPr lang="ru-RU" sz="3200" b="1" dirty="0">
                <a:solidFill>
                  <a:srgbClr val="3333CC"/>
                </a:solidFill>
              </a:rPr>
              <a:t>№ </a:t>
            </a:r>
            <a:r>
              <a:rPr lang="ru-RU" sz="3200" b="1" dirty="0" smtClean="0">
                <a:solidFill>
                  <a:srgbClr val="3333CC"/>
                </a:solidFill>
              </a:rPr>
              <a:t>6862/30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31877"/>
              </p:ext>
            </p:extLst>
          </p:nvPr>
        </p:nvGraphicFramePr>
        <p:xfrm>
          <a:off x="827584" y="332656"/>
          <a:ext cx="77048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согласование и отчетность по закупкам согласно перечню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72" y="1875587"/>
            <a:ext cx="347663" cy="29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3536" y="2204864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информировать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о производителях закупаемых товаров</a:t>
            </a:r>
            <a:r>
              <a:rPr lang="ru-RU" dirty="0">
                <a:latin typeface="Times New Roman"/>
                <a:ea typeface="Times New Roman"/>
              </a:rPr>
              <a:t>, в том числе поставляемых и используемых при выполнении работ, оказании услуг, согласно перечню,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при осуществлении закупок в соответствии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Федеральным законом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№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223-ФЗ </a:t>
            </a:r>
            <a:r>
              <a:rPr lang="ru-RU" dirty="0" smtClean="0">
                <a:latin typeface="Times New Roman"/>
                <a:ea typeface="Times New Roman"/>
              </a:rPr>
              <a:t>путем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направления информации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</a:t>
            </a:r>
            <a:r>
              <a:rPr lang="ru-RU" dirty="0" smtClean="0">
                <a:latin typeface="Times New Roman"/>
                <a:ea typeface="Times New Roman"/>
              </a:rPr>
              <a:t>в МКУ </a:t>
            </a:r>
            <a:r>
              <a:rPr lang="ru-RU" dirty="0">
                <a:latin typeface="Times New Roman"/>
                <a:ea typeface="Times New Roman"/>
              </a:rPr>
              <a:t>МО г. Краснодар «ЦБ ДО АМО г. Краснодар</a:t>
            </a:r>
            <a:r>
              <a:rPr lang="ru-RU" dirty="0" smtClean="0">
                <a:latin typeface="Times New Roman"/>
                <a:ea typeface="Times New Roman"/>
              </a:rPr>
              <a:t>»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ежемесячно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до 20 числа </a:t>
            </a:r>
            <a:r>
              <a:rPr lang="ru-RU" dirty="0" smtClean="0">
                <a:latin typeface="Times New Roman"/>
                <a:ea typeface="Times New Roman"/>
              </a:rPr>
              <a:t>по адресу электронной почты </a:t>
            </a:r>
            <a:r>
              <a:rPr lang="en-US" b="1" dirty="0" smtClean="0">
                <a:solidFill>
                  <a:srgbClr val="3333CC"/>
                </a:solidFill>
                <a:latin typeface="Times New Roman"/>
                <a:ea typeface="Times New Roman"/>
              </a:rPr>
              <a:t>cb_mun@cbkrd.ru</a:t>
            </a:r>
            <a:r>
              <a:rPr lang="ru-RU" b="1" dirty="0" smtClean="0">
                <a:solidFill>
                  <a:srgbClr val="3333CC"/>
                </a:solidFill>
                <a:latin typeface="Times New Roman"/>
                <a:ea typeface="Times New Roman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b="1" dirty="0" smtClean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направлять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для согласования описания объектов закупок</a:t>
            </a:r>
            <a:r>
              <a:rPr lang="ru-RU" dirty="0">
                <a:latin typeface="Times New Roman"/>
                <a:ea typeface="Times New Roman"/>
              </a:rPr>
              <a:t> товаров, в том числе поставляемых и используемых при выполнении работ, оказании услуг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при осуществлении закупок в рамках Федерального закона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№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44-ФЗ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        </a:t>
            </a:r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</a:rPr>
              <a:t>соответствии с перечнем путем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 направления сведений </a:t>
            </a:r>
            <a:r>
              <a:rPr lang="ru-RU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министерство </a:t>
            </a:r>
            <a:endParaRPr lang="ru-RU" b="1" u="sng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промышленной политики Краснодарского края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</a:p>
          <a:p>
            <a:pPr lvl="0" algn="ctr"/>
            <a:r>
              <a:rPr lang="en-US" sz="2800" b="1" dirty="0" smtClean="0">
                <a:solidFill>
                  <a:srgbClr val="3333CC"/>
                </a:solidFill>
                <a:latin typeface="Times New Roman"/>
                <a:ea typeface="Times New Roman"/>
              </a:rPr>
              <a:t>sm@mpp.krasnodar.ru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pPr lvl="0" algn="ctr"/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 копию </a:t>
            </a:r>
            <a:r>
              <a:rPr lang="ru-RU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управление экономики АМО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г.Краснодар</a:t>
            </a:r>
            <a:r>
              <a:rPr lang="ru-RU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</a:p>
          <a:p>
            <a:pPr lvl="0" algn="ctr"/>
            <a:r>
              <a:rPr lang="en-US" b="1" dirty="0" smtClean="0">
                <a:solidFill>
                  <a:srgbClr val="3333CC"/>
                </a:solidFill>
                <a:latin typeface="Times New Roman"/>
                <a:ea typeface="Times New Roman"/>
              </a:rPr>
              <a:t>prom@krd.ru</a:t>
            </a:r>
            <a:endParaRPr lang="ru-RU" sz="1600" b="1" u="sng" dirty="0">
              <a:solidFill>
                <a:srgbClr val="3333CC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7675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1268760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614" y="1212373"/>
            <a:ext cx="848686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ea typeface="Calibri"/>
              </a:rPr>
              <a:t>Распоряжение </a:t>
            </a:r>
            <a:r>
              <a:rPr lang="ru-RU" sz="2400" dirty="0">
                <a:latin typeface="Times New Roman"/>
                <a:ea typeface="Calibri"/>
              </a:rPr>
              <a:t>администрации </a:t>
            </a:r>
            <a:endParaRPr lang="ru-RU" sz="2400" dirty="0" smtClean="0"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муниципального </a:t>
            </a:r>
            <a:r>
              <a:rPr lang="ru-RU" sz="2400" dirty="0">
                <a:latin typeface="Times New Roman"/>
                <a:ea typeface="Calibri"/>
              </a:rPr>
              <a:t>образования город Краснодар </a:t>
            </a:r>
            <a:endParaRPr lang="ru-RU" sz="2400" dirty="0" smtClean="0"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от </a:t>
            </a:r>
            <a:r>
              <a:rPr lang="ru-RU" sz="2400" dirty="0">
                <a:latin typeface="Times New Roman"/>
                <a:ea typeface="Calibri"/>
              </a:rPr>
              <a:t>03.12.2019 № 2538-р </a:t>
            </a:r>
            <a:endParaRPr lang="ru-RU" sz="2400" dirty="0" smtClean="0"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«</a:t>
            </a:r>
            <a:r>
              <a:rPr lang="ru-RU" sz="2400" dirty="0">
                <a:latin typeface="Times New Roman"/>
                <a:ea typeface="Calibri"/>
              </a:rPr>
              <a:t>Об использовании региональной информационной системы </a:t>
            </a:r>
            <a:endParaRPr lang="ru-RU" sz="2400" dirty="0" smtClean="0"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в </a:t>
            </a:r>
            <a:r>
              <a:rPr lang="ru-RU" sz="2400" dirty="0">
                <a:latin typeface="Times New Roman"/>
                <a:ea typeface="Calibri"/>
              </a:rPr>
              <a:t>сфере закупок Краснодарского края при осуществлении закупок товаров, работ, услуг для </a:t>
            </a:r>
            <a:r>
              <a:rPr lang="ru-RU" sz="2400" dirty="0" smtClean="0">
                <a:latin typeface="Times New Roman"/>
                <a:ea typeface="Calibri"/>
              </a:rPr>
              <a:t>обеспечения муниципальных </a:t>
            </a:r>
            <a:r>
              <a:rPr lang="ru-RU" sz="2400" dirty="0">
                <a:latin typeface="Times New Roman"/>
                <a:ea typeface="Calibri"/>
              </a:rPr>
              <a:t>нужд муниципального образования город Краснодар</a:t>
            </a:r>
            <a:r>
              <a:rPr lang="ru-RU" sz="2400" dirty="0" smtClean="0">
                <a:latin typeface="Times New Roman"/>
                <a:ea typeface="Calibri"/>
              </a:rPr>
              <a:t>»</a:t>
            </a:r>
            <a:endParaRPr lang="ru-RU" sz="3200" b="1" dirty="0" smtClean="0"/>
          </a:p>
          <a:p>
            <a:pPr algn="ctr"/>
            <a:endParaRPr lang="ru-RU" sz="1400" b="1" dirty="0" smtClean="0">
              <a:solidFill>
                <a:srgbClr val="3333C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3333CC"/>
                </a:solidFill>
              </a:rPr>
              <a:t>письмо департамента </a:t>
            </a:r>
          </a:p>
          <a:p>
            <a:pPr algn="ctr"/>
            <a:r>
              <a:rPr lang="ru-RU" sz="3200" b="1" dirty="0" smtClean="0">
                <a:solidFill>
                  <a:srgbClr val="3333CC"/>
                </a:solidFill>
              </a:rPr>
              <a:t>от </a:t>
            </a:r>
            <a:r>
              <a:rPr lang="ru-RU" sz="3200" b="1" dirty="0">
                <a:solidFill>
                  <a:srgbClr val="3333CC"/>
                </a:solidFill>
              </a:rPr>
              <a:t>19.07.2023 № 6524/30 </a:t>
            </a:r>
            <a:endParaRPr lang="ru-RU" sz="3200" b="1" dirty="0" smtClean="0">
              <a:solidFill>
                <a:srgbClr val="3333C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3333CC"/>
                </a:solidFill>
              </a:rPr>
              <a:t>«</a:t>
            </a:r>
            <a:r>
              <a:rPr lang="ru-RU" sz="3200" b="1" dirty="0">
                <a:solidFill>
                  <a:srgbClr val="3333CC"/>
                </a:solidFill>
              </a:rPr>
              <a:t>О внесении сведений </a:t>
            </a:r>
            <a:endParaRPr lang="ru-RU" sz="3200" b="1" dirty="0" smtClean="0">
              <a:solidFill>
                <a:srgbClr val="3333C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3333CC"/>
                </a:solidFill>
              </a:rPr>
              <a:t>в </a:t>
            </a:r>
            <a:r>
              <a:rPr lang="ru-RU" sz="3200" b="1" dirty="0">
                <a:solidFill>
                  <a:srgbClr val="3333CC"/>
                </a:solidFill>
              </a:rPr>
              <a:t>систему </a:t>
            </a:r>
            <a:r>
              <a:rPr lang="ru-RU" sz="3200" b="1" dirty="0" smtClean="0">
                <a:solidFill>
                  <a:srgbClr val="3333CC"/>
                </a:solidFill>
              </a:rPr>
              <a:t>РИССЗ </a:t>
            </a:r>
            <a:r>
              <a:rPr lang="ru-RU" sz="3200" b="1" dirty="0">
                <a:solidFill>
                  <a:srgbClr val="3333CC"/>
                </a:solidFill>
              </a:rPr>
              <a:t>КК</a:t>
            </a:r>
            <a:r>
              <a:rPr lang="ru-RU" sz="3200" b="1" dirty="0" smtClean="0">
                <a:solidFill>
                  <a:srgbClr val="3333CC"/>
                </a:solidFill>
              </a:rPr>
              <a:t>»</a:t>
            </a:r>
            <a:endParaRPr lang="ru-RU" sz="2800" b="1" dirty="0" smtClean="0">
              <a:solidFill>
                <a:srgbClr val="3333CC"/>
              </a:solidFill>
            </a:endParaRPr>
          </a:p>
          <a:p>
            <a:pPr algn="ctr"/>
            <a:endParaRPr lang="ru-RU" sz="28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290687"/>
              </p:ext>
            </p:extLst>
          </p:nvPr>
        </p:nvGraphicFramePr>
        <p:xfrm>
          <a:off x="827584" y="332656"/>
          <a:ext cx="770485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размещение информации </a:t>
                      </a:r>
                    </a:p>
                    <a:p>
                      <a:pPr algn="ctr"/>
                      <a:r>
                        <a:rPr lang="ru-RU" dirty="0" smtClean="0"/>
                        <a:t>в региональной информационной системе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63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908376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46756"/>
              </p:ext>
            </p:extLst>
          </p:nvPr>
        </p:nvGraphicFramePr>
        <p:xfrm>
          <a:off x="827584" y="332656"/>
          <a:ext cx="77048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департаментом</a:t>
                      </a:r>
                      <a:r>
                        <a:rPr lang="ru-RU" baseline="0" dirty="0" smtClean="0"/>
                        <a:t> н</a:t>
                      </a:r>
                      <a:r>
                        <a:rPr lang="ru-RU" dirty="0" smtClean="0"/>
                        <a:t>аправлены материалы</a:t>
                      </a:r>
                      <a:r>
                        <a:rPr lang="ru-RU" baseline="0" dirty="0" smtClean="0"/>
                        <a:t> в контрольные органы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91781045"/>
              </p:ext>
            </p:extLst>
          </p:nvPr>
        </p:nvGraphicFramePr>
        <p:xfrm>
          <a:off x="755576" y="980728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9289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1835696" y="1133128"/>
            <a:ext cx="7497283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half" idx="2"/>
          </p:nvPr>
        </p:nvSpPr>
        <p:spPr>
          <a:xfrm>
            <a:off x="5024193" y="4653136"/>
            <a:ext cx="3580255" cy="165618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497283" cy="5112568"/>
          </a:xfrm>
        </p:spPr>
        <p:txBody>
          <a:bodyPr/>
          <a:lstStyle/>
          <a:p>
            <a:pPr marL="0" lvl="0" indent="0" algn="l">
              <a:spcBef>
                <a:spcPts val="0"/>
              </a:spcBef>
              <a:buNone/>
            </a:pPr>
            <a: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o.korobskaya@krd.ru</a:t>
            </a:r>
            <a: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тел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255-63-30</a:t>
            </a:r>
            <a:r>
              <a:rPr lang="ru-RU" sz="280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0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Коробская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Ольга Николаевна 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главный 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специалист </a:t>
            </a:r>
            <a:b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отдела внутреннего финансового аудита</a:t>
            </a:r>
            <a:b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департамента образования АМО г. Краснодар</a:t>
            </a:r>
            <a:b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311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48359"/>
              </p:ext>
            </p:extLst>
          </p:nvPr>
        </p:nvGraphicFramePr>
        <p:xfrm>
          <a:off x="1596007" y="40466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материалы совещания на сайте департамента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5436096" y="2348880"/>
            <a:ext cx="1296144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2555776" y="3773466"/>
            <a:ext cx="3528392" cy="92439"/>
          </a:xfrm>
          <a:prstGeom prst="mathMinus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62001"/>
              </p:ext>
            </p:extLst>
          </p:nvPr>
        </p:nvGraphicFramePr>
        <p:xfrm>
          <a:off x="5292080" y="3140968"/>
          <a:ext cx="1728192" cy="29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Bahnschrift Light SemiCondensed" panose="020B0502040204020203" pitchFamily="34" charset="0"/>
                        </a:rPr>
                        <a:t>Контроль в сфере закупок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5986695" y="3432147"/>
            <a:ext cx="194946" cy="38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24744"/>
            <a:ext cx="8064896" cy="502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75" y="2527006"/>
            <a:ext cx="24535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12" y="1218518"/>
            <a:ext cx="13716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49" y="2014188"/>
            <a:ext cx="1952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12" y="2014188"/>
            <a:ext cx="1573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75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78787"/>
              </p:ext>
            </p:extLst>
          </p:nvPr>
        </p:nvGraphicFramePr>
        <p:xfrm>
          <a:off x="1596007" y="40466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 мероприятий на сайте департамента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12" y="1916833"/>
            <a:ext cx="1109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2780656"/>
            <a:ext cx="171532" cy="27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83" y="3055366"/>
            <a:ext cx="2690075" cy="6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755576" y="1052736"/>
            <a:ext cx="7973534" cy="52649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1809"/>
            <a:ext cx="1573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65" y="2204866"/>
            <a:ext cx="1480127" cy="71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03" y="2962760"/>
            <a:ext cx="171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85" y="3735100"/>
            <a:ext cx="40834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76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501599" y="5949280"/>
            <a:ext cx="6332240" cy="407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5877272"/>
            <a:ext cx="7420744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8420"/>
              </p:ext>
            </p:extLst>
          </p:nvPr>
        </p:nvGraphicFramePr>
        <p:xfrm>
          <a:off x="1043607" y="537880"/>
          <a:ext cx="74888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количество н</a:t>
                      </a:r>
                      <a:r>
                        <a:rPr lang="ru-RU" dirty="0" smtClean="0"/>
                        <a:t>арушений в разрезе Федеральных законов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30942670"/>
              </p:ext>
            </p:extLst>
          </p:nvPr>
        </p:nvGraphicFramePr>
        <p:xfrm>
          <a:off x="971600" y="1124744"/>
          <a:ext cx="7632848" cy="519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80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501599" y="5949280"/>
            <a:ext cx="6332240" cy="407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5877272"/>
            <a:ext cx="7420744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36559"/>
              </p:ext>
            </p:extLst>
          </p:nvPr>
        </p:nvGraphicFramePr>
        <p:xfrm>
          <a:off x="1043608" y="537880"/>
          <a:ext cx="75608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95</a:t>
                      </a:r>
                      <a:r>
                        <a:rPr lang="ru-RU" dirty="0" smtClean="0"/>
                        <a:t> случаев нарушения сроков размещения информации в ЕИС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43946622"/>
              </p:ext>
            </p:extLst>
          </p:nvPr>
        </p:nvGraphicFramePr>
        <p:xfrm>
          <a:off x="1043608" y="1397000"/>
          <a:ext cx="756084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82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501599" y="5949280"/>
            <a:ext cx="6332240" cy="407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5877272"/>
            <a:ext cx="7420744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15113"/>
              </p:ext>
            </p:extLst>
          </p:nvPr>
        </p:nvGraphicFramePr>
        <p:xfrm>
          <a:off x="701398" y="1202215"/>
          <a:ext cx="8132441" cy="5120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690"/>
                <a:gridCol w="1440160"/>
                <a:gridCol w="1152128"/>
                <a:gridCol w="877463"/>
              </a:tblGrid>
              <a:tr h="555676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Суть нарушения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Штраф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должн.лиц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Штраф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юр.лиц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КоАП РФ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80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Нарушение срока размещения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плана-графика закупок </a:t>
                      </a:r>
                    </a:p>
                    <a:p>
                      <a:pPr algn="l"/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и вносимых в него изменений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от 5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</a:rPr>
                        <a:t> до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30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</a:rPr>
                        <a:t>тыс.руб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----------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ч.4 ст.7.29.3</a:t>
                      </a:r>
                      <a:endParaRPr lang="ru-RU" sz="1400" dirty="0"/>
                    </a:p>
                  </a:txBody>
                  <a:tcPr/>
                </a:tc>
              </a:tr>
              <a:tr h="90816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Нарушение срока размещения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информации и документов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при проведении конкурса, аукциона </a:t>
                      </a:r>
                    </a:p>
                    <a:p>
                      <a:pPr algn="r"/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не более чем на 2 рабочих дня </a:t>
                      </a:r>
                    </a:p>
                    <a:p>
                      <a:pPr algn="r"/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более чем на 2 рабочих 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5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.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30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15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</a:rPr>
                        <a:t>тыс.руб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100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ст.7.30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ч.1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ч.1.1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1831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Нарушение срока размещения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информации и документов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при проведении запроса котировок, запроса предложений, осуществлении закупки у единственного поставщика (подрядчика, исполнителя) </a:t>
                      </a:r>
                    </a:p>
                    <a:p>
                      <a:pPr algn="r"/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не более чем на 1 рабочий день </a:t>
                      </a:r>
                    </a:p>
                    <a:p>
                      <a:pPr algn="r"/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более чем на 1 рабочий день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3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.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15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10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</a:rPr>
                        <a:t>тыс.руб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50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ст.7.30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ч.1.2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ч.1.3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0309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Размещение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извещения об осуществлении закупки </a:t>
                      </a: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</a:rPr>
                        <a:t>ранее десяти календарных дней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со дня внесения изменений в план-график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30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----------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ч.1.5 ст.7.30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9863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Несвоевременное представление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информации (сведений, документов) в орган, уполномоченный на ведение реестра контрактов 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20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----------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ч.2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ст.7.30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14551"/>
              </p:ext>
            </p:extLst>
          </p:nvPr>
        </p:nvGraphicFramePr>
        <p:xfrm>
          <a:off x="683568" y="292978"/>
          <a:ext cx="815027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027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ответственность за нарушение сроков размещения информации в ЕИС в рамках 44-ФЗ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9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501599" y="5949280"/>
            <a:ext cx="6332240" cy="407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5877272"/>
            <a:ext cx="7420744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40695"/>
              </p:ext>
            </p:extLst>
          </p:nvPr>
        </p:nvGraphicFramePr>
        <p:xfrm>
          <a:off x="701398" y="1303320"/>
          <a:ext cx="8132441" cy="4715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634"/>
                <a:gridCol w="1368152"/>
                <a:gridCol w="1296144"/>
                <a:gridCol w="1309511"/>
              </a:tblGrid>
              <a:tr h="1435745">
                <a:tc>
                  <a:txBody>
                    <a:bodyPr/>
                    <a:lstStyle/>
                    <a:p>
                      <a:pPr algn="ctr"/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Суть нарушения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Штраф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должн.лиц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Штраф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юр.лиц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КоАП РФ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93991">
                <a:tc>
                  <a:txBody>
                    <a:bodyPr/>
                    <a:lstStyle/>
                    <a:p>
                      <a:pPr algn="l"/>
                      <a:endParaRPr lang="en-US" sz="2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Нарушение сроков размещения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документов и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2 - 5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тыс.руб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0 - 30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тыс.руб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ч.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ст. 7.32.3</a:t>
                      </a:r>
                    </a:p>
                  </a:txBody>
                  <a:tcPr/>
                </a:tc>
              </a:tr>
              <a:tr h="2085395">
                <a:tc>
                  <a:txBody>
                    <a:bodyPr/>
                    <a:lstStyle/>
                    <a:p>
                      <a:pPr algn="l"/>
                      <a:endParaRPr lang="en-US" sz="2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l"/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Нарушение сроков размещения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изменений, вносимых в правовые акты, регламентирующие правила закупки (положение о закупке)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5 - 10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тыс.руб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 - 30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тыс.руб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ч.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ст. 7.32.3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99980"/>
              </p:ext>
            </p:extLst>
          </p:nvPr>
        </p:nvGraphicFramePr>
        <p:xfrm>
          <a:off x="683568" y="292978"/>
          <a:ext cx="815027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027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ответственность за нарушение сроков размещения информации в ЕИС в рамках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223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-ФЗ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71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823019"/>
              </p:ext>
            </p:extLst>
          </p:nvPr>
        </p:nvGraphicFramePr>
        <p:xfrm>
          <a:off x="827584" y="332656"/>
          <a:ext cx="77048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ответственность за </a:t>
                      </a:r>
                      <a:r>
                        <a:rPr lang="ru-RU" dirty="0" err="1" smtClean="0"/>
                        <a:t>неразмещение</a:t>
                      </a:r>
                      <a:r>
                        <a:rPr lang="ru-RU" dirty="0" smtClean="0"/>
                        <a:t> информации в ЕИС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30616183"/>
              </p:ext>
            </p:extLst>
          </p:nvPr>
        </p:nvGraphicFramePr>
        <p:xfrm>
          <a:off x="683568" y="1131178"/>
          <a:ext cx="8064896" cy="501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51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501599" y="5949280"/>
            <a:ext cx="6332240" cy="407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5877272"/>
            <a:ext cx="7420744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94994"/>
              </p:ext>
            </p:extLst>
          </p:nvPr>
        </p:nvGraphicFramePr>
        <p:xfrm>
          <a:off x="755576" y="537880"/>
          <a:ext cx="79208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порядок определения начальной (максимальной) цены контракта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4" y="1124746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CC"/>
                </a:solidFill>
              </a:rPr>
              <a:t>ч</a:t>
            </a:r>
            <a:r>
              <a:rPr lang="ru-RU" b="1" dirty="0" smtClean="0">
                <a:solidFill>
                  <a:srgbClr val="3333CC"/>
                </a:solidFill>
              </a:rPr>
              <a:t>.1 ст.22 </a:t>
            </a:r>
            <a:r>
              <a:rPr lang="ru-RU" b="1" dirty="0">
                <a:solidFill>
                  <a:srgbClr val="3333CC"/>
                </a:solidFill>
              </a:rPr>
              <a:t>Федерального закона № </a:t>
            </a:r>
            <a:r>
              <a:rPr lang="ru-RU" b="1" dirty="0" smtClean="0">
                <a:solidFill>
                  <a:srgbClr val="3333CC"/>
                </a:solidFill>
              </a:rPr>
              <a:t>44-ФЗ:</a:t>
            </a:r>
          </a:p>
          <a:p>
            <a:r>
              <a:rPr lang="ru-RU" dirty="0" smtClean="0"/>
              <a:t>«Начальная </a:t>
            </a:r>
            <a:r>
              <a:rPr lang="ru-RU" dirty="0"/>
              <a:t>(максимальная) цена контракта </a:t>
            </a:r>
          </a:p>
          <a:p>
            <a:r>
              <a:rPr lang="ru-RU" dirty="0" smtClean="0"/>
              <a:t>определяется </a:t>
            </a:r>
            <a:r>
              <a:rPr lang="ru-RU" dirty="0"/>
              <a:t>и </a:t>
            </a:r>
            <a:r>
              <a:rPr lang="ru-RU" dirty="0" smtClean="0"/>
              <a:t>обосновывается </a:t>
            </a:r>
            <a:r>
              <a:rPr lang="ru-RU" dirty="0"/>
              <a:t>заказчиком посредством применения </a:t>
            </a:r>
            <a:r>
              <a:rPr lang="ru-RU" dirty="0" smtClean="0"/>
              <a:t>одного или </a:t>
            </a:r>
            <a:r>
              <a:rPr lang="ru-RU" dirty="0"/>
              <a:t>нескольких </a:t>
            </a:r>
            <a:r>
              <a:rPr lang="ru-RU" dirty="0" smtClean="0"/>
              <a:t>методов.» </a:t>
            </a:r>
          </a:p>
          <a:p>
            <a:endParaRPr lang="ru-RU" dirty="0"/>
          </a:p>
          <a:p>
            <a:r>
              <a:rPr lang="ru-RU" b="1" dirty="0">
                <a:solidFill>
                  <a:srgbClr val="3333CC"/>
                </a:solidFill>
              </a:rPr>
              <a:t>ч</a:t>
            </a:r>
            <a:r>
              <a:rPr lang="ru-RU" b="1" dirty="0" smtClean="0">
                <a:solidFill>
                  <a:srgbClr val="3333CC"/>
                </a:solidFill>
              </a:rPr>
              <a:t>.6 ст.22 </a:t>
            </a:r>
            <a:r>
              <a:rPr lang="ru-RU" b="1" dirty="0">
                <a:solidFill>
                  <a:srgbClr val="3333CC"/>
                </a:solidFill>
              </a:rPr>
              <a:t>Федерального закона № 44-ФЗ: </a:t>
            </a:r>
            <a:endParaRPr lang="ru-RU" b="1" dirty="0" smtClean="0">
              <a:solidFill>
                <a:srgbClr val="3333CC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«</a:t>
            </a:r>
            <a:r>
              <a:rPr lang="ru-RU" dirty="0" smtClean="0"/>
              <a:t>Метод </a:t>
            </a:r>
            <a:r>
              <a:rPr lang="ru-RU" dirty="0"/>
              <a:t>сопоставимых рыночных цен (анализа рынка) является приоритетным для определения и обоснования начальной (максимальной) цены контракта, цены контракта, заключаемого с единственным поставщиком (подрядчиком, исполнителем</a:t>
            </a:r>
            <a:r>
              <a:rPr lang="ru-RU" dirty="0" smtClean="0"/>
              <a:t>).»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3333CC"/>
                </a:solidFill>
              </a:rPr>
              <a:t>ч.20 ст.22 Федерального закона № 44-ФЗ: </a:t>
            </a:r>
          </a:p>
          <a:p>
            <a:r>
              <a:rPr lang="ru-RU" dirty="0" smtClean="0"/>
              <a:t>«Методические </a:t>
            </a:r>
            <a:r>
              <a:rPr lang="ru-RU" dirty="0"/>
              <a:t>рекомендации по применению методов определения начальной (максимальной) цены контракта, цены контракта, заключаемого с единственным поставщиком (подрядчиком, исполнителем), начальной цены единицы товара, работы, услуги устанавливаются федеральным органом исполнительной власти по регулированию контрактной системы в сфере </a:t>
            </a:r>
            <a:r>
              <a:rPr lang="ru-RU" dirty="0" smtClean="0"/>
              <a:t>закупок.»</a:t>
            </a:r>
          </a:p>
          <a:p>
            <a:pPr algn="just"/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67456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8767</TotalTime>
  <Words>1280</Words>
  <Application>Microsoft Office PowerPoint</Application>
  <PresentationFormat>Экран (4:3)</PresentationFormat>
  <Paragraphs>258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o.korobskaya@krd.ru  тел. 255-63-30 Коробская Ольга Николаевна  главный специалист  отдела внутреннего финансового аудита департамента образования АМО г. Краснодар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организации работы профильных лагерей с дневным пребыванием с обязательной организацией питания, организованных муниципальными образовательными организациями, осуществляющими организацию отдыха и оздоровления обучающихся в каникулярное время, а также организации работы лагерей труда и отдыха дневного пребывания на базе муниципальных общеобразовательных организаций в период летней оздоровительной кампании 2022 года</dc:title>
  <dc:creator>Барчо Руслан Рашидович</dc:creator>
  <cp:lastModifiedBy>Шумская Любовь Игоревна</cp:lastModifiedBy>
  <cp:revision>672</cp:revision>
  <cp:lastPrinted>2023-04-06T11:07:06Z</cp:lastPrinted>
  <dcterms:created xsi:type="dcterms:W3CDTF">2022-06-19T11:23:41Z</dcterms:created>
  <dcterms:modified xsi:type="dcterms:W3CDTF">2023-08-23T11:37:07Z</dcterms:modified>
</cp:coreProperties>
</file>