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503" r:id="rId3"/>
    <p:sldId id="438" r:id="rId4"/>
    <p:sldId id="499" r:id="rId5"/>
    <p:sldId id="282" r:id="rId6"/>
    <p:sldId id="372" r:id="rId7"/>
    <p:sldId id="443" r:id="rId8"/>
    <p:sldId id="497" r:id="rId9"/>
    <p:sldId id="493" r:id="rId10"/>
    <p:sldId id="496" r:id="rId11"/>
    <p:sldId id="445" r:id="rId12"/>
    <p:sldId id="446" r:id="rId13"/>
    <p:sldId id="447" r:id="rId14"/>
    <p:sldId id="506" r:id="rId15"/>
    <p:sldId id="500" r:id="rId16"/>
    <p:sldId id="511" r:id="rId17"/>
    <p:sldId id="507" r:id="rId18"/>
    <p:sldId id="502" r:id="rId19"/>
    <p:sldId id="420" r:id="rId20"/>
    <p:sldId id="509" r:id="rId21"/>
    <p:sldId id="459" r:id="rId22"/>
    <p:sldId id="442" r:id="rId23"/>
    <p:sldId id="283" r:id="rId24"/>
    <p:sldId id="284" r:id="rId25"/>
    <p:sldId id="285" r:id="rId26"/>
    <p:sldId id="286" r:id="rId27"/>
    <p:sldId id="287" r:id="rId28"/>
    <p:sldId id="310" r:id="rId29"/>
    <p:sldId id="340" r:id="rId30"/>
    <p:sldId id="514" r:id="rId31"/>
    <p:sldId id="303" r:id="rId32"/>
    <p:sldId id="490" r:id="rId33"/>
    <p:sldId id="331" r:id="rId34"/>
    <p:sldId id="501" r:id="rId35"/>
    <p:sldId id="264" r:id="rId36"/>
    <p:sldId id="463" r:id="rId37"/>
    <p:sldId id="437" r:id="rId38"/>
    <p:sldId id="263" r:id="rId39"/>
    <p:sldId id="505" r:id="rId40"/>
    <p:sldId id="512" r:id="rId41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B020D8-D1A0-474C-9FB7-48F636C898FA}">
          <p14:sldIdLst>
            <p14:sldId id="260"/>
          </p14:sldIdLst>
        </p14:section>
        <p14:section name="Вступление" id="{964A7827-F0FF-4D9B-BF37-E990428A8CAD}">
          <p14:sldIdLst>
            <p14:sldId id="503"/>
            <p14:sldId id="438"/>
            <p14:sldId id="499"/>
          </p14:sldIdLst>
        </p14:section>
        <p14:section name="Школа МинПросв.России" id="{05D75200-6784-497E-9318-39AB901F5CAA}">
          <p14:sldIdLst>
            <p14:sldId id="282"/>
          </p14:sldIdLst>
        </p14:section>
        <p14:section name="Блок 1 УЧИТЕЛЬ" id="{3F7F54D0-C27E-4432-BFF6-E58EEE4840AA}">
          <p14:sldIdLst>
            <p14:sldId id="372"/>
            <p14:sldId id="443"/>
            <p14:sldId id="497"/>
            <p14:sldId id="493"/>
            <p14:sldId id="496"/>
            <p14:sldId id="445"/>
            <p14:sldId id="446"/>
            <p14:sldId id="447"/>
            <p14:sldId id="506"/>
            <p14:sldId id="500"/>
            <p14:sldId id="511"/>
            <p14:sldId id="507"/>
            <p14:sldId id="502"/>
            <p14:sldId id="420"/>
            <p14:sldId id="509"/>
          </p14:sldIdLst>
        </p14:section>
        <p14:section name="Блок 2 ОБРАЗОВАТЕЛЬНАЯ СРЕДА" id="{2A08FB94-5D17-4249-91FC-ABDBCECEA3E6}">
          <p14:sldIdLst>
            <p14:sldId id="459"/>
            <p14:sldId id="442"/>
            <p14:sldId id="283"/>
            <p14:sldId id="284"/>
            <p14:sldId id="285"/>
            <p14:sldId id="286"/>
            <p14:sldId id="287"/>
          </p14:sldIdLst>
        </p14:section>
        <p14:section name="Блок 3 ШКОЛЬНЫЙ КЛИМАТ" id="{C6F43F9B-FEB7-483E-AE18-C6A4604F8BE4}">
          <p14:sldIdLst>
            <p14:sldId id="310"/>
            <p14:sldId id="340"/>
            <p14:sldId id="514"/>
            <p14:sldId id="303"/>
            <p14:sldId id="490"/>
            <p14:sldId id="331"/>
            <p14:sldId id="501"/>
            <p14:sldId id="264"/>
            <p14:sldId id="463"/>
            <p14:sldId id="437"/>
            <p14:sldId id="263"/>
            <p14:sldId id="505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5738" userDrawn="1">
          <p15:clr>
            <a:srgbClr val="A4A3A4"/>
          </p15:clr>
        </p15:guide>
        <p15:guide id="3" orient="horz" pos="32" userDrawn="1">
          <p15:clr>
            <a:srgbClr val="A4A3A4"/>
          </p15:clr>
        </p15:guide>
        <p15:guide id="4" orient="horz" pos="2777" userDrawn="1">
          <p15:clr>
            <a:srgbClr val="A4A3A4"/>
          </p15:clr>
        </p15:guide>
        <p15:guide id="5" pos="45" userDrawn="1">
          <p15:clr>
            <a:srgbClr val="A4A3A4"/>
          </p15:clr>
        </p15:guide>
        <p15:guide id="6" orient="horz" pos="3171">
          <p15:clr>
            <a:srgbClr val="A4A3A4"/>
          </p15:clr>
        </p15:guide>
        <p15:guide id="7" orient="horz" pos="1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" initials="N" lastIdx="1" clrIdx="0">
    <p:extLst>
      <p:ext uri="{19B8F6BF-5375-455C-9EA6-DF929625EA0E}">
        <p15:presenceInfo xmlns:p15="http://schemas.microsoft.com/office/powerpoint/2012/main" userId="Nata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56E"/>
    <a:srgbClr val="B3A2C7"/>
    <a:srgbClr val="EEECE1"/>
    <a:srgbClr val="C7C8D4"/>
    <a:srgbClr val="C5D3FA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5380" autoAdjust="0"/>
  </p:normalViewPr>
  <p:slideViewPr>
    <p:cSldViewPr snapToGrid="0" showGuides="1">
      <p:cViewPr varScale="1">
        <p:scale>
          <a:sx n="108" d="100"/>
          <a:sy n="108" d="100"/>
        </p:scale>
        <p:origin x="798" y="108"/>
      </p:cViewPr>
      <p:guideLst>
        <p:guide orient="horz" pos="2232"/>
        <p:guide pos="5738"/>
        <p:guide orient="horz" pos="32"/>
        <p:guide orient="horz" pos="2777"/>
        <p:guide pos="45"/>
        <p:guide orient="horz" pos="3171"/>
        <p:guide orient="horz" pos="1824"/>
      </p:guideLst>
    </p:cSldViewPr>
  </p:slideViewPr>
  <p:outlineViewPr>
    <p:cViewPr>
      <p:scale>
        <a:sx n="33" d="100"/>
        <a:sy n="33" d="100"/>
      </p:scale>
      <p:origin x="0" y="-1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Современный учитель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83C-B74C-AA6DCF43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2143"/>
        <c:axId val="18572559"/>
      </c:radarChart>
      <c:catAx>
        <c:axId val="1857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72559"/>
        <c:crosses val="autoZero"/>
        <c:auto val="1"/>
        <c:lblAlgn val="ctr"/>
        <c:lblOffset val="100"/>
        <c:noMultiLvlLbl val="0"/>
      </c:catAx>
      <c:valAx>
        <c:axId val="18572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7214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7970995915309876"/>
          <c:y val="5.5888235264533459E-2"/>
          <c:w val="0.43793076438243661"/>
          <c:h val="8.66051805271725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  <a:scene3d>
      <a:camera prst="orthographicFront"/>
      <a:lightRig rig="threePt" dir="t"/>
    </a:scene3d>
    <a:sp3d prstMaterial="clear">
      <a:bevelB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Современный учитель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83C-B74C-AA6DCF4348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Молодой учитель</c:v>
                </c:pt>
              </c:strCache>
            </c:strRef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</c:v>
                </c:pt>
                <c:pt idx="1">
                  <c:v>30</c:v>
                </c:pt>
                <c:pt idx="2">
                  <c:v>40</c:v>
                </c:pt>
                <c:pt idx="3">
                  <c:v>20</c:v>
                </c:pt>
                <c:pt idx="4">
                  <c:v>20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6-483C-B74C-AA6DCF43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2143"/>
        <c:axId val="18572559"/>
      </c:radarChart>
      <c:catAx>
        <c:axId val="1857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72559"/>
        <c:crosses val="autoZero"/>
        <c:auto val="1"/>
        <c:lblAlgn val="ctr"/>
        <c:lblOffset val="100"/>
        <c:noMultiLvlLbl val="0"/>
      </c:catAx>
      <c:valAx>
        <c:axId val="18572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7214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15216891799361"/>
          <c:y val="6.919495794656523E-2"/>
          <c:w val="0.74079943444517182"/>
          <c:h val="8.66051805271725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  <a:scene3d>
      <a:camera prst="orthographicFront"/>
      <a:lightRig rig="threePt" dir="t"/>
    </a:scene3d>
    <a:sp3d prstMaterial="clear">
      <a:bevelB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Современный учитель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83C-B74C-AA6DCF4348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Молодой учитель</c:v>
                </c:pt>
              </c:strCache>
            </c:strRef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</c:v>
                </c:pt>
                <c:pt idx="1">
                  <c:v>30</c:v>
                </c:pt>
                <c:pt idx="2">
                  <c:v>40</c:v>
                </c:pt>
                <c:pt idx="3">
                  <c:v>20</c:v>
                </c:pt>
                <c:pt idx="4">
                  <c:v>20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6-483C-B74C-AA6DCF4348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Учитель со стажем</c:v>
                </c:pt>
              </c:strCache>
            </c:strRef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90</c:v>
                </c:pt>
                <c:pt idx="1">
                  <c:v>59</c:v>
                </c:pt>
                <c:pt idx="2">
                  <c:v>65</c:v>
                </c:pt>
                <c:pt idx="3">
                  <c:v>45</c:v>
                </c:pt>
                <c:pt idx="4">
                  <c:v>45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76-483C-B74C-AA6DCF43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2143"/>
        <c:axId val="18572559"/>
      </c:radarChart>
      <c:catAx>
        <c:axId val="1857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72559"/>
        <c:crosses val="autoZero"/>
        <c:auto val="1"/>
        <c:lblAlgn val="ctr"/>
        <c:lblOffset val="100"/>
        <c:noMultiLvlLbl val="0"/>
      </c:catAx>
      <c:valAx>
        <c:axId val="18572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7214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570708068929186E-2"/>
          <c:y val="4.2581512582501681E-2"/>
          <c:w val="0.8999999269901926"/>
          <c:h val="7.484098990281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  <a:scene3d>
      <a:camera prst="orthographicFront"/>
      <a:lightRig rig="threePt" dir="t"/>
    </a:scene3d>
    <a:sp3d prstMaterial="clear">
      <a:bevelB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994968990882193E-2"/>
          <c:y val="8.0698388224639761E-2"/>
          <c:w val="0.75400339615775669"/>
          <c:h val="0.90413628825482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1356E"/>
            </a:solidFill>
          </c:spPr>
          <c:explosion val="1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83F-48BD-AC75-08C3AF7B9EE5}"/>
              </c:ext>
            </c:extLst>
          </c:dPt>
          <c:dPt>
            <c:idx val="1"/>
            <c:bubble3D val="0"/>
            <c:spPr>
              <a:solidFill>
                <a:srgbClr val="C7C8D4"/>
              </a:solidFill>
            </c:spPr>
            <c:extLst>
              <c:ext xmlns:c16="http://schemas.microsoft.com/office/drawing/2014/chart" uri="{C3380CC4-5D6E-409C-BE32-E72D297353CC}">
                <c16:uniqueId val="{00000002-483F-48BD-AC75-08C3AF7B9EE5}"/>
              </c:ext>
            </c:extLst>
          </c:dPt>
          <c:dPt>
            <c:idx val="2"/>
            <c:bubble3D val="0"/>
            <c:spPr>
              <a:solidFill>
                <a:srgbClr val="B3A2C7"/>
              </a:solidFill>
            </c:spPr>
            <c:extLst>
              <c:ext xmlns:c16="http://schemas.microsoft.com/office/drawing/2014/chart" uri="{C3380CC4-5D6E-409C-BE32-E72D297353CC}">
                <c16:uniqueId val="{00000004-483F-48BD-AC75-08C3AF7B9EE5}"/>
              </c:ext>
            </c:extLst>
          </c:dPt>
          <c:dLbls>
            <c:dLbl>
              <c:idx val="0"/>
              <c:layout>
                <c:manualLayout>
                  <c:x val="-0.1760328583530501"/>
                  <c:y val="7.8697079353701266E-2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rPr>
                      <a:t>3 339</a:t>
                    </a:r>
                    <a:endParaRPr lang="en-US" sz="2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83F-48BD-AC75-08C3AF7B9EE5}"/>
                </c:ext>
              </c:extLst>
            </c:dLbl>
            <c:dLbl>
              <c:idx val="1"/>
              <c:layout>
                <c:manualLayout>
                  <c:x val="-0.19379882666820966"/>
                  <c:y val="-0.16503382049844448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t>4 110</a:t>
                    </a:r>
                    <a:endParaRPr lang="en-US" sz="2400" b="1" i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83F-48BD-AC75-08C3AF7B9EE5}"/>
                </c:ext>
              </c:extLst>
            </c:dLbl>
            <c:dLbl>
              <c:idx val="2"/>
              <c:layout>
                <c:manualLayout>
                  <c:x val="0.134111154608026"/>
                  <c:y val="2.0984483855445431E-2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rPr>
                      <a:t>7 017</a:t>
                    </a:r>
                    <a:endParaRPr lang="en-US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83F-48BD-AC75-08C3AF7B9E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имеют квалификационную категорию (первая, высшая)</c:v>
                </c:pt>
                <c:pt idx="1">
                  <c:v>подтвердили соответствие занимаемой должности</c:v>
                </c:pt>
                <c:pt idx="2">
                  <c:v>не аттестовано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3339</c:v>
                </c:pt>
                <c:pt idx="1">
                  <c:v>4110</c:v>
                </c:pt>
                <c:pt idx="2">
                  <c:v>7017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3F-48BD-AC75-08C3AF7B9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Современный учитель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83C-B74C-AA6DCF4348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Молодой учитель</c:v>
                </c:pt>
              </c:strCache>
            </c:strRef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</c:v>
                </c:pt>
                <c:pt idx="1">
                  <c:v>30</c:v>
                </c:pt>
                <c:pt idx="2">
                  <c:v>40</c:v>
                </c:pt>
                <c:pt idx="3">
                  <c:v>20</c:v>
                </c:pt>
                <c:pt idx="4">
                  <c:v>20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6-483C-B74C-AA6DCF4348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Учитель со стажем</c:v>
                </c:pt>
              </c:strCache>
            </c:strRef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90</c:v>
                </c:pt>
                <c:pt idx="1">
                  <c:v>59</c:v>
                </c:pt>
                <c:pt idx="2">
                  <c:v>65</c:v>
                </c:pt>
                <c:pt idx="3">
                  <c:v>45</c:v>
                </c:pt>
                <c:pt idx="4">
                  <c:v>45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76-483C-B74C-AA6DCF43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2143"/>
        <c:axId val="18572559"/>
      </c:radarChart>
      <c:catAx>
        <c:axId val="1857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72559"/>
        <c:crosses val="autoZero"/>
        <c:auto val="1"/>
        <c:lblAlgn val="ctr"/>
        <c:lblOffset val="100"/>
        <c:noMultiLvlLbl val="0"/>
      </c:catAx>
      <c:valAx>
        <c:axId val="18572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7214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570708068929186E-2"/>
          <c:y val="4.2581512582501681E-2"/>
          <c:w val="0.8999999269901926"/>
          <c:h val="7.484098990281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  <a:scene3d>
      <a:camera prst="orthographicFront"/>
      <a:lightRig rig="threePt" dir="t"/>
    </a:scene3d>
    <a:sp3d prstMaterial="clear">
      <a:bevelB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Современный учитель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83C-B74C-AA6DCF4348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Молодой учитель</c:v>
                </c:pt>
              </c:strCache>
            </c:strRef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</c:v>
                </c:pt>
                <c:pt idx="1">
                  <c:v>30</c:v>
                </c:pt>
                <c:pt idx="2">
                  <c:v>40</c:v>
                </c:pt>
                <c:pt idx="3">
                  <c:v>20</c:v>
                </c:pt>
                <c:pt idx="4">
                  <c:v>20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6-483C-B74C-AA6DCF4348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Учитель со стажем</c:v>
                </c:pt>
              </c:strCache>
            </c:strRef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Лист1!$A$2:$A$7</c:f>
              <c:strCache>
                <c:ptCount val="6"/>
                <c:pt idx="0">
                  <c:v>Знание предмета</c:v>
                </c:pt>
                <c:pt idx="1">
                  <c:v>Методическая грамотность</c:v>
                </c:pt>
                <c:pt idx="2">
                  <c:v>Умение вести воспитательную работу</c:v>
                </c:pt>
                <c:pt idx="3">
                  <c:v>Умение строить отношения с детьми</c:v>
                </c:pt>
                <c:pt idx="4">
                  <c:v>Умение строить отношения с коллегами и родителями (soft skills)</c:v>
                </c:pt>
                <c:pt idx="5">
                  <c:v>ИКТ-компетентность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90</c:v>
                </c:pt>
                <c:pt idx="1">
                  <c:v>59</c:v>
                </c:pt>
                <c:pt idx="2">
                  <c:v>65</c:v>
                </c:pt>
                <c:pt idx="3">
                  <c:v>45</c:v>
                </c:pt>
                <c:pt idx="4">
                  <c:v>45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76-483C-B74C-AA6DCF43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2143"/>
        <c:axId val="18572559"/>
      </c:radarChart>
      <c:catAx>
        <c:axId val="1857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72559"/>
        <c:crosses val="autoZero"/>
        <c:auto val="1"/>
        <c:lblAlgn val="ctr"/>
        <c:lblOffset val="100"/>
        <c:noMultiLvlLbl val="0"/>
      </c:catAx>
      <c:valAx>
        <c:axId val="18572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7214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570708068929186E-2"/>
          <c:y val="4.2581512582501681E-2"/>
          <c:w val="0.8999999269901926"/>
          <c:h val="7.484098990281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  <a:scene3d>
      <a:camera prst="orthographicFront"/>
      <a:lightRig rig="threePt" dir="t"/>
    </a:scene3d>
    <a:sp3d prstMaterial="clear">
      <a:bevelB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AF1B-86A9-475D-B18E-14716DDDF749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46953-41BF-40D6-AC8D-D31CF5920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66688" y="1371600"/>
            <a:ext cx="6584950" cy="3705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lIns="96606" tIns="48303" rIns="96606" bIns="48303"/>
          <a:lstStyle/>
          <a:p>
            <a:pPr defTabSz="1020647">
              <a:defRPr/>
            </a:pPr>
            <a:fld id="{D3358BEC-B7CF-4ECF-976F-11437C34BEA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1020647">
                <a:defRPr/>
              </a:pPr>
              <a:t>5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1306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64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8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429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Буллинг</a:t>
            </a:r>
            <a:r>
              <a:rPr lang="ru-RU" dirty="0"/>
              <a:t> убрать, вместо него что-то….уважение и </a:t>
            </a:r>
            <a:r>
              <a:rPr lang="ru-RU" dirty="0" err="1"/>
              <a:t>буллинг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8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Срисовать схему их со стрелками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97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Должно быть стрелочками вместо </a:t>
            </a:r>
            <a:r>
              <a:rPr lang="ru-RU" dirty="0" err="1"/>
              <a:t>пазлов</a:t>
            </a:r>
            <a:r>
              <a:rPr lang="ru-RU" dirty="0"/>
              <a:t>, одна из 2 слайдов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66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10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7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14644-EEFD-4C08-90EC-67C7EC4A32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35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3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64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28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0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c1689e58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c1689e58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0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9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46953-41BF-40D6-AC8D-D31CF59207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5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559B4-E5C0-4ADE-AD11-9964FFFAC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9F756B-E025-417D-8628-65E56FD15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88EC3-9D39-4A5F-80B1-A637D087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1CE2C-CB4C-400A-B6B5-06BFF54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E5486-5CFC-45BD-8551-8568BF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3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ECBB7-9F56-40EA-8DBE-D68964EC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E68D1D-ECBA-4962-BE9A-DBAA0236C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9C1C7-652B-43B1-8749-90A63F0D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76ECC-D226-4D41-87B7-31019A95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25594E-A119-4A13-83BE-29CCF9C7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FC2568-C1D7-4DF2-A007-9E52FCBDA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7A1428-77BB-48FE-8A56-E31092A1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CD6B4-8634-4BE2-B189-3D5AF56F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38198-BE48-4ABA-AA7E-6CBE7C13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188D5-4A2D-433E-832F-4B24DDAD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058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697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707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/>
          <a:srcRect l="39395" t="7303"/>
          <a:stretch>
            <a:fillRect/>
          </a:stretch>
        </p:blipFill>
        <p:spPr>
          <a:xfrm>
            <a:off x="5128821" y="790259"/>
            <a:ext cx="4027493" cy="435324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38188" y="4825440"/>
            <a:ext cx="267839" cy="263406"/>
          </a:xfrm>
          <a:prstGeom prst="rect">
            <a:avLst/>
          </a:prstGeom>
        </p:spPr>
        <p:txBody>
          <a:bodyPr lIns="52135" tIns="52135" rIns="52135" bIns="52135" anchor="t"/>
          <a:lstStyle>
            <a:lvl1pPr defTabSz="740184">
              <a:spcBef>
                <a:spcPts val="300"/>
              </a:spcBef>
              <a:defRPr sz="1275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0192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4BC5A-0ABA-40FB-B340-3BB0C94F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3D858-048C-4FBA-97D6-5C47A1DD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3A3311-F1B8-46AF-B08F-64F87BCD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BE192-2D98-4F67-B2CD-E8B2D2D9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53EA0-61D8-4E40-BEE8-08189110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5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E1E31-A8E7-4ADE-A405-4BFF5395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7E23DE-131E-4FE5-8A02-B42E35CB7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9A023-7DA0-42DB-9776-7B64F06B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1BCF6-7702-4376-A34F-F7787F51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4BE26-EC5F-4FD6-90A7-D357EA22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81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87FAF-762C-4832-B11E-6D79C626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946E6-8D2C-4ABD-B0BD-8463D0699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28704-4E47-44C1-8490-AC1909F08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67F8A9-07F3-498E-BB6A-D505B280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2E9388-3154-4F8C-B2B0-6C94368D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45D7AD-0888-4BB2-A135-2AE32DA0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9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BABA7-4590-4E33-8C9D-56880543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6287E-DD8B-4CFD-8AF9-1719F0256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607C1F-D714-41D0-9AD7-C1A9A4997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8882D0-1830-4828-BBDB-A7AC9EDC1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4B3CE-5678-469D-AE54-084E42B37A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F1BAD7-C586-4C2E-8BE4-CEED509C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714BE2-E5E1-458D-8F13-34CEFBBC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113930-083F-414D-832F-0215EEF1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6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70784-DB59-4493-9642-6B18E9DE1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4038FA-4806-44EB-91A8-4C42D2BB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E3A6B1-798B-4F19-9FD0-805510F5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B4515D-C6AC-4210-BBC2-52946951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1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468A4-6155-48C5-9428-F9E6B93A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24FD75-18E3-46CF-9CBD-EC2FE159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3C0330-8D8C-4454-BC07-DBB6AFA0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0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8848-BEBE-4778-BB53-2AD97F4C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6814E-6972-4F34-ADFD-27F1E719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26AC9A-A748-4C4D-9857-732989DD2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28A367-E981-4497-B942-13E8C363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B256C3-9196-4160-827B-D2740317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141F86-81E4-4B53-A0D1-90697896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51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44F20-AB1D-41F0-9B51-2EEAD960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144B92-BB84-49A3-8D66-10FF5A671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D3B084-F9D8-4C49-B8B1-2ACBF956E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1831A2-3B8B-45C5-AF2C-4390DDE6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D5A782-05B1-4665-8825-F8BED24B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56A978-B03F-4C60-A611-97F07DE3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0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1A253-140B-4897-AAB5-AA6A44A6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01AC27-4F8E-4EA8-9993-FA8698920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152484-7DC3-40A3-84B8-10D102F9F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6EAD-46DB-4B1E-9AD9-778CF67543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D2266-9F72-4FED-B456-D968D3294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5C3E4D-7F7E-4116-A180-71CF521D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FE10-1DFB-4E97-801E-A10B03851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9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slide" Target="slide1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chart" Target="../charts/chart4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svg"/><Relationship Id="rId7" Type="http://schemas.microsoft.com/office/2007/relationships/hdphoto" Target="../media/hdphoto7.wdp"/><Relationship Id="rId12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1.png"/><Relationship Id="rId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7.xm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26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1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4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5.jpeg"/><Relationship Id="rId7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6.jp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slide" Target="slide29.xml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hdphoto" Target="../media/hdphoto10.wdp"/><Relationship Id="rId7" Type="http://schemas.openxmlformats.org/officeDocument/2006/relationships/image" Target="../media/image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do.krd.ru/node/833" TargetMode="External"/><Relationship Id="rId5" Type="http://schemas.microsoft.com/office/2007/relationships/hdphoto" Target="../media/hdphoto2.wdp"/><Relationship Id="rId10" Type="http://schemas.openxmlformats.org/officeDocument/2006/relationships/hyperlink" Target="https://do.krd.ru/node/832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6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slide" Target="slide32.xml"/><Relationship Id="rId5" Type="http://schemas.openxmlformats.org/officeDocument/2006/relationships/image" Target="../media/image60.png"/><Relationship Id="rId10" Type="http://schemas.microsoft.com/office/2007/relationships/hdphoto" Target="../media/hdphoto1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26.svg"/><Relationship Id="rId5" Type="http://schemas.openxmlformats.org/officeDocument/2006/relationships/image" Target="../media/image62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34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37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6.sv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8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3.jpg"/><Relationship Id="rId7" Type="http://schemas.openxmlformats.org/officeDocument/2006/relationships/image" Target="../media/image74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6.sv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BAB0DE-F322-44A0-8ED0-9144170AD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12901"/>
          <a:stretch/>
        </p:blipFill>
        <p:spPr>
          <a:xfrm>
            <a:off x="4045528" y="0"/>
            <a:ext cx="5691676" cy="5143500"/>
          </a:xfrm>
          <a:custGeom>
            <a:avLst/>
            <a:gdLst>
              <a:gd name="connsiteX0" fmla="*/ 0 w 7588901"/>
              <a:gd name="connsiteY0" fmla="*/ 0 h 6650182"/>
              <a:gd name="connsiteX1" fmla="*/ 7588901 w 7588901"/>
              <a:gd name="connsiteY1" fmla="*/ 0 h 6650182"/>
              <a:gd name="connsiteX2" fmla="*/ 7588901 w 7588901"/>
              <a:gd name="connsiteY2" fmla="*/ 6650182 h 6650182"/>
              <a:gd name="connsiteX3" fmla="*/ 0 w 7588901"/>
              <a:gd name="connsiteY3" fmla="*/ 6650182 h 665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8901" h="6650182">
                <a:moveTo>
                  <a:pt x="0" y="0"/>
                </a:moveTo>
                <a:lnTo>
                  <a:pt x="7588901" y="0"/>
                </a:lnTo>
                <a:lnTo>
                  <a:pt x="7588901" y="6650182"/>
                </a:lnTo>
                <a:lnTo>
                  <a:pt x="0" y="6650182"/>
                </a:lnTo>
                <a:close/>
              </a:path>
            </a:pathLst>
          </a:cu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F068307-FCAF-493C-B5F0-9A66BB5BAFC5}"/>
              </a:ext>
            </a:extLst>
          </p:cNvPr>
          <p:cNvGrpSpPr/>
          <p:nvPr/>
        </p:nvGrpSpPr>
        <p:grpSpPr>
          <a:xfrm>
            <a:off x="195058" y="0"/>
            <a:ext cx="5827804" cy="5385806"/>
            <a:chOff x="1" y="0"/>
            <a:chExt cx="7770406" cy="7181074"/>
          </a:xfrm>
          <a:solidFill>
            <a:srgbClr val="31356E"/>
          </a:solidFill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BD97AFA4-AC76-4503-8647-7EF279D65B5A}"/>
                </a:ext>
              </a:extLst>
            </p:cNvPr>
            <p:cNvSpPr/>
            <p:nvPr/>
          </p:nvSpPr>
          <p:spPr>
            <a:xfrm>
              <a:off x="1" y="0"/>
              <a:ext cx="7678661" cy="5982294"/>
            </a:xfrm>
            <a:custGeom>
              <a:avLst/>
              <a:gdLst>
                <a:gd name="connsiteX0" fmla="*/ 0 w 7678661"/>
                <a:gd name="connsiteY0" fmla="*/ 0 h 5982294"/>
                <a:gd name="connsiteX1" fmla="*/ 5367104 w 7678661"/>
                <a:gd name="connsiteY1" fmla="*/ 0 h 5982294"/>
                <a:gd name="connsiteX2" fmla="*/ 7678661 w 7678661"/>
                <a:gd name="connsiteY2" fmla="*/ 2930820 h 5982294"/>
                <a:gd name="connsiteX3" fmla="*/ 0 w 7678661"/>
                <a:gd name="connsiteY3" fmla="*/ 5982294 h 59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8661" h="5982294">
                  <a:moveTo>
                    <a:pt x="0" y="0"/>
                  </a:moveTo>
                  <a:lnTo>
                    <a:pt x="5367104" y="0"/>
                  </a:lnTo>
                  <a:lnTo>
                    <a:pt x="7678661" y="2930820"/>
                  </a:lnTo>
                  <a:lnTo>
                    <a:pt x="0" y="59822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700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E4837853-DA96-4B25-A88E-DA2C14E1D4B2}"/>
                </a:ext>
              </a:extLst>
            </p:cNvPr>
            <p:cNvSpPr/>
            <p:nvPr/>
          </p:nvSpPr>
          <p:spPr>
            <a:xfrm rot="21308813">
              <a:off x="89432" y="642445"/>
              <a:ext cx="7680975" cy="6538629"/>
            </a:xfrm>
            <a:custGeom>
              <a:avLst/>
              <a:gdLst>
                <a:gd name="connsiteX0" fmla="*/ 995354 w 7680975"/>
                <a:gd name="connsiteY0" fmla="*/ 0 h 6538629"/>
                <a:gd name="connsiteX1" fmla="*/ 7680975 w 7680975"/>
                <a:gd name="connsiteY1" fmla="*/ 2617024 h 6538629"/>
                <a:gd name="connsiteX2" fmla="*/ 4620632 w 7680975"/>
                <a:gd name="connsiteY2" fmla="*/ 6538629 h 6538629"/>
                <a:gd name="connsiteX3" fmla="*/ 0 w 7680975"/>
                <a:gd name="connsiteY3" fmla="*/ 6538629 h 6538629"/>
                <a:gd name="connsiteX4" fmla="*/ 0 w 7680975"/>
                <a:gd name="connsiteY4" fmla="*/ 1275473 h 65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75" h="6538629">
                  <a:moveTo>
                    <a:pt x="995354" y="0"/>
                  </a:moveTo>
                  <a:lnTo>
                    <a:pt x="7680975" y="2617024"/>
                  </a:lnTo>
                  <a:lnTo>
                    <a:pt x="4620632" y="6538629"/>
                  </a:lnTo>
                  <a:lnTo>
                    <a:pt x="0" y="6538629"/>
                  </a:lnTo>
                  <a:lnTo>
                    <a:pt x="0" y="12754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700"/>
            </a:p>
          </p:txBody>
        </p:sp>
      </p:grp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190423A-20AB-48DD-A7A5-95F5EDDAFCEA}"/>
              </a:ext>
            </a:extLst>
          </p:cNvPr>
          <p:cNvSpPr/>
          <p:nvPr/>
        </p:nvSpPr>
        <p:spPr>
          <a:xfrm rot="10800000">
            <a:off x="6893101" y="-256712"/>
            <a:ext cx="4425829" cy="2828461"/>
          </a:xfrm>
          <a:custGeom>
            <a:avLst/>
            <a:gdLst>
              <a:gd name="connsiteX0" fmla="*/ 2950552 w 5901105"/>
              <a:gd name="connsiteY0" fmla="*/ 0 h 3780847"/>
              <a:gd name="connsiteX1" fmla="*/ 5901105 w 5901105"/>
              <a:gd name="connsiteY1" fmla="*/ 3780847 h 3780847"/>
              <a:gd name="connsiteX2" fmla="*/ 0 w 5901105"/>
              <a:gd name="connsiteY2" fmla="*/ 3780847 h 37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1105" h="3780847">
                <a:moveTo>
                  <a:pt x="2950552" y="0"/>
                </a:moveTo>
                <a:lnTo>
                  <a:pt x="5901105" y="3780847"/>
                </a:lnTo>
                <a:lnTo>
                  <a:pt x="0" y="3780847"/>
                </a:lnTo>
                <a:close/>
              </a:path>
            </a:pathLst>
          </a:cu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ru-RU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067B3-7F6C-44A1-9D91-F0FA7C4E55CC}"/>
              </a:ext>
            </a:extLst>
          </p:cNvPr>
          <p:cNvSpPr txBox="1"/>
          <p:nvPr/>
        </p:nvSpPr>
        <p:spPr>
          <a:xfrm>
            <a:off x="-70867" y="1511819"/>
            <a:ext cx="5557291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Краснодарский образовательный форум - 2022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78B8ECC6-0CDE-4302-B8B3-559021E61407}"/>
              </a:ext>
            </a:extLst>
          </p:cNvPr>
          <p:cNvSpPr/>
          <p:nvPr/>
        </p:nvSpPr>
        <p:spPr>
          <a:xfrm>
            <a:off x="6893101" y="2377441"/>
            <a:ext cx="4425829" cy="2964922"/>
          </a:xfrm>
          <a:custGeom>
            <a:avLst/>
            <a:gdLst>
              <a:gd name="connsiteX0" fmla="*/ 2950552 w 5901105"/>
              <a:gd name="connsiteY0" fmla="*/ 0 h 3780847"/>
              <a:gd name="connsiteX1" fmla="*/ 5901105 w 5901105"/>
              <a:gd name="connsiteY1" fmla="*/ 3780847 h 3780847"/>
              <a:gd name="connsiteX2" fmla="*/ 0 w 5901105"/>
              <a:gd name="connsiteY2" fmla="*/ 3780847 h 37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1105" h="3780847">
                <a:moveTo>
                  <a:pt x="2950552" y="0"/>
                </a:moveTo>
                <a:lnTo>
                  <a:pt x="5901105" y="3780847"/>
                </a:lnTo>
                <a:lnTo>
                  <a:pt x="0" y="3780847"/>
                </a:lnTo>
                <a:close/>
              </a:path>
            </a:pathLst>
          </a:cu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08486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693F9-136A-4AD6-BC4F-63CA398119ED}"/>
              </a:ext>
            </a:extLst>
          </p:cNvPr>
          <p:cNvSpPr txBox="1"/>
          <p:nvPr/>
        </p:nvSpPr>
        <p:spPr>
          <a:xfrm>
            <a:off x="1857375" y="43161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Профиль современного учителя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FAA4A9-C682-417F-8FCB-05C7AA35C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303710"/>
              </p:ext>
            </p:extLst>
          </p:nvPr>
        </p:nvGraphicFramePr>
        <p:xfrm>
          <a:off x="-367553" y="504826"/>
          <a:ext cx="9587753" cy="477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D053D0BD-6AD8-4465-BF4A-7913044E9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5267" y="396240"/>
            <a:ext cx="8465581" cy="624840"/>
          </a:xfrm>
          <a:prstGeom prst="roundRect">
            <a:avLst/>
          </a:prstGeom>
          <a:solidFill>
            <a:srgbClr val="C7C8D4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0" y="4104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повышения профессионализма педагогов</a:t>
            </a:r>
          </a:p>
        </p:txBody>
      </p:sp>
      <p:sp>
        <p:nvSpPr>
          <p:cNvPr id="136" name="Google Shape;136;p17"/>
          <p:cNvSpPr/>
          <p:nvPr/>
        </p:nvSpPr>
        <p:spPr>
          <a:xfrm rot="10800000">
            <a:off x="99556" y="1864483"/>
            <a:ext cx="2345400" cy="23454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/>
          <p:nvPr/>
        </p:nvSpPr>
        <p:spPr>
          <a:xfrm rot="10800000">
            <a:off x="219690" y="2003383"/>
            <a:ext cx="2067600" cy="2067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7"/>
          <p:cNvSpPr/>
          <p:nvPr/>
        </p:nvSpPr>
        <p:spPr>
          <a:xfrm flipH="1">
            <a:off x="363990" y="2147683"/>
            <a:ext cx="1779000" cy="1779000"/>
          </a:xfrm>
          <a:prstGeom prst="ellipse">
            <a:avLst/>
          </a:prstGeom>
          <a:solidFill>
            <a:srgbClr val="B3A2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2039591" y="2146466"/>
            <a:ext cx="93300" cy="93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2387487" y="3229577"/>
            <a:ext cx="93300" cy="93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2365638" y="2694210"/>
            <a:ext cx="93300" cy="93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1882126" y="3954059"/>
            <a:ext cx="93300" cy="93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17"/>
          <p:cNvGrpSpPr/>
          <p:nvPr/>
        </p:nvGrpSpPr>
        <p:grpSpPr>
          <a:xfrm>
            <a:off x="2399755" y="3159380"/>
            <a:ext cx="6744245" cy="603032"/>
            <a:chOff x="3069089" y="3107660"/>
            <a:chExt cx="6392400" cy="603032"/>
          </a:xfrm>
        </p:grpSpPr>
        <p:cxnSp>
          <p:nvCxnSpPr>
            <p:cNvPr id="146" name="Google Shape;146;p17"/>
            <p:cNvCxnSpPr>
              <a:cxnSpLocks/>
              <a:stCxn id="145" idx="1"/>
            </p:cNvCxnSpPr>
            <p:nvPr/>
          </p:nvCxnSpPr>
          <p:spPr>
            <a:xfrm flipH="1" flipV="1">
              <a:off x="3069089" y="3234604"/>
              <a:ext cx="642400" cy="86656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7"/>
            <p:cNvSpPr/>
            <p:nvPr/>
          </p:nvSpPr>
          <p:spPr>
            <a:xfrm>
              <a:off x="3711489" y="3107660"/>
              <a:ext cx="1262024" cy="427200"/>
            </a:xfrm>
            <a:prstGeom prst="roundRect">
              <a:avLst>
                <a:gd name="adj" fmla="val 50000"/>
              </a:avLst>
            </a:prstGeom>
            <a:solidFill>
              <a:srgbClr val="B3A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7" name="Google Shape;147;p17"/>
            <p:cNvSpPr txBox="1"/>
            <p:nvPr/>
          </p:nvSpPr>
          <p:spPr>
            <a:xfrm>
              <a:off x="4964240" y="3120592"/>
              <a:ext cx="4497249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выявление и ликвидация профессиональных дефицитов</a:t>
              </a:r>
              <a:endParaRPr sz="2400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52" name="Google Shape;152;p17"/>
          <p:cNvGrpSpPr/>
          <p:nvPr/>
        </p:nvGrpSpPr>
        <p:grpSpPr>
          <a:xfrm>
            <a:off x="2458938" y="2266619"/>
            <a:ext cx="5452617" cy="590872"/>
            <a:chOff x="2893822" y="2551570"/>
            <a:chExt cx="5452617" cy="590872"/>
          </a:xfrm>
        </p:grpSpPr>
        <p:sp>
          <p:nvSpPr>
            <p:cNvPr id="153" name="Google Shape;153;p17"/>
            <p:cNvSpPr/>
            <p:nvPr/>
          </p:nvSpPr>
          <p:spPr>
            <a:xfrm>
              <a:off x="3941167" y="2551570"/>
              <a:ext cx="1331487" cy="427200"/>
            </a:xfrm>
            <a:prstGeom prst="roundRect">
              <a:avLst>
                <a:gd name="adj" fmla="val 50000"/>
              </a:avLst>
            </a:prstGeom>
            <a:solidFill>
              <a:srgbClr val="C7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154" name="Google Shape;154;p17"/>
            <p:cNvCxnSpPr>
              <a:cxnSpLocks/>
              <a:stCxn id="153" idx="1"/>
              <a:endCxn id="142" idx="6"/>
            </p:cNvCxnSpPr>
            <p:nvPr/>
          </p:nvCxnSpPr>
          <p:spPr>
            <a:xfrm flipH="1">
              <a:off x="2893822" y="2765170"/>
              <a:ext cx="1047345" cy="260641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7"/>
            <p:cNvSpPr txBox="1"/>
            <p:nvPr/>
          </p:nvSpPr>
          <p:spPr>
            <a:xfrm>
              <a:off x="5272654" y="2552342"/>
              <a:ext cx="3073785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развитие системы наставничества</a:t>
              </a:r>
              <a:endParaRPr sz="2400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56" name="Google Shape;156;p17"/>
          <p:cNvGrpSpPr/>
          <p:nvPr/>
        </p:nvGrpSpPr>
        <p:grpSpPr>
          <a:xfrm>
            <a:off x="2086241" y="1305340"/>
            <a:ext cx="6493649" cy="893437"/>
            <a:chOff x="2836193" y="1909585"/>
            <a:chExt cx="6493649" cy="893437"/>
          </a:xfrm>
        </p:grpSpPr>
        <p:sp>
          <p:nvSpPr>
            <p:cNvPr id="157" name="Google Shape;157;p17"/>
            <p:cNvSpPr/>
            <p:nvPr/>
          </p:nvSpPr>
          <p:spPr>
            <a:xfrm>
              <a:off x="4137377" y="1991035"/>
              <a:ext cx="1413900" cy="427200"/>
            </a:xfrm>
            <a:prstGeom prst="roundRect">
              <a:avLst>
                <a:gd name="adj" fmla="val 50000"/>
              </a:avLst>
            </a:prstGeom>
            <a:solidFill>
              <a:srgbClr val="B3A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158" name="Google Shape;158;p17"/>
            <p:cNvCxnSpPr>
              <a:cxnSpLocks/>
              <a:stCxn id="157" idx="1"/>
              <a:endCxn id="140" idx="0"/>
            </p:cNvCxnSpPr>
            <p:nvPr/>
          </p:nvCxnSpPr>
          <p:spPr>
            <a:xfrm flipH="1">
              <a:off x="2836193" y="2204635"/>
              <a:ext cx="1301184" cy="598387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9" name="Google Shape;159;p17"/>
            <p:cNvSpPr txBox="1"/>
            <p:nvPr/>
          </p:nvSpPr>
          <p:spPr>
            <a:xfrm>
              <a:off x="5573902" y="1909585"/>
              <a:ext cx="375594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постоянное повышение квалификации</a:t>
              </a:r>
              <a:endParaRPr sz="2400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60" name="Google Shape;160;p17"/>
          <p:cNvGrpSpPr/>
          <p:nvPr/>
        </p:nvGrpSpPr>
        <p:grpSpPr>
          <a:xfrm>
            <a:off x="1930969" y="3967374"/>
            <a:ext cx="7092178" cy="753096"/>
            <a:chOff x="2603042" y="3863068"/>
            <a:chExt cx="7092178" cy="753096"/>
          </a:xfrm>
        </p:grpSpPr>
        <p:cxnSp>
          <p:nvCxnSpPr>
            <p:cNvPr id="162" name="Google Shape;162;p17"/>
            <p:cNvCxnSpPr>
              <a:cxnSpLocks/>
              <a:stCxn id="161" idx="1"/>
            </p:cNvCxnSpPr>
            <p:nvPr/>
          </p:nvCxnSpPr>
          <p:spPr>
            <a:xfrm flipH="1" flipV="1">
              <a:off x="2603042" y="3921364"/>
              <a:ext cx="1115088" cy="155304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1" name="Google Shape;161;p17"/>
            <p:cNvSpPr/>
            <p:nvPr/>
          </p:nvSpPr>
          <p:spPr>
            <a:xfrm>
              <a:off x="3718130" y="3863068"/>
              <a:ext cx="1331488" cy="427200"/>
            </a:xfrm>
            <a:prstGeom prst="roundRect">
              <a:avLst>
                <a:gd name="adj" fmla="val 50000"/>
              </a:avLst>
            </a:prstGeom>
            <a:solidFill>
              <a:srgbClr val="C7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5082182" y="4026064"/>
              <a:ext cx="4613038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аттестация педагогических работников на категорию</a:t>
              </a:r>
              <a:endParaRPr sz="2400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64" name="Google Shape;164;p17"/>
          <p:cNvGrpSpPr/>
          <p:nvPr/>
        </p:nvGrpSpPr>
        <p:grpSpPr>
          <a:xfrm>
            <a:off x="860139" y="2625251"/>
            <a:ext cx="737774" cy="666969"/>
            <a:chOff x="1196021" y="2530589"/>
            <a:chExt cx="666402" cy="602447"/>
          </a:xfrm>
        </p:grpSpPr>
        <p:sp>
          <p:nvSpPr>
            <p:cNvPr id="165" name="Google Shape;165;p17"/>
            <p:cNvSpPr/>
            <p:nvPr/>
          </p:nvSpPr>
          <p:spPr>
            <a:xfrm>
              <a:off x="1196021" y="3104720"/>
              <a:ext cx="666402" cy="28313"/>
            </a:xfrm>
            <a:custGeom>
              <a:avLst/>
              <a:gdLst/>
              <a:ahLst/>
              <a:cxnLst/>
              <a:rect l="l" t="t" r="r" b="b"/>
              <a:pathLst>
                <a:path w="6002" h="255" extrusionOk="0">
                  <a:moveTo>
                    <a:pt x="81" y="0"/>
                  </a:moveTo>
                  <a:lnTo>
                    <a:pt x="14" y="81"/>
                  </a:lnTo>
                  <a:lnTo>
                    <a:pt x="0" y="134"/>
                  </a:lnTo>
                  <a:lnTo>
                    <a:pt x="14" y="175"/>
                  </a:lnTo>
                  <a:lnTo>
                    <a:pt x="81" y="255"/>
                  </a:lnTo>
                  <a:lnTo>
                    <a:pt x="5921" y="255"/>
                  </a:lnTo>
                  <a:lnTo>
                    <a:pt x="6001" y="175"/>
                  </a:lnTo>
                  <a:lnTo>
                    <a:pt x="6001" y="134"/>
                  </a:lnTo>
                  <a:lnTo>
                    <a:pt x="6001" y="81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1279292" y="2918747"/>
              <a:ext cx="147337" cy="214288"/>
            </a:xfrm>
            <a:custGeom>
              <a:avLst/>
              <a:gdLst/>
              <a:ahLst/>
              <a:cxnLst/>
              <a:rect l="l" t="t" r="r" b="b"/>
              <a:pathLst>
                <a:path w="1327" h="1930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1809"/>
                  </a:lnTo>
                  <a:lnTo>
                    <a:pt x="14" y="1850"/>
                  </a:lnTo>
                  <a:lnTo>
                    <a:pt x="81" y="1930"/>
                  </a:lnTo>
                  <a:lnTo>
                    <a:pt x="188" y="1930"/>
                  </a:lnTo>
                  <a:lnTo>
                    <a:pt x="255" y="1850"/>
                  </a:lnTo>
                  <a:lnTo>
                    <a:pt x="268" y="1809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1809"/>
                  </a:lnTo>
                  <a:lnTo>
                    <a:pt x="1072" y="1850"/>
                  </a:lnTo>
                  <a:lnTo>
                    <a:pt x="1139" y="1930"/>
                  </a:lnTo>
                  <a:lnTo>
                    <a:pt x="1246" y="1930"/>
                  </a:lnTo>
                  <a:lnTo>
                    <a:pt x="1313" y="1850"/>
                  </a:lnTo>
                  <a:lnTo>
                    <a:pt x="1327" y="1809"/>
                  </a:lnTo>
                  <a:lnTo>
                    <a:pt x="1327" y="135"/>
                  </a:lnTo>
                  <a:lnTo>
                    <a:pt x="1313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1463712" y="2823595"/>
              <a:ext cx="147337" cy="309441"/>
            </a:xfrm>
            <a:custGeom>
              <a:avLst/>
              <a:gdLst/>
              <a:ahLst/>
              <a:cxnLst/>
              <a:rect l="l" t="t" r="r" b="b"/>
              <a:pathLst>
                <a:path w="1327" h="2787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2666"/>
                  </a:lnTo>
                  <a:lnTo>
                    <a:pt x="14" y="2707"/>
                  </a:lnTo>
                  <a:lnTo>
                    <a:pt x="81" y="2787"/>
                  </a:lnTo>
                  <a:lnTo>
                    <a:pt x="188" y="2787"/>
                  </a:lnTo>
                  <a:lnTo>
                    <a:pt x="268" y="2707"/>
                  </a:lnTo>
                  <a:lnTo>
                    <a:pt x="268" y="2666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2666"/>
                  </a:lnTo>
                  <a:lnTo>
                    <a:pt x="1072" y="2707"/>
                  </a:lnTo>
                  <a:lnTo>
                    <a:pt x="1139" y="2787"/>
                  </a:lnTo>
                  <a:lnTo>
                    <a:pt x="1246" y="2787"/>
                  </a:lnTo>
                  <a:lnTo>
                    <a:pt x="1327" y="2707"/>
                  </a:lnTo>
                  <a:lnTo>
                    <a:pt x="1327" y="2666"/>
                  </a:lnTo>
                  <a:lnTo>
                    <a:pt x="1327" y="135"/>
                  </a:lnTo>
                  <a:lnTo>
                    <a:pt x="1327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649574" y="2738879"/>
              <a:ext cx="145893" cy="394156"/>
            </a:xfrm>
            <a:custGeom>
              <a:avLst/>
              <a:gdLst/>
              <a:ahLst/>
              <a:cxnLst/>
              <a:rect l="l" t="t" r="r" b="b"/>
              <a:pathLst>
                <a:path w="1314" h="3550" extrusionOk="0">
                  <a:moveTo>
                    <a:pt x="121" y="0"/>
                  </a:moveTo>
                  <a:lnTo>
                    <a:pt x="68" y="14"/>
                  </a:lnTo>
                  <a:lnTo>
                    <a:pt x="1" y="81"/>
                  </a:lnTo>
                  <a:lnTo>
                    <a:pt x="1" y="134"/>
                  </a:lnTo>
                  <a:lnTo>
                    <a:pt x="1" y="3429"/>
                  </a:lnTo>
                  <a:lnTo>
                    <a:pt x="1" y="3470"/>
                  </a:lnTo>
                  <a:lnTo>
                    <a:pt x="68" y="3550"/>
                  </a:lnTo>
                  <a:lnTo>
                    <a:pt x="175" y="3550"/>
                  </a:lnTo>
                  <a:lnTo>
                    <a:pt x="255" y="3470"/>
                  </a:lnTo>
                  <a:lnTo>
                    <a:pt x="255" y="3429"/>
                  </a:lnTo>
                  <a:lnTo>
                    <a:pt x="255" y="268"/>
                  </a:lnTo>
                  <a:lnTo>
                    <a:pt x="1059" y="268"/>
                  </a:lnTo>
                  <a:lnTo>
                    <a:pt x="1059" y="3429"/>
                  </a:lnTo>
                  <a:lnTo>
                    <a:pt x="1059" y="3470"/>
                  </a:lnTo>
                  <a:lnTo>
                    <a:pt x="1126" y="3550"/>
                  </a:lnTo>
                  <a:lnTo>
                    <a:pt x="1233" y="3550"/>
                  </a:lnTo>
                  <a:lnTo>
                    <a:pt x="1314" y="3470"/>
                  </a:lnTo>
                  <a:lnTo>
                    <a:pt x="1314" y="3429"/>
                  </a:lnTo>
                  <a:lnTo>
                    <a:pt x="1314" y="134"/>
                  </a:lnTo>
                  <a:lnTo>
                    <a:pt x="1314" y="81"/>
                  </a:lnTo>
                  <a:lnTo>
                    <a:pt x="1233" y="1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1231661" y="2536584"/>
              <a:ext cx="535609" cy="315436"/>
            </a:xfrm>
            <a:custGeom>
              <a:avLst/>
              <a:gdLst/>
              <a:ahLst/>
              <a:cxnLst/>
              <a:rect l="l" t="t" r="r" b="b"/>
              <a:pathLst>
                <a:path w="4824" h="2841" extrusionOk="0">
                  <a:moveTo>
                    <a:pt x="4716" y="0"/>
                  </a:moveTo>
                  <a:lnTo>
                    <a:pt x="4609" y="27"/>
                  </a:lnTo>
                  <a:lnTo>
                    <a:pt x="4582" y="67"/>
                  </a:lnTo>
                  <a:lnTo>
                    <a:pt x="4515" y="148"/>
                  </a:lnTo>
                  <a:lnTo>
                    <a:pt x="3939" y="844"/>
                  </a:lnTo>
                  <a:lnTo>
                    <a:pt x="3122" y="1527"/>
                  </a:lnTo>
                  <a:lnTo>
                    <a:pt x="2425" y="1969"/>
                  </a:lnTo>
                  <a:lnTo>
                    <a:pt x="1595" y="2318"/>
                  </a:lnTo>
                  <a:lnTo>
                    <a:pt x="657" y="2545"/>
                  </a:lnTo>
                  <a:lnTo>
                    <a:pt x="135" y="2572"/>
                  </a:lnTo>
                  <a:lnTo>
                    <a:pt x="81" y="2586"/>
                  </a:lnTo>
                  <a:lnTo>
                    <a:pt x="1" y="2666"/>
                  </a:lnTo>
                  <a:lnTo>
                    <a:pt x="1" y="2706"/>
                  </a:lnTo>
                  <a:lnTo>
                    <a:pt x="14" y="2760"/>
                  </a:lnTo>
                  <a:lnTo>
                    <a:pt x="81" y="2840"/>
                  </a:lnTo>
                  <a:lnTo>
                    <a:pt x="135" y="2840"/>
                  </a:lnTo>
                  <a:lnTo>
                    <a:pt x="684" y="2800"/>
                  </a:lnTo>
                  <a:lnTo>
                    <a:pt x="1675" y="2572"/>
                  </a:lnTo>
                  <a:lnTo>
                    <a:pt x="2532" y="2197"/>
                  </a:lnTo>
                  <a:lnTo>
                    <a:pt x="3269" y="1742"/>
                  </a:lnTo>
                  <a:lnTo>
                    <a:pt x="4126" y="1018"/>
                  </a:lnTo>
                  <a:lnTo>
                    <a:pt x="4743" y="295"/>
                  </a:lnTo>
                  <a:lnTo>
                    <a:pt x="4796" y="215"/>
                  </a:lnTo>
                  <a:lnTo>
                    <a:pt x="4823" y="161"/>
                  </a:lnTo>
                  <a:lnTo>
                    <a:pt x="4796" y="67"/>
                  </a:lnTo>
                  <a:lnTo>
                    <a:pt x="4756" y="27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1666007" y="2530589"/>
              <a:ext cx="107144" cy="104257"/>
            </a:xfrm>
            <a:custGeom>
              <a:avLst/>
              <a:gdLst/>
              <a:ahLst/>
              <a:cxnLst/>
              <a:rect l="l" t="t" r="r" b="b"/>
              <a:pathLst>
                <a:path w="965" h="939" extrusionOk="0">
                  <a:moveTo>
                    <a:pt x="804" y="1"/>
                  </a:moveTo>
                  <a:lnTo>
                    <a:pt x="107" y="135"/>
                  </a:lnTo>
                  <a:lnTo>
                    <a:pt x="67" y="148"/>
                  </a:lnTo>
                  <a:lnTo>
                    <a:pt x="0" y="229"/>
                  </a:lnTo>
                  <a:lnTo>
                    <a:pt x="14" y="282"/>
                  </a:lnTo>
                  <a:lnTo>
                    <a:pt x="27" y="336"/>
                  </a:lnTo>
                  <a:lnTo>
                    <a:pt x="107" y="389"/>
                  </a:lnTo>
                  <a:lnTo>
                    <a:pt x="161" y="389"/>
                  </a:lnTo>
                  <a:lnTo>
                    <a:pt x="697" y="282"/>
                  </a:lnTo>
                  <a:lnTo>
                    <a:pt x="697" y="805"/>
                  </a:lnTo>
                  <a:lnTo>
                    <a:pt x="697" y="858"/>
                  </a:lnTo>
                  <a:lnTo>
                    <a:pt x="777" y="938"/>
                  </a:lnTo>
                  <a:lnTo>
                    <a:pt x="884" y="938"/>
                  </a:lnTo>
                  <a:lnTo>
                    <a:pt x="951" y="858"/>
                  </a:lnTo>
                  <a:lnTo>
                    <a:pt x="965" y="805"/>
                  </a:lnTo>
                  <a:lnTo>
                    <a:pt x="965" y="121"/>
                  </a:lnTo>
                  <a:lnTo>
                    <a:pt x="951" y="68"/>
                  </a:lnTo>
                  <a:lnTo>
                    <a:pt x="911" y="28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11"/>
          <p:cNvPicPr>
            <a:picLocks noChangeAspect="1"/>
          </p:cNvPicPr>
          <p:nvPr/>
        </p:nvPicPr>
        <p:blipFill>
          <a:blip r:embed="rId3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69876">
            <a:off x="-2367091" y="3989657"/>
            <a:ext cx="4229918" cy="3407006"/>
          </a:xfrm>
          <a:prstGeom prst="rect">
            <a:avLst/>
          </a:prstGeom>
        </p:spPr>
      </p:pic>
      <p:grpSp>
        <p:nvGrpSpPr>
          <p:cNvPr id="40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3800873">
            <a:off x="-2368105" y="4056781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41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8" name="Рисунок 37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FDE34BB4-8553-437E-B89B-7E9CB8F18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7812" y="1264920"/>
            <a:ext cx="846841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E423B-A440-4C31-94E2-A67860442D16}"/>
              </a:ext>
            </a:extLst>
          </p:cNvPr>
          <p:cNvSpPr txBox="1"/>
          <p:nvPr/>
        </p:nvSpPr>
        <p:spPr>
          <a:xfrm>
            <a:off x="966810" y="23407"/>
            <a:ext cx="778963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Квалификационные категории педагогов в муниципальных образовательных организациях города Краснодара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96998572"/>
              </p:ext>
            </p:extLst>
          </p:nvPr>
        </p:nvGraphicFramePr>
        <p:xfrm>
          <a:off x="150312" y="656272"/>
          <a:ext cx="5327409" cy="491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8">
            <a:extLst>
              <a:ext uri="{FF2B5EF4-FFF2-40B4-BE49-F238E27FC236}">
                <a16:creationId xmlns:a16="http://schemas.microsoft.com/office/drawing/2014/main" id="{170BF191-9E65-4887-ABD3-72C1C3F2A5C4}"/>
              </a:ext>
            </a:extLst>
          </p:cNvPr>
          <p:cNvGrpSpPr/>
          <p:nvPr/>
        </p:nvGrpSpPr>
        <p:grpSpPr>
          <a:xfrm rot="5400000">
            <a:off x="434003" y="1410430"/>
            <a:ext cx="817982" cy="816673"/>
            <a:chOff x="0" y="0"/>
            <a:chExt cx="6350000" cy="6339840"/>
          </a:xfrm>
        </p:grpSpPr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69FBBE55-6573-48B8-8F56-1ABD900A7BA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170BF191-9E65-4887-ABD3-72C1C3F2A5C4}"/>
              </a:ext>
            </a:extLst>
          </p:cNvPr>
          <p:cNvGrpSpPr/>
          <p:nvPr/>
        </p:nvGrpSpPr>
        <p:grpSpPr>
          <a:xfrm rot="10800000">
            <a:off x="7846483" y="1409775"/>
            <a:ext cx="817982" cy="816673"/>
            <a:chOff x="0" y="0"/>
            <a:chExt cx="6350000" cy="6339840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69FBBE55-6573-48B8-8F56-1ABD900A7BA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170BF191-9E65-4887-ABD3-72C1C3F2A5C4}"/>
              </a:ext>
            </a:extLst>
          </p:cNvPr>
          <p:cNvGrpSpPr/>
          <p:nvPr/>
        </p:nvGrpSpPr>
        <p:grpSpPr>
          <a:xfrm>
            <a:off x="402267" y="3934998"/>
            <a:ext cx="817982" cy="816673"/>
            <a:chOff x="0" y="0"/>
            <a:chExt cx="6350000" cy="6339840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69FBBE55-6573-48B8-8F56-1ABD900A7BA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170BF191-9E65-4887-ABD3-72C1C3F2A5C4}"/>
              </a:ext>
            </a:extLst>
          </p:cNvPr>
          <p:cNvGrpSpPr/>
          <p:nvPr/>
        </p:nvGrpSpPr>
        <p:grpSpPr>
          <a:xfrm rot="16200000">
            <a:off x="7845829" y="3935653"/>
            <a:ext cx="817982" cy="816673"/>
            <a:chOff x="0" y="0"/>
            <a:chExt cx="6350000" cy="6339840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9FBBE55-6573-48B8-8F56-1ABD900A7BA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7" name="Picture 11"/>
          <p:cNvPicPr>
            <a:picLocks noChangeAspect="1"/>
          </p:cNvPicPr>
          <p:nvPr/>
        </p:nvPicPr>
        <p:blipFill>
          <a:blip r:embed="rId4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01210">
            <a:off x="-2671739" y="-1770465"/>
            <a:ext cx="4229918" cy="3407006"/>
          </a:xfrm>
          <a:prstGeom prst="rect">
            <a:avLst/>
          </a:prstGeom>
        </p:spPr>
      </p:pic>
      <p:grpSp>
        <p:nvGrpSpPr>
          <p:cNvPr id="8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8057316">
            <a:off x="-2779398" y="-1794376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9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83105" y="1641038"/>
            <a:ext cx="352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квалификационную категорию (первая, высшая)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3105" y="2715485"/>
            <a:ext cx="342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подтвердили соответствие занимаемой должности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00165" y="3734302"/>
            <a:ext cx="255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аттестованы</a:t>
            </a:r>
          </a:p>
        </p:txBody>
      </p:sp>
      <p:pic>
        <p:nvPicPr>
          <p:cNvPr id="24" name="Рисунок 23" descr="Квадратная академическая шапочка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5FF6105F-E86C-40DD-9C99-7BDE8C6F6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  <p:sp>
        <p:nvSpPr>
          <p:cNvPr id="25" name="Скругленный прямоугольник 4">
            <a:extLst>
              <a:ext uri="{FF2B5EF4-FFF2-40B4-BE49-F238E27FC236}">
                <a16:creationId xmlns:a16="http://schemas.microsoft.com/office/drawing/2014/main" id="{855D9814-2716-42CA-BB3E-4E720915FC92}"/>
              </a:ext>
            </a:extLst>
          </p:cNvPr>
          <p:cNvSpPr/>
          <p:nvPr/>
        </p:nvSpPr>
        <p:spPr>
          <a:xfrm>
            <a:off x="4375604" y="1804574"/>
            <a:ext cx="395744" cy="225602"/>
          </a:xfrm>
          <a:prstGeom prst="roundRect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18">
            <a:extLst>
              <a:ext uri="{FF2B5EF4-FFF2-40B4-BE49-F238E27FC236}">
                <a16:creationId xmlns:a16="http://schemas.microsoft.com/office/drawing/2014/main" id="{4EEE251F-38DB-4A79-81B2-0C08F14B0C93}"/>
              </a:ext>
            </a:extLst>
          </p:cNvPr>
          <p:cNvSpPr/>
          <p:nvPr/>
        </p:nvSpPr>
        <p:spPr>
          <a:xfrm>
            <a:off x="4374128" y="2867192"/>
            <a:ext cx="395744" cy="225602"/>
          </a:xfrm>
          <a:prstGeom prst="roundRect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19">
            <a:extLst>
              <a:ext uri="{FF2B5EF4-FFF2-40B4-BE49-F238E27FC236}">
                <a16:creationId xmlns:a16="http://schemas.microsoft.com/office/drawing/2014/main" id="{60B010FE-49F6-4DAE-9127-C12B9D096A63}"/>
              </a:ext>
            </a:extLst>
          </p:cNvPr>
          <p:cNvSpPr/>
          <p:nvPr/>
        </p:nvSpPr>
        <p:spPr>
          <a:xfrm>
            <a:off x="4375604" y="3822973"/>
            <a:ext cx="395744" cy="225602"/>
          </a:xfrm>
          <a:prstGeom prst="round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6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0304681-3383-4CD2-8F85-E90EC616E4CF}"/>
              </a:ext>
            </a:extLst>
          </p:cNvPr>
          <p:cNvGrpSpPr/>
          <p:nvPr/>
        </p:nvGrpSpPr>
        <p:grpSpPr>
          <a:xfrm>
            <a:off x="479465" y="794326"/>
            <a:ext cx="9140785" cy="4367448"/>
            <a:chOff x="1309446" y="917963"/>
            <a:chExt cx="4630771" cy="3865451"/>
          </a:xfrm>
        </p:grpSpPr>
        <p:sp>
          <p:nvSpPr>
            <p:cNvPr id="5" name="任意多边形 126">
              <a:extLst>
                <a:ext uri="{FF2B5EF4-FFF2-40B4-BE49-F238E27FC236}">
                  <a16:creationId xmlns:a16="http://schemas.microsoft.com/office/drawing/2014/main" id="{A1FDC396-BB9D-4387-BE54-ABD1F63CDF74}"/>
                </a:ext>
              </a:extLst>
            </p:cNvPr>
            <p:cNvSpPr/>
            <p:nvPr/>
          </p:nvSpPr>
          <p:spPr>
            <a:xfrm>
              <a:off x="3080087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任意多边形 127">
              <a:extLst>
                <a:ext uri="{FF2B5EF4-FFF2-40B4-BE49-F238E27FC236}">
                  <a16:creationId xmlns:a16="http://schemas.microsoft.com/office/drawing/2014/main" id="{83ED3B33-55BA-4F94-A089-8E6CDF780DAE}"/>
                </a:ext>
              </a:extLst>
            </p:cNvPr>
            <p:cNvSpPr/>
            <p:nvPr/>
          </p:nvSpPr>
          <p:spPr>
            <a:xfrm>
              <a:off x="4365847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任意多边形 125">
              <a:extLst>
                <a:ext uri="{FF2B5EF4-FFF2-40B4-BE49-F238E27FC236}">
                  <a16:creationId xmlns:a16="http://schemas.microsoft.com/office/drawing/2014/main" id="{1D18BC8C-430A-4740-84E2-3CB4FF1A6625}"/>
                </a:ext>
              </a:extLst>
            </p:cNvPr>
            <p:cNvSpPr/>
            <p:nvPr/>
          </p:nvSpPr>
          <p:spPr>
            <a:xfrm>
              <a:off x="1816065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DC47A979-3EC0-47A9-9459-7713269DFE31}"/>
                </a:ext>
              </a:extLst>
            </p:cNvPr>
            <p:cNvGrpSpPr/>
            <p:nvPr/>
          </p:nvGrpSpPr>
          <p:grpSpPr>
            <a:xfrm>
              <a:off x="1309446" y="2778726"/>
              <a:ext cx="1288585" cy="1770917"/>
              <a:chOff x="3957953" y="3139030"/>
              <a:chExt cx="1882460" cy="2587085"/>
            </a:xfrm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grpSpPr>
          <p:grpSp>
            <p:nvGrpSpPr>
              <p:cNvPr id="64" name="组合 32">
                <a:extLst>
                  <a:ext uri="{FF2B5EF4-FFF2-40B4-BE49-F238E27FC236}">
                    <a16:creationId xmlns:a16="http://schemas.microsoft.com/office/drawing/2014/main" id="{B5AE42DA-3EB6-4995-A339-810DABD8538C}"/>
                  </a:ext>
                </a:extLst>
              </p:cNvPr>
              <p:cNvGrpSpPr/>
              <p:nvPr/>
            </p:nvGrpSpPr>
            <p:grpSpPr>
              <a:xfrm>
                <a:off x="3961130" y="3139030"/>
                <a:ext cx="1879282" cy="2587085"/>
                <a:chOff x="1337945" y="3272697"/>
                <a:chExt cx="1879282" cy="2587085"/>
              </a:xfrm>
            </p:grpSpPr>
            <p:sp>
              <p:nvSpPr>
                <p:cNvPr id="67" name="任意多边形 7">
                  <a:extLst>
                    <a:ext uri="{FF2B5EF4-FFF2-40B4-BE49-F238E27FC236}">
                      <a16:creationId xmlns:a16="http://schemas.microsoft.com/office/drawing/2014/main" id="{4F858F2A-F675-4708-8C3C-F3858553463B}"/>
                    </a:ext>
                  </a:extLst>
                </p:cNvPr>
                <p:cNvSpPr/>
                <p:nvPr/>
              </p:nvSpPr>
              <p:spPr>
                <a:xfrm rot="16200000" flipH="1">
                  <a:off x="623887" y="4205287"/>
                  <a:ext cx="2371726" cy="937261"/>
                </a:xfrm>
                <a:custGeom>
                  <a:avLst/>
                  <a:gdLst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06678 w 2371726"/>
                    <a:gd name="connsiteY4" fmla="*/ 1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51128 w 2371726"/>
                    <a:gd name="connsiteY4" fmla="*/ 4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8" fmla="*/ 0 w 2371726"/>
                    <a:gd name="connsiteY8" fmla="*/ 937261 h 93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1726" h="937261">
                      <a:moveTo>
                        <a:pt x="0" y="937261"/>
                      </a:moveTo>
                      <a:lnTo>
                        <a:pt x="576261" y="937261"/>
                      </a:lnTo>
                      <a:lnTo>
                        <a:pt x="576261" y="937261"/>
                      </a:lnTo>
                      <a:lnTo>
                        <a:pt x="2371726" y="937261"/>
                      </a:lnTo>
                      <a:lnTo>
                        <a:pt x="2151128" y="4"/>
                      </a:lnTo>
                      <a:lnTo>
                        <a:pt x="609600" y="1"/>
                      </a:lnTo>
                      <a:lnTo>
                        <a:pt x="609600" y="0"/>
                      </a:lnTo>
                      <a:lnTo>
                        <a:pt x="33339" y="0"/>
                      </a:lnTo>
                      <a:lnTo>
                        <a:pt x="0" y="93726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6FAFD"/>
                    </a:gs>
                    <a:gs pos="100000">
                      <a:srgbClr val="FCFEFD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 10">
                  <a:extLst>
                    <a:ext uri="{FF2B5EF4-FFF2-40B4-BE49-F238E27FC236}">
                      <a16:creationId xmlns:a16="http://schemas.microsoft.com/office/drawing/2014/main" id="{79706444-794F-4073-94F3-C0A2F6A8937D}"/>
                    </a:ext>
                  </a:extLst>
                </p:cNvPr>
                <p:cNvSpPr/>
                <p:nvPr/>
              </p:nvSpPr>
              <p:spPr>
                <a:xfrm rot="5400000">
                  <a:off x="1561147" y="4205288"/>
                  <a:ext cx="2371726" cy="937261"/>
                </a:xfrm>
                <a:custGeom>
                  <a:avLst/>
                  <a:gdLst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06678 w 2371726"/>
                    <a:gd name="connsiteY4" fmla="*/ 1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51128 w 2371726"/>
                    <a:gd name="connsiteY4" fmla="*/ 4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8" fmla="*/ 0 w 2371726"/>
                    <a:gd name="connsiteY8" fmla="*/ 937261 h 93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1726" h="937261">
                      <a:moveTo>
                        <a:pt x="0" y="937261"/>
                      </a:moveTo>
                      <a:lnTo>
                        <a:pt x="576261" y="937261"/>
                      </a:lnTo>
                      <a:lnTo>
                        <a:pt x="576261" y="937261"/>
                      </a:lnTo>
                      <a:lnTo>
                        <a:pt x="2371726" y="937261"/>
                      </a:lnTo>
                      <a:lnTo>
                        <a:pt x="2151128" y="4"/>
                      </a:lnTo>
                      <a:lnTo>
                        <a:pt x="609600" y="1"/>
                      </a:lnTo>
                      <a:lnTo>
                        <a:pt x="609600" y="0"/>
                      </a:lnTo>
                      <a:lnTo>
                        <a:pt x="33339" y="0"/>
                      </a:lnTo>
                      <a:lnTo>
                        <a:pt x="0" y="93726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4DAD8"/>
                    </a:gs>
                    <a:gs pos="0">
                      <a:srgbClr val="F3F6F9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平行四边形 8">
                  <a:extLst>
                    <a:ext uri="{FF2B5EF4-FFF2-40B4-BE49-F238E27FC236}">
                      <a16:creationId xmlns:a16="http://schemas.microsoft.com/office/drawing/2014/main" id="{5B328607-6AE9-44FA-835E-0FD8BAF23155}"/>
                    </a:ext>
                  </a:extLst>
                </p:cNvPr>
                <p:cNvSpPr/>
                <p:nvPr/>
              </p:nvSpPr>
              <p:spPr>
                <a:xfrm rot="16200000" flipH="1">
                  <a:off x="1255884" y="3354758"/>
                  <a:ext cx="1104558" cy="940436"/>
                </a:xfrm>
                <a:custGeom>
                  <a:avLst/>
                  <a:gdLst>
                    <a:gd name="connsiteX0" fmla="*/ 0 w 931548"/>
                    <a:gd name="connsiteY0" fmla="*/ 937261 h 937261"/>
                    <a:gd name="connsiteX1" fmla="*/ 42348 w 931548"/>
                    <a:gd name="connsiteY1" fmla="*/ 0 h 937261"/>
                    <a:gd name="connsiteX2" fmla="*/ 931548 w 931548"/>
                    <a:gd name="connsiteY2" fmla="*/ 0 h 937261"/>
                    <a:gd name="connsiteX3" fmla="*/ 889200 w 931548"/>
                    <a:gd name="connsiteY3" fmla="*/ 937261 h 937261"/>
                    <a:gd name="connsiteX4" fmla="*/ 0 w 931548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91851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54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60107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60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2 h 937262"/>
                    <a:gd name="connsiteX1" fmla="*/ 32826 w 889200"/>
                    <a:gd name="connsiteY1" fmla="*/ 0 h 937262"/>
                    <a:gd name="connsiteX2" fmla="*/ 804560 w 889200"/>
                    <a:gd name="connsiteY2" fmla="*/ 6351 h 937262"/>
                    <a:gd name="connsiteX3" fmla="*/ 889200 w 889200"/>
                    <a:gd name="connsiteY3" fmla="*/ 937262 h 937262"/>
                    <a:gd name="connsiteX4" fmla="*/ 0 w 889200"/>
                    <a:gd name="connsiteY4" fmla="*/ 937262 h 937262"/>
                    <a:gd name="connsiteX0" fmla="*/ 0 w 889200"/>
                    <a:gd name="connsiteY0" fmla="*/ 940436 h 940436"/>
                    <a:gd name="connsiteX1" fmla="*/ 32826 w 889200"/>
                    <a:gd name="connsiteY1" fmla="*/ 3174 h 940436"/>
                    <a:gd name="connsiteX2" fmla="*/ 807735 w 889200"/>
                    <a:gd name="connsiteY2" fmla="*/ 0 h 940436"/>
                    <a:gd name="connsiteX3" fmla="*/ 889200 w 889200"/>
                    <a:gd name="connsiteY3" fmla="*/ 940436 h 940436"/>
                    <a:gd name="connsiteX4" fmla="*/ 0 w 889200"/>
                    <a:gd name="connsiteY4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9200" h="940436">
                      <a:moveTo>
                        <a:pt x="0" y="940436"/>
                      </a:moveTo>
                      <a:lnTo>
                        <a:pt x="32826" y="3174"/>
                      </a:lnTo>
                      <a:lnTo>
                        <a:pt x="807735" y="0"/>
                      </a:lnTo>
                      <a:lnTo>
                        <a:pt x="889200" y="940436"/>
                      </a:lnTo>
                      <a:lnTo>
                        <a:pt x="0" y="940436"/>
                      </a:lnTo>
                      <a:close/>
                    </a:path>
                  </a:pathLst>
                </a:custGeom>
                <a:solidFill>
                  <a:srgbClr val="31356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平行四边形 8">
                  <a:extLst>
                    <a:ext uri="{FF2B5EF4-FFF2-40B4-BE49-F238E27FC236}">
                      <a16:creationId xmlns:a16="http://schemas.microsoft.com/office/drawing/2014/main" id="{F0FA03ED-CD93-433E-9BCE-2B525E8C6A59}"/>
                    </a:ext>
                  </a:extLst>
                </p:cNvPr>
                <p:cNvSpPr/>
                <p:nvPr/>
              </p:nvSpPr>
              <p:spPr>
                <a:xfrm rot="5400000">
                  <a:off x="2194730" y="3354758"/>
                  <a:ext cx="1104558" cy="940436"/>
                </a:xfrm>
                <a:custGeom>
                  <a:avLst/>
                  <a:gdLst>
                    <a:gd name="connsiteX0" fmla="*/ 0 w 931548"/>
                    <a:gd name="connsiteY0" fmla="*/ 937261 h 937261"/>
                    <a:gd name="connsiteX1" fmla="*/ 42348 w 931548"/>
                    <a:gd name="connsiteY1" fmla="*/ 0 h 937261"/>
                    <a:gd name="connsiteX2" fmla="*/ 931548 w 931548"/>
                    <a:gd name="connsiteY2" fmla="*/ 0 h 937261"/>
                    <a:gd name="connsiteX3" fmla="*/ 889200 w 931548"/>
                    <a:gd name="connsiteY3" fmla="*/ 937261 h 937261"/>
                    <a:gd name="connsiteX4" fmla="*/ 0 w 931548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91851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54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60107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60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2 h 937262"/>
                    <a:gd name="connsiteX1" fmla="*/ 32826 w 889200"/>
                    <a:gd name="connsiteY1" fmla="*/ 0 h 937262"/>
                    <a:gd name="connsiteX2" fmla="*/ 804560 w 889200"/>
                    <a:gd name="connsiteY2" fmla="*/ 6351 h 937262"/>
                    <a:gd name="connsiteX3" fmla="*/ 889200 w 889200"/>
                    <a:gd name="connsiteY3" fmla="*/ 937262 h 937262"/>
                    <a:gd name="connsiteX4" fmla="*/ 0 w 889200"/>
                    <a:gd name="connsiteY4" fmla="*/ 937262 h 937262"/>
                    <a:gd name="connsiteX0" fmla="*/ 0 w 889200"/>
                    <a:gd name="connsiteY0" fmla="*/ 940436 h 940436"/>
                    <a:gd name="connsiteX1" fmla="*/ 32826 w 889200"/>
                    <a:gd name="connsiteY1" fmla="*/ 3174 h 940436"/>
                    <a:gd name="connsiteX2" fmla="*/ 807735 w 889200"/>
                    <a:gd name="connsiteY2" fmla="*/ 0 h 940436"/>
                    <a:gd name="connsiteX3" fmla="*/ 889200 w 889200"/>
                    <a:gd name="connsiteY3" fmla="*/ 940436 h 940436"/>
                    <a:gd name="connsiteX4" fmla="*/ 0 w 889200"/>
                    <a:gd name="connsiteY4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9200" h="940436">
                      <a:moveTo>
                        <a:pt x="0" y="940436"/>
                      </a:moveTo>
                      <a:lnTo>
                        <a:pt x="32826" y="3174"/>
                      </a:lnTo>
                      <a:lnTo>
                        <a:pt x="807735" y="0"/>
                      </a:lnTo>
                      <a:lnTo>
                        <a:pt x="889200" y="940436"/>
                      </a:lnTo>
                      <a:lnTo>
                        <a:pt x="0" y="940436"/>
                      </a:lnTo>
                      <a:close/>
                    </a:path>
                  </a:pathLst>
                </a:custGeom>
                <a:solidFill>
                  <a:srgbClr val="3135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任意多边形 18">
                <a:extLst>
                  <a:ext uri="{FF2B5EF4-FFF2-40B4-BE49-F238E27FC236}">
                    <a16:creationId xmlns:a16="http://schemas.microsoft.com/office/drawing/2014/main" id="{9BC2509A-F307-4D85-9EA2-DBFA6E240780}"/>
                  </a:ext>
                </a:extLst>
              </p:cNvPr>
              <p:cNvSpPr/>
              <p:nvPr/>
            </p:nvSpPr>
            <p:spPr>
              <a:xfrm rot="5400000">
                <a:off x="5201026" y="3604202"/>
                <a:ext cx="338338" cy="940436"/>
              </a:xfrm>
              <a:custGeom>
                <a:avLst/>
                <a:gdLst>
                  <a:gd name="connsiteX0" fmla="*/ 0 w 338338"/>
                  <a:gd name="connsiteY0" fmla="*/ 940436 h 940436"/>
                  <a:gd name="connsiteX1" fmla="*/ 0 w 338338"/>
                  <a:gd name="connsiteY1" fmla="*/ 1053 h 940436"/>
                  <a:gd name="connsiteX2" fmla="*/ 256873 w 338338"/>
                  <a:gd name="connsiteY2" fmla="*/ 0 h 940436"/>
                  <a:gd name="connsiteX3" fmla="*/ 338338 w 338338"/>
                  <a:gd name="connsiteY3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338" h="940436">
                    <a:moveTo>
                      <a:pt x="0" y="940436"/>
                    </a:moveTo>
                    <a:lnTo>
                      <a:pt x="0" y="1053"/>
                    </a:lnTo>
                    <a:lnTo>
                      <a:pt x="256873" y="0"/>
                    </a:lnTo>
                    <a:lnTo>
                      <a:pt x="338338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任意多边形 20">
                <a:extLst>
                  <a:ext uri="{FF2B5EF4-FFF2-40B4-BE49-F238E27FC236}">
                    <a16:creationId xmlns:a16="http://schemas.microsoft.com/office/drawing/2014/main" id="{4A3273CE-B78C-4901-BF9C-1AA7048B9BC7}"/>
                  </a:ext>
                </a:extLst>
              </p:cNvPr>
              <p:cNvSpPr/>
              <p:nvPr/>
            </p:nvSpPr>
            <p:spPr>
              <a:xfrm rot="16200000" flipH="1">
                <a:off x="4259002" y="3604202"/>
                <a:ext cx="338338" cy="940436"/>
              </a:xfrm>
              <a:custGeom>
                <a:avLst/>
                <a:gdLst>
                  <a:gd name="connsiteX0" fmla="*/ 0 w 338338"/>
                  <a:gd name="connsiteY0" fmla="*/ 940436 h 940436"/>
                  <a:gd name="connsiteX1" fmla="*/ 0 w 338338"/>
                  <a:gd name="connsiteY1" fmla="*/ 1053 h 940436"/>
                  <a:gd name="connsiteX2" fmla="*/ 256873 w 338338"/>
                  <a:gd name="connsiteY2" fmla="*/ 0 h 940436"/>
                  <a:gd name="connsiteX3" fmla="*/ 338338 w 338338"/>
                  <a:gd name="connsiteY3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338" h="940436">
                    <a:moveTo>
                      <a:pt x="0" y="940436"/>
                    </a:moveTo>
                    <a:lnTo>
                      <a:pt x="0" y="1053"/>
                    </a:lnTo>
                    <a:lnTo>
                      <a:pt x="256873" y="0"/>
                    </a:lnTo>
                    <a:lnTo>
                      <a:pt x="338338" y="940436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  <a:alpha val="0"/>
                    </a:schemeClr>
                  </a:gs>
                  <a:gs pos="0">
                    <a:schemeClr val="tx1">
                      <a:alpha val="20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 96">
              <a:extLst>
                <a:ext uri="{FF2B5EF4-FFF2-40B4-BE49-F238E27FC236}">
                  <a16:creationId xmlns:a16="http://schemas.microsoft.com/office/drawing/2014/main" id="{3BC0F56B-3B5C-40B7-9D66-75510510BC3D}"/>
                </a:ext>
              </a:extLst>
            </p:cNvPr>
            <p:cNvSpPr/>
            <p:nvPr/>
          </p:nvSpPr>
          <p:spPr>
            <a:xfrm rot="5400000">
              <a:off x="1800358" y="3619227"/>
              <a:ext cx="1505453" cy="154318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49620D3D-E5E8-45A9-999A-FD8C4159AEE0}"/>
                </a:ext>
              </a:extLst>
            </p:cNvPr>
            <p:cNvGrpSpPr/>
            <p:nvPr/>
          </p:nvGrpSpPr>
          <p:grpSpPr>
            <a:xfrm>
              <a:off x="2591730" y="2007360"/>
              <a:ext cx="1289671" cy="2542284"/>
              <a:chOff x="3897789" y="1726412"/>
              <a:chExt cx="1884047" cy="3713955"/>
            </a:xfrm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任意多边形 65">
                <a:extLst>
                  <a:ext uri="{FF2B5EF4-FFF2-40B4-BE49-F238E27FC236}">
                    <a16:creationId xmlns:a16="http://schemas.microsoft.com/office/drawing/2014/main" id="{1DAB57A4-1C6A-4206-AF82-BB10800A768F}"/>
                  </a:ext>
                </a:extLst>
              </p:cNvPr>
              <p:cNvSpPr/>
              <p:nvPr/>
            </p:nvSpPr>
            <p:spPr>
              <a:xfrm rot="16200000" flipH="1">
                <a:off x="2655095" y="3252473"/>
                <a:ext cx="3438527" cy="937262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576261 w 3438526"/>
                  <a:gd name="connsiteY1" fmla="*/ 937261 h 937261"/>
                  <a:gd name="connsiteX2" fmla="*/ 1066800 w 3438526"/>
                  <a:gd name="connsiteY2" fmla="*/ 937261 h 937261"/>
                  <a:gd name="connsiteX3" fmla="*/ 1643061 w 3438526"/>
                  <a:gd name="connsiteY3" fmla="*/ 937261 h 937261"/>
                  <a:gd name="connsiteX4" fmla="*/ 2371726 w 3438526"/>
                  <a:gd name="connsiteY4" fmla="*/ 937261 h 937261"/>
                  <a:gd name="connsiteX5" fmla="*/ 3438526 w 3438526"/>
                  <a:gd name="connsiteY5" fmla="*/ 937261 h 937261"/>
                  <a:gd name="connsiteX6" fmla="*/ 3217928 w 3438526"/>
                  <a:gd name="connsiteY6" fmla="*/ 4 h 937261"/>
                  <a:gd name="connsiteX7" fmla="*/ 1676400 w 3438526"/>
                  <a:gd name="connsiteY7" fmla="*/ 1 h 937261"/>
                  <a:gd name="connsiteX8" fmla="*/ 1676400 w 3438526"/>
                  <a:gd name="connsiteY8" fmla="*/ 0 h 937261"/>
                  <a:gd name="connsiteX9" fmla="*/ 1100139 w 3438526"/>
                  <a:gd name="connsiteY9" fmla="*/ 0 h 937261"/>
                  <a:gd name="connsiteX10" fmla="*/ 1100139 w 3438526"/>
                  <a:gd name="connsiteY10" fmla="*/ 2 h 937261"/>
                  <a:gd name="connsiteX11" fmla="*/ 609600 w 3438526"/>
                  <a:gd name="connsiteY11" fmla="*/ 1 h 937261"/>
                  <a:gd name="connsiteX12" fmla="*/ 609600 w 3438526"/>
                  <a:gd name="connsiteY12" fmla="*/ 0 h 937261"/>
                  <a:gd name="connsiteX13" fmla="*/ 33339 w 3438526"/>
                  <a:gd name="connsiteY13" fmla="*/ 0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1066800" y="937261"/>
                    </a:lnTo>
                    <a:lnTo>
                      <a:pt x="1643061" y="937261"/>
                    </a:lnTo>
                    <a:lnTo>
                      <a:pt x="2371726" y="937261"/>
                    </a:lnTo>
                    <a:lnTo>
                      <a:pt x="3438526" y="937261"/>
                    </a:lnTo>
                    <a:lnTo>
                      <a:pt x="3217928" y="4"/>
                    </a:lnTo>
                    <a:lnTo>
                      <a:pt x="1676400" y="1"/>
                    </a:lnTo>
                    <a:lnTo>
                      <a:pt x="1676400" y="0"/>
                    </a:lnTo>
                    <a:lnTo>
                      <a:pt x="1100139" y="0"/>
                    </a:lnTo>
                    <a:lnTo>
                      <a:pt x="1100139" y="2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6FAFD"/>
                  </a:gs>
                  <a:gs pos="100000">
                    <a:srgbClr val="FCFEF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任意多边形 66">
                <a:extLst>
                  <a:ext uri="{FF2B5EF4-FFF2-40B4-BE49-F238E27FC236}">
                    <a16:creationId xmlns:a16="http://schemas.microsoft.com/office/drawing/2014/main" id="{78F7962E-FE04-41EA-BB2C-E04229008F21}"/>
                  </a:ext>
                </a:extLst>
              </p:cNvPr>
              <p:cNvSpPr/>
              <p:nvPr/>
            </p:nvSpPr>
            <p:spPr>
              <a:xfrm rot="5400000">
                <a:off x="3592356" y="3252472"/>
                <a:ext cx="3438526" cy="937262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33339 w 3438526"/>
                  <a:gd name="connsiteY1" fmla="*/ 0 h 937261"/>
                  <a:gd name="connsiteX2" fmla="*/ 609600 w 3438526"/>
                  <a:gd name="connsiteY2" fmla="*/ 0 h 937261"/>
                  <a:gd name="connsiteX3" fmla="*/ 609600 w 3438526"/>
                  <a:gd name="connsiteY3" fmla="*/ 1 h 937261"/>
                  <a:gd name="connsiteX4" fmla="*/ 1100139 w 3438526"/>
                  <a:gd name="connsiteY4" fmla="*/ 2 h 937261"/>
                  <a:gd name="connsiteX5" fmla="*/ 1100139 w 3438526"/>
                  <a:gd name="connsiteY5" fmla="*/ 0 h 937261"/>
                  <a:gd name="connsiteX6" fmla="*/ 1676400 w 3438526"/>
                  <a:gd name="connsiteY6" fmla="*/ 0 h 937261"/>
                  <a:gd name="connsiteX7" fmla="*/ 1676400 w 3438526"/>
                  <a:gd name="connsiteY7" fmla="*/ 1 h 937261"/>
                  <a:gd name="connsiteX8" fmla="*/ 3217928 w 3438526"/>
                  <a:gd name="connsiteY8" fmla="*/ 4 h 937261"/>
                  <a:gd name="connsiteX9" fmla="*/ 3438526 w 3438526"/>
                  <a:gd name="connsiteY9" fmla="*/ 937261 h 937261"/>
                  <a:gd name="connsiteX10" fmla="*/ 2371726 w 3438526"/>
                  <a:gd name="connsiteY10" fmla="*/ 937261 h 937261"/>
                  <a:gd name="connsiteX11" fmla="*/ 1643061 w 3438526"/>
                  <a:gd name="connsiteY11" fmla="*/ 937261 h 937261"/>
                  <a:gd name="connsiteX12" fmla="*/ 1066800 w 3438526"/>
                  <a:gd name="connsiteY12" fmla="*/ 937261 h 937261"/>
                  <a:gd name="connsiteX13" fmla="*/ 576261 w 3438526"/>
                  <a:gd name="connsiteY13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33339" y="0"/>
                    </a:lnTo>
                    <a:lnTo>
                      <a:pt x="609600" y="0"/>
                    </a:lnTo>
                    <a:lnTo>
                      <a:pt x="609600" y="1"/>
                    </a:lnTo>
                    <a:lnTo>
                      <a:pt x="1100139" y="2"/>
                    </a:lnTo>
                    <a:lnTo>
                      <a:pt x="1100139" y="0"/>
                    </a:lnTo>
                    <a:lnTo>
                      <a:pt x="1676400" y="0"/>
                    </a:lnTo>
                    <a:lnTo>
                      <a:pt x="1676400" y="1"/>
                    </a:lnTo>
                    <a:lnTo>
                      <a:pt x="3217928" y="4"/>
                    </a:lnTo>
                    <a:lnTo>
                      <a:pt x="3438526" y="937261"/>
                    </a:lnTo>
                    <a:lnTo>
                      <a:pt x="2371726" y="937261"/>
                    </a:lnTo>
                    <a:lnTo>
                      <a:pt x="1643061" y="937261"/>
                    </a:lnTo>
                    <a:lnTo>
                      <a:pt x="1066800" y="937261"/>
                    </a:lnTo>
                    <a:lnTo>
                      <a:pt x="576261" y="937261"/>
                    </a:lnTo>
                    <a:close/>
                  </a:path>
                </a:pathLst>
              </a:custGeom>
              <a:gradFill>
                <a:gsLst>
                  <a:gs pos="100000">
                    <a:srgbClr val="D4DAD8"/>
                  </a:gs>
                  <a:gs pos="0">
                    <a:srgbClr val="F3F6F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2" name="平行四边形 8">
                <a:extLst>
                  <a:ext uri="{FF2B5EF4-FFF2-40B4-BE49-F238E27FC236}">
                    <a16:creationId xmlns:a16="http://schemas.microsoft.com/office/drawing/2014/main" id="{215BCF9B-5EEC-4198-A06F-850CD07ED7FB}"/>
                  </a:ext>
                </a:extLst>
              </p:cNvPr>
              <p:cNvSpPr/>
              <p:nvPr/>
            </p:nvSpPr>
            <p:spPr>
              <a:xfrm rot="16200000" flipH="1">
                <a:off x="3790459" y="1838508"/>
                <a:ext cx="1164627" cy="940435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平行四边形 8">
                <a:extLst>
                  <a:ext uri="{FF2B5EF4-FFF2-40B4-BE49-F238E27FC236}">
                    <a16:creationId xmlns:a16="http://schemas.microsoft.com/office/drawing/2014/main" id="{7E834E4B-D774-4F5E-96A0-6679C52CBE60}"/>
                  </a:ext>
                </a:extLst>
              </p:cNvPr>
              <p:cNvSpPr/>
              <p:nvPr/>
            </p:nvSpPr>
            <p:spPr>
              <a:xfrm rot="5400000">
                <a:off x="4729305" y="1838509"/>
                <a:ext cx="1164627" cy="940435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59FCC6C-1AA4-4C28-9F45-C66CFE20BDEC}"/>
                  </a:ext>
                </a:extLst>
              </p:cNvPr>
              <p:cNvGrpSpPr/>
              <p:nvPr/>
            </p:nvGrpSpPr>
            <p:grpSpPr>
              <a:xfrm>
                <a:off x="3897789" y="2552700"/>
                <a:ext cx="1882460" cy="338338"/>
                <a:chOff x="3899376" y="3619501"/>
                <a:chExt cx="1882460" cy="338338"/>
              </a:xfrm>
            </p:grpSpPr>
            <p:sp>
              <p:nvSpPr>
                <p:cNvPr id="55" name="任意多边形 48">
                  <a:extLst>
                    <a:ext uri="{FF2B5EF4-FFF2-40B4-BE49-F238E27FC236}">
                      <a16:creationId xmlns:a16="http://schemas.microsoft.com/office/drawing/2014/main" id="{7083310E-8965-4BCC-A261-B0FA8D4E0228}"/>
                    </a:ext>
                  </a:extLst>
                </p:cNvPr>
                <p:cNvSpPr/>
                <p:nvPr/>
              </p:nvSpPr>
              <p:spPr>
                <a:xfrm rot="5400000">
                  <a:off x="5142449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 49">
                  <a:extLst>
                    <a:ext uri="{FF2B5EF4-FFF2-40B4-BE49-F238E27FC236}">
                      <a16:creationId xmlns:a16="http://schemas.microsoft.com/office/drawing/2014/main" id="{3FACC72A-CBE1-4FA3-B8A9-6F86D019A75D}"/>
                    </a:ext>
                  </a:extLst>
                </p:cNvPr>
                <p:cNvSpPr/>
                <p:nvPr/>
              </p:nvSpPr>
              <p:spPr>
                <a:xfrm rot="16200000" flipH="1">
                  <a:off x="4200425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任意多边形 97">
              <a:extLst>
                <a:ext uri="{FF2B5EF4-FFF2-40B4-BE49-F238E27FC236}">
                  <a16:creationId xmlns:a16="http://schemas.microsoft.com/office/drawing/2014/main" id="{FAB54CFD-C719-4B83-916C-A9E51B1BF095}"/>
                </a:ext>
              </a:extLst>
            </p:cNvPr>
            <p:cNvSpPr/>
            <p:nvPr/>
          </p:nvSpPr>
          <p:spPr>
            <a:xfrm rot="5400000">
              <a:off x="2753850" y="3201583"/>
              <a:ext cx="2262822" cy="274311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任意多边形 78">
              <a:extLst>
                <a:ext uri="{FF2B5EF4-FFF2-40B4-BE49-F238E27FC236}">
                  <a16:creationId xmlns:a16="http://schemas.microsoft.com/office/drawing/2014/main" id="{931EA12B-6A55-449A-AAD3-2483EFA054CD}"/>
                </a:ext>
              </a:extLst>
            </p:cNvPr>
            <p:cNvSpPr/>
            <p:nvPr/>
          </p:nvSpPr>
          <p:spPr>
            <a:xfrm rot="16200000" flipH="1">
              <a:off x="2619224" y="2657409"/>
              <a:ext cx="3153325" cy="641576"/>
            </a:xfrm>
            <a:custGeom>
              <a:avLst/>
              <a:gdLst>
                <a:gd name="connsiteX0" fmla="*/ 0 w 4606609"/>
                <a:gd name="connsiteY0" fmla="*/ 937262 h 937262"/>
                <a:gd name="connsiteX1" fmla="*/ 576261 w 4606609"/>
                <a:gd name="connsiteY1" fmla="*/ 937262 h 937262"/>
                <a:gd name="connsiteX2" fmla="*/ 1066800 w 4606609"/>
                <a:gd name="connsiteY2" fmla="*/ 937262 h 937262"/>
                <a:gd name="connsiteX3" fmla="*/ 1643061 w 4606609"/>
                <a:gd name="connsiteY3" fmla="*/ 937262 h 937262"/>
                <a:gd name="connsiteX4" fmla="*/ 2371726 w 4606609"/>
                <a:gd name="connsiteY4" fmla="*/ 937262 h 937262"/>
                <a:gd name="connsiteX5" fmla="*/ 3438526 w 4606609"/>
                <a:gd name="connsiteY5" fmla="*/ 937262 h 937262"/>
                <a:gd name="connsiteX6" fmla="*/ 3438526 w 4606609"/>
                <a:gd name="connsiteY6" fmla="*/ 937261 h 937262"/>
                <a:gd name="connsiteX7" fmla="*/ 3539809 w 4606609"/>
                <a:gd name="connsiteY7" fmla="*/ 937261 h 937262"/>
                <a:gd name="connsiteX8" fmla="*/ 4606609 w 4606609"/>
                <a:gd name="connsiteY8" fmla="*/ 937261 h 937262"/>
                <a:gd name="connsiteX9" fmla="*/ 4386011 w 4606609"/>
                <a:gd name="connsiteY9" fmla="*/ 4 h 937262"/>
                <a:gd name="connsiteX10" fmla="*/ 2844483 w 4606609"/>
                <a:gd name="connsiteY10" fmla="*/ 1 h 937262"/>
                <a:gd name="connsiteX11" fmla="*/ 2844483 w 4606609"/>
                <a:gd name="connsiteY11" fmla="*/ 0 h 937262"/>
                <a:gd name="connsiteX12" fmla="*/ 2268222 w 4606609"/>
                <a:gd name="connsiteY12" fmla="*/ 0 h 937262"/>
                <a:gd name="connsiteX13" fmla="*/ 2268222 w 4606609"/>
                <a:gd name="connsiteY13" fmla="*/ 2 h 937262"/>
                <a:gd name="connsiteX14" fmla="*/ 1777683 w 4606609"/>
                <a:gd name="connsiteY14" fmla="*/ 1 h 937262"/>
                <a:gd name="connsiteX15" fmla="*/ 1777683 w 4606609"/>
                <a:gd name="connsiteY15" fmla="*/ 0 h 937262"/>
                <a:gd name="connsiteX16" fmla="*/ 1201422 w 4606609"/>
                <a:gd name="connsiteY16" fmla="*/ 0 h 937262"/>
                <a:gd name="connsiteX17" fmla="*/ 1201422 w 4606609"/>
                <a:gd name="connsiteY17" fmla="*/ 1 h 937262"/>
                <a:gd name="connsiteX18" fmla="*/ 1100139 w 4606609"/>
                <a:gd name="connsiteY18" fmla="*/ 1 h 937262"/>
                <a:gd name="connsiteX19" fmla="*/ 1100139 w 4606609"/>
                <a:gd name="connsiteY19" fmla="*/ 3 h 937262"/>
                <a:gd name="connsiteX20" fmla="*/ 609600 w 4606609"/>
                <a:gd name="connsiteY20" fmla="*/ 2 h 937262"/>
                <a:gd name="connsiteX21" fmla="*/ 609600 w 4606609"/>
                <a:gd name="connsiteY21" fmla="*/ 1 h 937262"/>
                <a:gd name="connsiteX22" fmla="*/ 33339 w 4606609"/>
                <a:gd name="connsiteY22" fmla="*/ 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06609" h="937262">
                  <a:moveTo>
                    <a:pt x="0" y="937262"/>
                  </a:moveTo>
                  <a:lnTo>
                    <a:pt x="576261" y="937262"/>
                  </a:lnTo>
                  <a:lnTo>
                    <a:pt x="1066800" y="937262"/>
                  </a:lnTo>
                  <a:lnTo>
                    <a:pt x="1643061" y="937262"/>
                  </a:lnTo>
                  <a:lnTo>
                    <a:pt x="2371726" y="937262"/>
                  </a:lnTo>
                  <a:lnTo>
                    <a:pt x="3438526" y="937262"/>
                  </a:lnTo>
                  <a:lnTo>
                    <a:pt x="3438526" y="937261"/>
                  </a:lnTo>
                  <a:lnTo>
                    <a:pt x="3539809" y="937261"/>
                  </a:lnTo>
                  <a:lnTo>
                    <a:pt x="4606609" y="937261"/>
                  </a:lnTo>
                  <a:lnTo>
                    <a:pt x="4386011" y="4"/>
                  </a:lnTo>
                  <a:lnTo>
                    <a:pt x="2844483" y="1"/>
                  </a:lnTo>
                  <a:lnTo>
                    <a:pt x="2844483" y="0"/>
                  </a:lnTo>
                  <a:lnTo>
                    <a:pt x="2268222" y="0"/>
                  </a:lnTo>
                  <a:lnTo>
                    <a:pt x="2268222" y="2"/>
                  </a:lnTo>
                  <a:lnTo>
                    <a:pt x="1777683" y="1"/>
                  </a:lnTo>
                  <a:lnTo>
                    <a:pt x="1777683" y="0"/>
                  </a:lnTo>
                  <a:lnTo>
                    <a:pt x="1201422" y="0"/>
                  </a:lnTo>
                  <a:lnTo>
                    <a:pt x="1201422" y="1"/>
                  </a:lnTo>
                  <a:lnTo>
                    <a:pt x="1100139" y="1"/>
                  </a:lnTo>
                  <a:lnTo>
                    <a:pt x="1100139" y="3"/>
                  </a:lnTo>
                  <a:lnTo>
                    <a:pt x="609600" y="2"/>
                  </a:lnTo>
                  <a:lnTo>
                    <a:pt x="609600" y="1"/>
                  </a:lnTo>
                  <a:lnTo>
                    <a:pt x="33339" y="1"/>
                  </a:lnTo>
                  <a:close/>
                </a:path>
              </a:pathLst>
            </a:custGeom>
            <a:gradFill>
              <a:gsLst>
                <a:gs pos="0">
                  <a:srgbClr val="F6FAFD"/>
                </a:gs>
                <a:gs pos="100000">
                  <a:srgbClr val="FCFEFD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任意多边形 79">
              <a:extLst>
                <a:ext uri="{FF2B5EF4-FFF2-40B4-BE49-F238E27FC236}">
                  <a16:creationId xmlns:a16="http://schemas.microsoft.com/office/drawing/2014/main" id="{789D2532-80E2-47A6-A127-A04610B84214}"/>
                </a:ext>
              </a:extLst>
            </p:cNvPr>
            <p:cNvSpPr/>
            <p:nvPr/>
          </p:nvSpPr>
          <p:spPr>
            <a:xfrm rot="5400000">
              <a:off x="3260800" y="2652193"/>
              <a:ext cx="3153324" cy="641576"/>
            </a:xfrm>
            <a:custGeom>
              <a:avLst/>
              <a:gdLst>
                <a:gd name="connsiteX0" fmla="*/ 0 w 4606609"/>
                <a:gd name="connsiteY0" fmla="*/ 937261 h 937262"/>
                <a:gd name="connsiteX1" fmla="*/ 33339 w 4606609"/>
                <a:gd name="connsiteY1" fmla="*/ 0 h 937262"/>
                <a:gd name="connsiteX2" fmla="*/ 609600 w 4606609"/>
                <a:gd name="connsiteY2" fmla="*/ 0 h 937262"/>
                <a:gd name="connsiteX3" fmla="*/ 609600 w 4606609"/>
                <a:gd name="connsiteY3" fmla="*/ 1 h 937262"/>
                <a:gd name="connsiteX4" fmla="*/ 1100139 w 4606609"/>
                <a:gd name="connsiteY4" fmla="*/ 2 h 937262"/>
                <a:gd name="connsiteX5" fmla="*/ 1100139 w 4606609"/>
                <a:gd name="connsiteY5" fmla="*/ 0 h 937262"/>
                <a:gd name="connsiteX6" fmla="*/ 1676400 w 4606609"/>
                <a:gd name="connsiteY6" fmla="*/ 0 h 937262"/>
                <a:gd name="connsiteX7" fmla="*/ 1676400 w 4606609"/>
                <a:gd name="connsiteY7" fmla="*/ 1 h 937262"/>
                <a:gd name="connsiteX8" fmla="*/ 1777683 w 4606609"/>
                <a:gd name="connsiteY8" fmla="*/ 1 h 937262"/>
                <a:gd name="connsiteX9" fmla="*/ 1777683 w 4606609"/>
                <a:gd name="connsiteY9" fmla="*/ 1 h 937262"/>
                <a:gd name="connsiteX10" fmla="*/ 2268222 w 4606609"/>
                <a:gd name="connsiteY10" fmla="*/ 2 h 937262"/>
                <a:gd name="connsiteX11" fmla="*/ 2268222 w 4606609"/>
                <a:gd name="connsiteY11" fmla="*/ 1 h 937262"/>
                <a:gd name="connsiteX12" fmla="*/ 2844483 w 4606609"/>
                <a:gd name="connsiteY12" fmla="*/ 1 h 937262"/>
                <a:gd name="connsiteX13" fmla="*/ 2844483 w 4606609"/>
                <a:gd name="connsiteY13" fmla="*/ 2 h 937262"/>
                <a:gd name="connsiteX14" fmla="*/ 4386011 w 4606609"/>
                <a:gd name="connsiteY14" fmla="*/ 5 h 937262"/>
                <a:gd name="connsiteX15" fmla="*/ 4606609 w 4606609"/>
                <a:gd name="connsiteY15" fmla="*/ 937262 h 937262"/>
                <a:gd name="connsiteX16" fmla="*/ 3539809 w 4606609"/>
                <a:gd name="connsiteY16" fmla="*/ 937262 h 937262"/>
                <a:gd name="connsiteX17" fmla="*/ 2811144 w 4606609"/>
                <a:gd name="connsiteY17" fmla="*/ 937262 h 937262"/>
                <a:gd name="connsiteX18" fmla="*/ 2234883 w 4606609"/>
                <a:gd name="connsiteY18" fmla="*/ 937262 h 937262"/>
                <a:gd name="connsiteX19" fmla="*/ 1744344 w 4606609"/>
                <a:gd name="connsiteY19" fmla="*/ 937262 h 937262"/>
                <a:gd name="connsiteX20" fmla="*/ 1168083 w 4606609"/>
                <a:gd name="connsiteY20" fmla="*/ 937262 h 937262"/>
                <a:gd name="connsiteX21" fmla="*/ 1168083 w 4606609"/>
                <a:gd name="connsiteY21" fmla="*/ 937261 h 937262"/>
                <a:gd name="connsiteX22" fmla="*/ 1066800 w 4606609"/>
                <a:gd name="connsiteY22" fmla="*/ 937261 h 937262"/>
                <a:gd name="connsiteX23" fmla="*/ 576261 w 4606609"/>
                <a:gd name="connsiteY23" fmla="*/ 93726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06609" h="937262">
                  <a:moveTo>
                    <a:pt x="0" y="937261"/>
                  </a:moveTo>
                  <a:lnTo>
                    <a:pt x="33339" y="0"/>
                  </a:lnTo>
                  <a:lnTo>
                    <a:pt x="609600" y="0"/>
                  </a:lnTo>
                  <a:lnTo>
                    <a:pt x="609600" y="1"/>
                  </a:lnTo>
                  <a:lnTo>
                    <a:pt x="1100139" y="2"/>
                  </a:lnTo>
                  <a:lnTo>
                    <a:pt x="1100139" y="0"/>
                  </a:lnTo>
                  <a:lnTo>
                    <a:pt x="1676400" y="0"/>
                  </a:lnTo>
                  <a:lnTo>
                    <a:pt x="1676400" y="1"/>
                  </a:lnTo>
                  <a:lnTo>
                    <a:pt x="1777683" y="1"/>
                  </a:lnTo>
                  <a:lnTo>
                    <a:pt x="1777683" y="1"/>
                  </a:lnTo>
                  <a:lnTo>
                    <a:pt x="2268222" y="2"/>
                  </a:lnTo>
                  <a:lnTo>
                    <a:pt x="2268222" y="1"/>
                  </a:lnTo>
                  <a:lnTo>
                    <a:pt x="2844483" y="1"/>
                  </a:lnTo>
                  <a:lnTo>
                    <a:pt x="2844483" y="2"/>
                  </a:lnTo>
                  <a:lnTo>
                    <a:pt x="4386011" y="5"/>
                  </a:lnTo>
                  <a:lnTo>
                    <a:pt x="4606609" y="937262"/>
                  </a:lnTo>
                  <a:lnTo>
                    <a:pt x="3539809" y="937262"/>
                  </a:lnTo>
                  <a:lnTo>
                    <a:pt x="2811144" y="937262"/>
                  </a:lnTo>
                  <a:lnTo>
                    <a:pt x="2234883" y="937262"/>
                  </a:lnTo>
                  <a:lnTo>
                    <a:pt x="1744344" y="937262"/>
                  </a:lnTo>
                  <a:lnTo>
                    <a:pt x="1168083" y="937262"/>
                  </a:lnTo>
                  <a:lnTo>
                    <a:pt x="1168083" y="937261"/>
                  </a:lnTo>
                  <a:lnTo>
                    <a:pt x="1066800" y="937261"/>
                  </a:lnTo>
                  <a:lnTo>
                    <a:pt x="576261" y="937261"/>
                  </a:lnTo>
                  <a:close/>
                </a:path>
              </a:pathLst>
            </a:custGeom>
            <a:gradFill>
              <a:gsLst>
                <a:gs pos="100000">
                  <a:srgbClr val="D4DAD8"/>
                </a:gs>
                <a:gs pos="0">
                  <a:srgbClr val="F3F6F9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20" name="组合 60">
              <a:extLst>
                <a:ext uri="{FF2B5EF4-FFF2-40B4-BE49-F238E27FC236}">
                  <a16:creationId xmlns:a16="http://schemas.microsoft.com/office/drawing/2014/main" id="{1ACB44D0-ED8B-4EAD-AF10-A01DE41B147F}"/>
                </a:ext>
              </a:extLst>
            </p:cNvPr>
            <p:cNvGrpSpPr/>
            <p:nvPr/>
          </p:nvGrpSpPr>
          <p:grpSpPr>
            <a:xfrm>
              <a:off x="3860972" y="917963"/>
              <a:ext cx="1299229" cy="1089398"/>
              <a:chOff x="5767551" y="134939"/>
              <a:chExt cx="1898010" cy="1591470"/>
            </a:xfrm>
          </p:grpSpPr>
          <p:sp>
            <p:nvSpPr>
              <p:cNvPr id="48" name="平行四边形 8">
                <a:extLst>
                  <a:ext uri="{FF2B5EF4-FFF2-40B4-BE49-F238E27FC236}">
                    <a16:creationId xmlns:a16="http://schemas.microsoft.com/office/drawing/2014/main" id="{10A8562E-5A9D-4FC3-8972-542DA6EDCB96}"/>
                  </a:ext>
                </a:extLst>
              </p:cNvPr>
              <p:cNvSpPr/>
              <p:nvPr/>
            </p:nvSpPr>
            <p:spPr>
              <a:xfrm rot="16200000" flipH="1">
                <a:off x="5470257" y="432234"/>
                <a:ext cx="1591469" cy="996881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9" name="平行四边形 8">
                <a:extLst>
                  <a:ext uri="{FF2B5EF4-FFF2-40B4-BE49-F238E27FC236}">
                    <a16:creationId xmlns:a16="http://schemas.microsoft.com/office/drawing/2014/main" id="{A9D9ED6E-7DC8-422B-9EC1-4E3D7FD5CCFB}"/>
                  </a:ext>
                </a:extLst>
              </p:cNvPr>
              <p:cNvSpPr/>
              <p:nvPr/>
            </p:nvSpPr>
            <p:spPr>
              <a:xfrm rot="5400000">
                <a:off x="6419262" y="480107"/>
                <a:ext cx="1591468" cy="901131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1" name="任意多边形 120">
              <a:extLst>
                <a:ext uri="{FF2B5EF4-FFF2-40B4-BE49-F238E27FC236}">
                  <a16:creationId xmlns:a16="http://schemas.microsoft.com/office/drawing/2014/main" id="{CCE9EDA7-A613-48D0-9D61-92E89B3D6A7B}"/>
                </a:ext>
              </a:extLst>
            </p:cNvPr>
            <p:cNvSpPr/>
            <p:nvPr/>
          </p:nvSpPr>
          <p:spPr>
            <a:xfrm>
              <a:off x="1950810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任意多边形 121">
              <a:extLst>
                <a:ext uri="{FF2B5EF4-FFF2-40B4-BE49-F238E27FC236}">
                  <a16:creationId xmlns:a16="http://schemas.microsoft.com/office/drawing/2014/main" id="{79FEC5A7-36C6-47C9-A7CD-D83185CE92C8}"/>
                </a:ext>
              </a:extLst>
            </p:cNvPr>
            <p:cNvSpPr/>
            <p:nvPr/>
          </p:nvSpPr>
          <p:spPr>
            <a:xfrm>
              <a:off x="3236134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任意多边形 122">
              <a:extLst>
                <a:ext uri="{FF2B5EF4-FFF2-40B4-BE49-F238E27FC236}">
                  <a16:creationId xmlns:a16="http://schemas.microsoft.com/office/drawing/2014/main" id="{E7672D9F-0A96-4248-8718-81870771A8B9}"/>
                </a:ext>
              </a:extLst>
            </p:cNvPr>
            <p:cNvSpPr/>
            <p:nvPr/>
          </p:nvSpPr>
          <p:spPr>
            <a:xfrm>
              <a:off x="4515366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31" name="组合 77">
              <a:extLst>
                <a:ext uri="{FF2B5EF4-FFF2-40B4-BE49-F238E27FC236}">
                  <a16:creationId xmlns:a16="http://schemas.microsoft.com/office/drawing/2014/main" id="{2A861330-012A-4723-9A11-50945734F889}"/>
                </a:ext>
              </a:extLst>
            </p:cNvPr>
            <p:cNvGrpSpPr/>
            <p:nvPr/>
          </p:nvGrpSpPr>
          <p:grpSpPr>
            <a:xfrm>
              <a:off x="1789689" y="3603815"/>
              <a:ext cx="975196" cy="544802"/>
              <a:chOff x="2114124" y="4677759"/>
              <a:chExt cx="1424637" cy="795886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4" name="文本框 78">
                <a:extLst>
                  <a:ext uri="{FF2B5EF4-FFF2-40B4-BE49-F238E27FC236}">
                    <a16:creationId xmlns:a16="http://schemas.microsoft.com/office/drawing/2014/main" id="{BA223E1B-622E-4ED7-99DF-BE12AF2F088F}"/>
                  </a:ext>
                </a:extLst>
              </p:cNvPr>
              <p:cNvSpPr txBox="1"/>
              <p:nvPr/>
            </p:nvSpPr>
            <p:spPr>
              <a:xfrm>
                <a:off x="2587308" y="4807290"/>
                <a:ext cx="529315" cy="477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12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zh-CN" altLang="en-US" sz="12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5" name="文本框 79">
                <a:extLst>
                  <a:ext uri="{FF2B5EF4-FFF2-40B4-BE49-F238E27FC236}">
                    <a16:creationId xmlns:a16="http://schemas.microsoft.com/office/drawing/2014/main" id="{9DCAB053-3092-43D7-AD48-1E361855C500}"/>
                  </a:ext>
                </a:extLst>
              </p:cNvPr>
              <p:cNvSpPr txBox="1"/>
              <p:nvPr/>
            </p:nvSpPr>
            <p:spPr>
              <a:xfrm>
                <a:off x="2114124" y="4677759"/>
                <a:ext cx="1424637" cy="795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r>
                  <a:rPr lang="ru-RU" altLang="zh-CN" sz="20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Школы</a:t>
                </a:r>
                <a:endParaRPr lang="zh-CN" altLang="en-US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32" name="组合 80">
              <a:extLst>
                <a:ext uri="{FF2B5EF4-FFF2-40B4-BE49-F238E27FC236}">
                  <a16:creationId xmlns:a16="http://schemas.microsoft.com/office/drawing/2014/main" id="{E1CEA3F0-4078-4618-8A7D-F64E01C9B062}"/>
                </a:ext>
              </a:extLst>
            </p:cNvPr>
            <p:cNvGrpSpPr/>
            <p:nvPr/>
          </p:nvGrpSpPr>
          <p:grpSpPr>
            <a:xfrm>
              <a:off x="3264871" y="2909468"/>
              <a:ext cx="596102" cy="1012815"/>
              <a:chOff x="2391028" y="4677759"/>
              <a:chExt cx="870829" cy="1479595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2" name="文本框 81">
                <a:extLst>
                  <a:ext uri="{FF2B5EF4-FFF2-40B4-BE49-F238E27FC236}">
                    <a16:creationId xmlns:a16="http://schemas.microsoft.com/office/drawing/2014/main" id="{7CFF0F9D-FE5A-4F73-9793-379B17CDA593}"/>
                  </a:ext>
                </a:extLst>
              </p:cNvPr>
              <p:cNvSpPr txBox="1"/>
              <p:nvPr/>
            </p:nvSpPr>
            <p:spPr>
              <a:xfrm>
                <a:off x="2587310" y="4807293"/>
                <a:ext cx="529317" cy="6566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9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3" name="文本框 82">
                <a:extLst>
                  <a:ext uri="{FF2B5EF4-FFF2-40B4-BE49-F238E27FC236}">
                    <a16:creationId xmlns:a16="http://schemas.microsoft.com/office/drawing/2014/main" id="{3129F1E7-7171-4427-9B84-8B13EDB3C79D}"/>
                  </a:ext>
                </a:extLst>
              </p:cNvPr>
              <p:cNvSpPr txBox="1"/>
              <p:nvPr/>
            </p:nvSpPr>
            <p:spPr>
              <a:xfrm>
                <a:off x="2391028" y="4677759"/>
                <a:ext cx="870829" cy="1479595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16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16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r>
                  <a:rPr lang="ru-RU" altLang="zh-CN" sz="16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Учреждения</a:t>
                </a:r>
                <a:r>
                  <a:rPr lang="ru-RU" altLang="zh-CN" sz="20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 ДО </a:t>
                </a:r>
                <a:endParaRPr lang="zh-CN" altLang="en-US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3" name="文本框 81">
                <a:extLst>
                  <a:ext uri="{FF2B5EF4-FFF2-40B4-BE49-F238E27FC236}">
                    <a16:creationId xmlns:a16="http://schemas.microsoft.com/office/drawing/2014/main" id="{EEC3D531-5DC3-4362-9860-7BF4C3D0DE98}"/>
                  </a:ext>
                </a:extLst>
              </p:cNvPr>
              <p:cNvSpPr txBox="1"/>
              <p:nvPr/>
            </p:nvSpPr>
            <p:spPr>
              <a:xfrm>
                <a:off x="2706081" y="5004340"/>
                <a:ext cx="529317" cy="4775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组合 83">
              <a:extLst>
                <a:ext uri="{FF2B5EF4-FFF2-40B4-BE49-F238E27FC236}">
                  <a16:creationId xmlns:a16="http://schemas.microsoft.com/office/drawing/2014/main" id="{33691597-442F-4611-8C52-71147BF96FEB}"/>
                </a:ext>
              </a:extLst>
            </p:cNvPr>
            <p:cNvGrpSpPr/>
            <p:nvPr/>
          </p:nvGrpSpPr>
          <p:grpSpPr>
            <a:xfrm>
              <a:off x="4543360" y="2143382"/>
              <a:ext cx="596102" cy="1171322"/>
              <a:chOff x="2391021" y="4677762"/>
              <a:chExt cx="870827" cy="1711154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0" name="文本框 84">
                <a:extLst>
                  <a:ext uri="{FF2B5EF4-FFF2-40B4-BE49-F238E27FC236}">
                    <a16:creationId xmlns:a16="http://schemas.microsoft.com/office/drawing/2014/main" id="{B1A31445-65A3-43A2-A3FB-07AF4711E63B}"/>
                  </a:ext>
                </a:extLst>
              </p:cNvPr>
              <p:cNvSpPr txBox="1"/>
              <p:nvPr/>
            </p:nvSpPr>
            <p:spPr>
              <a:xfrm>
                <a:off x="2587310" y="4807296"/>
                <a:ext cx="529316" cy="8953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9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12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1" name="文本框 85">
                <a:extLst>
                  <a:ext uri="{FF2B5EF4-FFF2-40B4-BE49-F238E27FC236}">
                    <a16:creationId xmlns:a16="http://schemas.microsoft.com/office/drawing/2014/main" id="{29E1D9E6-9FB2-4AC5-8358-044A29FF53A5}"/>
                  </a:ext>
                </a:extLst>
              </p:cNvPr>
              <p:cNvSpPr txBox="1"/>
              <p:nvPr/>
            </p:nvSpPr>
            <p:spPr>
              <a:xfrm>
                <a:off x="2391021" y="4677762"/>
                <a:ext cx="870827" cy="1711154"/>
              </a:xfrm>
              <a:prstGeom prst="rect">
                <a:avLst/>
              </a:prstGeom>
              <a:noFill/>
            </p:spPr>
            <p:txBody>
              <a:bodyPr wrap="square" rIns="3600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r>
                  <a:rPr lang="ru-RU" altLang="zh-CN" sz="20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Детские сады</a:t>
                </a:r>
                <a:endParaRPr lang="zh-CN" altLang="en-US" sz="20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787646" y="76548"/>
            <a:ext cx="7514894" cy="7078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spc="-55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Доля педагогов, имеющих первую и высшую категорию в разрезе образовательных организаций </a:t>
            </a:r>
          </a:p>
        </p:txBody>
      </p:sp>
      <p:pic>
        <p:nvPicPr>
          <p:cNvPr id="88" name="Picture 11"/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116439">
            <a:off x="-2765808" y="-546936"/>
            <a:ext cx="4229918" cy="3407006"/>
          </a:xfrm>
          <a:prstGeom prst="rect">
            <a:avLst/>
          </a:prstGeom>
        </p:spPr>
      </p:pic>
      <p:grpSp>
        <p:nvGrpSpPr>
          <p:cNvPr id="85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7924303">
            <a:off x="-2649818" y="59639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86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01" name="Picture 11"/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7625084" y="-1509159"/>
            <a:ext cx="4229918" cy="3407006"/>
          </a:xfrm>
          <a:prstGeom prst="rect">
            <a:avLst/>
          </a:prstGeom>
        </p:spPr>
      </p:pic>
      <p:grpSp>
        <p:nvGrpSpPr>
          <p:cNvPr id="102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230997">
            <a:off x="6783798" y="-1673988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103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62" name="Picture 2" descr="D:\Users\d.andrienko\Рабочий стол\premium-icon-playground-5921836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92" y="2916555"/>
            <a:ext cx="514201" cy="51420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D:\Users\d.andrienko\Рабочий стол\premium-icon-school-5948579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9" y="3917462"/>
            <a:ext cx="461681" cy="46168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 descr="D:\Users\d.andrienko\Рабочий стол\premium-icon-idea-208086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47" y="3414502"/>
            <a:ext cx="486581" cy="48658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84">
            <a:extLst>
              <a:ext uri="{FF2B5EF4-FFF2-40B4-BE49-F238E27FC236}">
                <a16:creationId xmlns:a16="http://schemas.microsoft.com/office/drawing/2014/main" id="{B90241F7-5C68-4A4B-A8F2-CFC24E45388D}"/>
              </a:ext>
            </a:extLst>
          </p:cNvPr>
          <p:cNvSpPr txBox="1"/>
          <p:nvPr/>
        </p:nvSpPr>
        <p:spPr>
          <a:xfrm>
            <a:off x="6951133" y="649330"/>
            <a:ext cx="1121929" cy="1123384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pPr algn="ctr" defTabSz="685783">
              <a:defRPr/>
            </a:pPr>
            <a:endParaRPr lang="ru-RU" altLang="zh-CN" sz="2400" dirty="0">
              <a:solidFill>
                <a:srgbClr val="2C344B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  <a:p>
            <a:pPr algn="ctr" defTabSz="685783">
              <a:defRPr/>
            </a:pPr>
            <a:endParaRPr lang="ru-RU" altLang="zh-CN" sz="9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endParaRPr lang="ru-RU" altLang="zh-CN" sz="12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r>
              <a:rPr lang="ru-RU" altLang="zh-CN" sz="28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60,5%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4" name="文本框 84">
            <a:extLst>
              <a:ext uri="{FF2B5EF4-FFF2-40B4-BE49-F238E27FC236}">
                <a16:creationId xmlns:a16="http://schemas.microsoft.com/office/drawing/2014/main" id="{8D7C2D1E-5CEA-4934-A584-F76065AD8152}"/>
              </a:ext>
            </a:extLst>
          </p:cNvPr>
          <p:cNvSpPr txBox="1"/>
          <p:nvPr/>
        </p:nvSpPr>
        <p:spPr>
          <a:xfrm>
            <a:off x="4408386" y="1683978"/>
            <a:ext cx="1071900" cy="1123384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pPr algn="ctr" defTabSz="685783">
              <a:defRPr/>
            </a:pPr>
            <a:endParaRPr lang="ru-RU" altLang="zh-CN" sz="2400" dirty="0">
              <a:solidFill>
                <a:srgbClr val="2C344B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  <a:p>
            <a:pPr algn="ctr" defTabSz="685783">
              <a:defRPr/>
            </a:pPr>
            <a:endParaRPr lang="ru-RU" altLang="zh-CN" sz="9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endParaRPr lang="ru-RU" altLang="zh-CN" sz="12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r>
              <a:rPr lang="ru-RU" altLang="zh-CN" sz="28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50,8%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5" name="文本框 84">
            <a:extLst>
              <a:ext uri="{FF2B5EF4-FFF2-40B4-BE49-F238E27FC236}">
                <a16:creationId xmlns:a16="http://schemas.microsoft.com/office/drawing/2014/main" id="{FF59A634-934E-469A-AFF8-2449BCA69723}"/>
              </a:ext>
            </a:extLst>
          </p:cNvPr>
          <p:cNvSpPr txBox="1"/>
          <p:nvPr/>
        </p:nvSpPr>
        <p:spPr>
          <a:xfrm>
            <a:off x="1875111" y="2493688"/>
            <a:ext cx="1089250" cy="1123384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pPr algn="ctr" defTabSz="685783">
              <a:defRPr/>
            </a:pPr>
            <a:endParaRPr lang="ru-RU" altLang="zh-CN" sz="2400" dirty="0">
              <a:solidFill>
                <a:srgbClr val="2C344B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  <a:p>
            <a:pPr algn="ctr" defTabSz="685783">
              <a:defRPr/>
            </a:pPr>
            <a:endParaRPr lang="ru-RU" altLang="zh-CN" sz="9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endParaRPr lang="ru-RU" altLang="zh-CN" sz="1200" dirty="0">
              <a:solidFill>
                <a:srgbClr val="2C344B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algn="ctr" defTabSz="685783">
              <a:defRPr/>
            </a:pPr>
            <a:r>
              <a:rPr lang="ru-RU" altLang="zh-CN" sz="28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37,1%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7" name="Рисунок 56" descr="Квадратная академическая шапочка со сплошной заливкой">
            <a:hlinkClick r:id="rId10" action="ppaction://hlinksldjump"/>
            <a:extLst>
              <a:ext uri="{FF2B5EF4-FFF2-40B4-BE49-F238E27FC236}">
                <a16:creationId xmlns:a16="http://schemas.microsoft.com/office/drawing/2014/main" id="{8663806B-6B8E-4705-BB29-6893C9BF0E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693F9-136A-4AD6-BC4F-63CA398119ED}"/>
              </a:ext>
            </a:extLst>
          </p:cNvPr>
          <p:cNvSpPr txBox="1"/>
          <p:nvPr/>
        </p:nvSpPr>
        <p:spPr>
          <a:xfrm>
            <a:off x="1857375" y="43161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Профиль современного учителя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FAA4A9-C682-417F-8FCB-05C7AA35C03A}"/>
              </a:ext>
            </a:extLst>
          </p:cNvPr>
          <p:cNvGraphicFramePr/>
          <p:nvPr/>
        </p:nvGraphicFramePr>
        <p:xfrm>
          <a:off x="-367553" y="504826"/>
          <a:ext cx="9587753" cy="477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D053D0BD-6AD8-4465-BF4A-7913044E9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92404DD-951C-4291-8298-922CC98E8280}"/>
              </a:ext>
            </a:extLst>
          </p:cNvPr>
          <p:cNvCxnSpPr>
            <a:cxnSpLocks/>
          </p:cNvCxnSpPr>
          <p:nvPr/>
        </p:nvCxnSpPr>
        <p:spPr>
          <a:xfrm>
            <a:off x="7315200" y="-435896"/>
            <a:ext cx="2430379" cy="4123575"/>
          </a:xfrm>
          <a:prstGeom prst="line">
            <a:avLst/>
          </a:prstGeom>
          <a:ln w="57150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7B7F033-C840-4284-A3E8-48B4D430BF41}"/>
              </a:ext>
            </a:extLst>
          </p:cNvPr>
          <p:cNvCxnSpPr>
            <a:cxnSpLocks/>
          </p:cNvCxnSpPr>
          <p:nvPr/>
        </p:nvCxnSpPr>
        <p:spPr>
          <a:xfrm flipH="1">
            <a:off x="7351296" y="1625891"/>
            <a:ext cx="2394283" cy="3848477"/>
          </a:xfrm>
          <a:prstGeom prst="line">
            <a:avLst/>
          </a:prstGeom>
          <a:ln w="57150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4D280-899A-4D2A-AA9E-89209107B019}"/>
              </a:ext>
            </a:extLst>
          </p:cNvPr>
          <p:cNvCxnSpPr>
            <a:cxnSpLocks/>
          </p:cNvCxnSpPr>
          <p:nvPr/>
        </p:nvCxnSpPr>
        <p:spPr>
          <a:xfrm>
            <a:off x="4078704" y="-312822"/>
            <a:ext cx="3429000" cy="5907505"/>
          </a:xfrm>
          <a:prstGeom prst="line">
            <a:avLst/>
          </a:prstGeom>
          <a:ln w="57150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9C46354-1A35-4562-8150-5529B095A963}"/>
              </a:ext>
            </a:extLst>
          </p:cNvPr>
          <p:cNvCxnSpPr>
            <a:cxnSpLocks/>
          </p:cNvCxnSpPr>
          <p:nvPr/>
        </p:nvCxnSpPr>
        <p:spPr>
          <a:xfrm flipH="1">
            <a:off x="4199021" y="-565484"/>
            <a:ext cx="3441033" cy="5919537"/>
          </a:xfrm>
          <a:prstGeom prst="line">
            <a:avLst/>
          </a:prstGeom>
          <a:ln w="57150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E6BCA92-7995-4847-A6E6-56EAD6EAB5AD}"/>
              </a:ext>
            </a:extLst>
          </p:cNvPr>
          <p:cNvCxnSpPr>
            <a:cxnSpLocks/>
          </p:cNvCxnSpPr>
          <p:nvPr/>
        </p:nvCxnSpPr>
        <p:spPr>
          <a:xfrm flipH="1" flipV="1">
            <a:off x="5793204" y="2640932"/>
            <a:ext cx="4072692" cy="1"/>
          </a:xfrm>
          <a:prstGeom prst="line">
            <a:avLst/>
          </a:prstGeom>
          <a:ln w="57150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B60E4D-1921-4D4A-815C-F4620A3CCB85}"/>
              </a:ext>
            </a:extLst>
          </p:cNvPr>
          <p:cNvSpPr/>
          <p:nvPr/>
        </p:nvSpPr>
        <p:spPr>
          <a:xfrm>
            <a:off x="0" y="0"/>
            <a:ext cx="4018545" cy="51435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5134F1C8-3C03-4D4C-BFB0-6098DA320E59}"/>
              </a:ext>
            </a:extLst>
          </p:cNvPr>
          <p:cNvSpPr/>
          <p:nvPr/>
        </p:nvSpPr>
        <p:spPr>
          <a:xfrm rot="6703200">
            <a:off x="2450311" y="804905"/>
            <a:ext cx="4243379" cy="2709289"/>
          </a:xfrm>
          <a:prstGeom prst="triangle">
            <a:avLst>
              <a:gd name="adj" fmla="val 50735"/>
            </a:avLst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C493A642-54C8-42EE-8B1D-D9F8DDBA5942}"/>
              </a:ext>
            </a:extLst>
          </p:cNvPr>
          <p:cNvSpPr/>
          <p:nvPr/>
        </p:nvSpPr>
        <p:spPr>
          <a:xfrm rot="3908076">
            <a:off x="2321479" y="1748523"/>
            <a:ext cx="4302274" cy="2855364"/>
          </a:xfrm>
          <a:prstGeom prst="triangle">
            <a:avLst>
              <a:gd name="adj" fmla="val 50735"/>
            </a:avLst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A6D66-517C-4C19-9F63-E1B31F2A1151}"/>
              </a:ext>
            </a:extLst>
          </p:cNvPr>
          <p:cNvSpPr txBox="1"/>
          <p:nvPr/>
        </p:nvSpPr>
        <p:spPr>
          <a:xfrm>
            <a:off x="286184" y="65302"/>
            <a:ext cx="478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ФГИС «Моя школа» </a:t>
            </a:r>
          </a:p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Основные возможности</a:t>
            </a:r>
            <a:endParaRPr lang="ru-RU" sz="2000" dirty="0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ECC1BB15-6C14-46E3-9409-56D5F3EE0751}"/>
              </a:ext>
            </a:extLst>
          </p:cNvPr>
          <p:cNvSpPr/>
          <p:nvPr/>
        </p:nvSpPr>
        <p:spPr>
          <a:xfrm>
            <a:off x="640727" y="1828642"/>
            <a:ext cx="5070006" cy="1999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облачное хранилище</a:t>
            </a:r>
          </a:p>
          <a:p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проверенный образовательный и воспитательный контент</a:t>
            </a:r>
          </a:p>
          <a:p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расписание уроков, домашние задания, оценки, журнал и т.п</a:t>
            </a:r>
          </a:p>
          <a:p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с возможностью 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редактирования и совместной работы в режиме онлайн в отечественном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офисном программном обеспечении</a:t>
            </a:r>
          </a:p>
          <a:p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видеоконференцсвязь на базе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Сферума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5FA7EFE-04F9-4019-B63D-9058E425C3A8}"/>
              </a:ext>
            </a:extLst>
          </p:cNvPr>
          <p:cNvCxnSpPr/>
          <p:nvPr/>
        </p:nvCxnSpPr>
        <p:spPr>
          <a:xfrm>
            <a:off x="-195943" y="896299"/>
            <a:ext cx="43949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346;p44">
            <a:extLst>
              <a:ext uri="{FF2B5EF4-FFF2-40B4-BE49-F238E27FC236}">
                <a16:creationId xmlns:a16="http://schemas.microsoft.com/office/drawing/2014/main" id="{5CD75F75-9F15-49A4-889C-09434089F0D6}"/>
              </a:ext>
            </a:extLst>
          </p:cNvPr>
          <p:cNvSpPr/>
          <p:nvPr/>
        </p:nvSpPr>
        <p:spPr>
          <a:xfrm>
            <a:off x="378452" y="2377690"/>
            <a:ext cx="88756" cy="88756"/>
          </a:xfrm>
          <a:custGeom>
            <a:avLst/>
            <a:gdLst/>
            <a:ahLst/>
            <a:cxnLst/>
            <a:rect l="l" t="t" r="r" b="b"/>
            <a:pathLst>
              <a:path w="1943" h="1943" extrusionOk="0">
                <a:moveTo>
                  <a:pt x="971" y="0"/>
                </a:moveTo>
                <a:cubicBezTo>
                  <a:pt x="440" y="0"/>
                  <a:pt x="0" y="439"/>
                  <a:pt x="0" y="971"/>
                </a:cubicBezTo>
                <a:cubicBezTo>
                  <a:pt x="0" y="1503"/>
                  <a:pt x="440" y="1943"/>
                  <a:pt x="971" y="1943"/>
                </a:cubicBezTo>
                <a:cubicBezTo>
                  <a:pt x="1503" y="1943"/>
                  <a:pt x="1943" y="1503"/>
                  <a:pt x="1943" y="971"/>
                </a:cubicBezTo>
                <a:cubicBezTo>
                  <a:pt x="1943" y="439"/>
                  <a:pt x="1503" y="0"/>
                  <a:pt x="9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349;p44">
            <a:extLst>
              <a:ext uri="{FF2B5EF4-FFF2-40B4-BE49-F238E27FC236}">
                <a16:creationId xmlns:a16="http://schemas.microsoft.com/office/drawing/2014/main" id="{F15D7AF9-AF96-4276-BB5F-7A9F8F475DCD}"/>
              </a:ext>
            </a:extLst>
          </p:cNvPr>
          <p:cNvSpPr/>
          <p:nvPr/>
        </p:nvSpPr>
        <p:spPr>
          <a:xfrm>
            <a:off x="378452" y="3195060"/>
            <a:ext cx="88756" cy="88299"/>
          </a:xfrm>
          <a:custGeom>
            <a:avLst/>
            <a:gdLst/>
            <a:ahLst/>
            <a:cxnLst/>
            <a:rect l="l" t="t" r="r" b="b"/>
            <a:pathLst>
              <a:path w="1943" h="1933" extrusionOk="0">
                <a:moveTo>
                  <a:pt x="971" y="0"/>
                </a:moveTo>
                <a:cubicBezTo>
                  <a:pt x="440" y="0"/>
                  <a:pt x="0" y="430"/>
                  <a:pt x="0" y="961"/>
                </a:cubicBezTo>
                <a:cubicBezTo>
                  <a:pt x="0" y="1503"/>
                  <a:pt x="440" y="1932"/>
                  <a:pt x="971" y="1932"/>
                </a:cubicBezTo>
                <a:cubicBezTo>
                  <a:pt x="1503" y="1932"/>
                  <a:pt x="1943" y="1503"/>
                  <a:pt x="1943" y="961"/>
                </a:cubicBezTo>
                <a:cubicBezTo>
                  <a:pt x="1943" y="430"/>
                  <a:pt x="1503" y="0"/>
                  <a:pt x="9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350;p44">
            <a:extLst>
              <a:ext uri="{FF2B5EF4-FFF2-40B4-BE49-F238E27FC236}">
                <a16:creationId xmlns:a16="http://schemas.microsoft.com/office/drawing/2014/main" id="{15EB416B-0124-41E1-9AF9-A196F8E40F64}"/>
              </a:ext>
            </a:extLst>
          </p:cNvPr>
          <p:cNvSpPr/>
          <p:nvPr/>
        </p:nvSpPr>
        <p:spPr>
          <a:xfrm>
            <a:off x="406502" y="995131"/>
            <a:ext cx="88756" cy="88345"/>
          </a:xfrm>
          <a:custGeom>
            <a:avLst/>
            <a:gdLst/>
            <a:ahLst/>
            <a:cxnLst/>
            <a:rect l="l" t="t" r="r" b="b"/>
            <a:pathLst>
              <a:path w="1943" h="1934" extrusionOk="0">
                <a:moveTo>
                  <a:pt x="971" y="0"/>
                </a:moveTo>
                <a:cubicBezTo>
                  <a:pt x="440" y="0"/>
                  <a:pt x="0" y="430"/>
                  <a:pt x="0" y="961"/>
                </a:cubicBezTo>
                <a:cubicBezTo>
                  <a:pt x="0" y="1504"/>
                  <a:pt x="440" y="1933"/>
                  <a:pt x="971" y="1933"/>
                </a:cubicBezTo>
                <a:cubicBezTo>
                  <a:pt x="1503" y="1933"/>
                  <a:pt x="1943" y="1504"/>
                  <a:pt x="1943" y="961"/>
                </a:cubicBezTo>
                <a:cubicBezTo>
                  <a:pt x="1943" y="430"/>
                  <a:pt x="1503" y="0"/>
                  <a:pt x="9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351;p44">
            <a:extLst>
              <a:ext uri="{FF2B5EF4-FFF2-40B4-BE49-F238E27FC236}">
                <a16:creationId xmlns:a16="http://schemas.microsoft.com/office/drawing/2014/main" id="{7154531F-14DE-4397-82C5-EAC7018984DD}"/>
              </a:ext>
            </a:extLst>
          </p:cNvPr>
          <p:cNvSpPr/>
          <p:nvPr/>
        </p:nvSpPr>
        <p:spPr>
          <a:xfrm>
            <a:off x="389266" y="1548192"/>
            <a:ext cx="88756" cy="88802"/>
          </a:xfrm>
          <a:custGeom>
            <a:avLst/>
            <a:gdLst/>
            <a:ahLst/>
            <a:cxnLst/>
            <a:rect l="l" t="t" r="r" b="b"/>
            <a:pathLst>
              <a:path w="1943" h="1944" extrusionOk="0">
                <a:moveTo>
                  <a:pt x="971" y="1"/>
                </a:moveTo>
                <a:cubicBezTo>
                  <a:pt x="440" y="1"/>
                  <a:pt x="0" y="440"/>
                  <a:pt x="0" y="972"/>
                </a:cubicBezTo>
                <a:cubicBezTo>
                  <a:pt x="0" y="1503"/>
                  <a:pt x="440" y="1943"/>
                  <a:pt x="971" y="1943"/>
                </a:cubicBezTo>
                <a:cubicBezTo>
                  <a:pt x="1503" y="1943"/>
                  <a:pt x="1943" y="1503"/>
                  <a:pt x="1943" y="972"/>
                </a:cubicBezTo>
                <a:cubicBezTo>
                  <a:pt x="1943" y="440"/>
                  <a:pt x="1503" y="1"/>
                  <a:pt x="97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349;p44">
            <a:extLst>
              <a:ext uri="{FF2B5EF4-FFF2-40B4-BE49-F238E27FC236}">
                <a16:creationId xmlns:a16="http://schemas.microsoft.com/office/drawing/2014/main" id="{C1CAFEBF-9F17-4352-A44F-DEF7DC52A75B}"/>
              </a:ext>
            </a:extLst>
          </p:cNvPr>
          <p:cNvSpPr/>
          <p:nvPr/>
        </p:nvSpPr>
        <p:spPr>
          <a:xfrm>
            <a:off x="393372" y="6872400"/>
            <a:ext cx="88756" cy="88299"/>
          </a:xfrm>
          <a:custGeom>
            <a:avLst/>
            <a:gdLst/>
            <a:ahLst/>
            <a:cxnLst/>
            <a:rect l="l" t="t" r="r" b="b"/>
            <a:pathLst>
              <a:path w="1943" h="1933" extrusionOk="0">
                <a:moveTo>
                  <a:pt x="971" y="0"/>
                </a:moveTo>
                <a:cubicBezTo>
                  <a:pt x="440" y="0"/>
                  <a:pt x="0" y="430"/>
                  <a:pt x="0" y="961"/>
                </a:cubicBezTo>
                <a:cubicBezTo>
                  <a:pt x="0" y="1503"/>
                  <a:pt x="440" y="1932"/>
                  <a:pt x="971" y="1932"/>
                </a:cubicBezTo>
                <a:cubicBezTo>
                  <a:pt x="1503" y="1932"/>
                  <a:pt x="1943" y="1503"/>
                  <a:pt x="1943" y="961"/>
                </a:cubicBezTo>
                <a:cubicBezTo>
                  <a:pt x="1943" y="430"/>
                  <a:pt x="1503" y="0"/>
                  <a:pt x="9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350;p44">
            <a:extLst>
              <a:ext uri="{FF2B5EF4-FFF2-40B4-BE49-F238E27FC236}">
                <a16:creationId xmlns:a16="http://schemas.microsoft.com/office/drawing/2014/main" id="{C4ECC71B-3C8E-49C4-9531-05ACA1240635}"/>
              </a:ext>
            </a:extLst>
          </p:cNvPr>
          <p:cNvSpPr/>
          <p:nvPr/>
        </p:nvSpPr>
        <p:spPr>
          <a:xfrm>
            <a:off x="393372" y="4589033"/>
            <a:ext cx="88756" cy="88345"/>
          </a:xfrm>
          <a:custGeom>
            <a:avLst/>
            <a:gdLst/>
            <a:ahLst/>
            <a:cxnLst/>
            <a:rect l="l" t="t" r="r" b="b"/>
            <a:pathLst>
              <a:path w="1943" h="1934" extrusionOk="0">
                <a:moveTo>
                  <a:pt x="971" y="0"/>
                </a:moveTo>
                <a:cubicBezTo>
                  <a:pt x="440" y="0"/>
                  <a:pt x="0" y="430"/>
                  <a:pt x="0" y="961"/>
                </a:cubicBezTo>
                <a:cubicBezTo>
                  <a:pt x="0" y="1504"/>
                  <a:pt x="440" y="1933"/>
                  <a:pt x="971" y="1933"/>
                </a:cubicBezTo>
                <a:cubicBezTo>
                  <a:pt x="1503" y="1933"/>
                  <a:pt x="1943" y="1504"/>
                  <a:pt x="1943" y="961"/>
                </a:cubicBezTo>
                <a:cubicBezTo>
                  <a:pt x="1943" y="430"/>
                  <a:pt x="1503" y="0"/>
                  <a:pt x="9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5B029C2-1F5C-40CF-B2BB-35C023AF90BA}"/>
              </a:ext>
            </a:extLst>
          </p:cNvPr>
          <p:cNvCxnSpPr>
            <a:cxnSpLocks/>
          </p:cNvCxnSpPr>
          <p:nvPr/>
        </p:nvCxnSpPr>
        <p:spPr>
          <a:xfrm>
            <a:off x="433644" y="1063182"/>
            <a:ext cx="6322" cy="35939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7D3B71F3-07A0-4A78-AFC5-21AB1FFA0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8854" y="4718354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816F3-2B16-4AE2-AC5D-300B25B8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57" y="216290"/>
            <a:ext cx="8686800" cy="49858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Используемые в работе электронные системы</a:t>
            </a:r>
            <a:b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D5CCAC0-7AD0-4C08-AFD4-52E9330D16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80975" y="485775"/>
            <a:ext cx="9439275" cy="4657725"/>
            <a:chOff x="2388" y="1995"/>
            <a:chExt cx="2912" cy="1685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54FEF-6820-44D2-8CDC-EF0CF9F4E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056"/>
              <a:ext cx="2311" cy="1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7A129A7-33D2-4E2E-840E-5F4EF9BB74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9" y="1995"/>
              <a:ext cx="2381" cy="1597"/>
            </a:xfrm>
            <a:custGeom>
              <a:avLst/>
              <a:gdLst>
                <a:gd name="T0" fmla="*/ 273 w 273"/>
                <a:gd name="T1" fmla="*/ 175 h 182"/>
                <a:gd name="T2" fmla="*/ 273 w 273"/>
                <a:gd name="T3" fmla="*/ 11 h 182"/>
                <a:gd name="T4" fmla="*/ 263 w 273"/>
                <a:gd name="T5" fmla="*/ 0 h 182"/>
                <a:gd name="T6" fmla="*/ 11 w 273"/>
                <a:gd name="T7" fmla="*/ 0 h 182"/>
                <a:gd name="T8" fmla="*/ 0 w 273"/>
                <a:gd name="T9" fmla="*/ 11 h 182"/>
                <a:gd name="T10" fmla="*/ 0 w 273"/>
                <a:gd name="T11" fmla="*/ 175 h 182"/>
                <a:gd name="T12" fmla="*/ 3 w 273"/>
                <a:gd name="T13" fmla="*/ 182 h 182"/>
                <a:gd name="T14" fmla="*/ 270 w 273"/>
                <a:gd name="T15" fmla="*/ 182 h 182"/>
                <a:gd name="T16" fmla="*/ 273 w 273"/>
                <a:gd name="T17" fmla="*/ 175 h 182"/>
                <a:gd name="T18" fmla="*/ 263 w 273"/>
                <a:gd name="T19" fmla="*/ 170 h 182"/>
                <a:gd name="T20" fmla="*/ 9 w 273"/>
                <a:gd name="T21" fmla="*/ 170 h 182"/>
                <a:gd name="T22" fmla="*/ 9 w 273"/>
                <a:gd name="T23" fmla="*/ 11 h 182"/>
                <a:gd name="T24" fmla="*/ 263 w 273"/>
                <a:gd name="T25" fmla="*/ 11 h 182"/>
                <a:gd name="T26" fmla="*/ 263 w 273"/>
                <a:gd name="T27" fmla="*/ 17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3" h="182">
                  <a:moveTo>
                    <a:pt x="273" y="175"/>
                  </a:moveTo>
                  <a:cubicBezTo>
                    <a:pt x="273" y="11"/>
                    <a:pt x="273" y="11"/>
                    <a:pt x="273" y="11"/>
                  </a:cubicBezTo>
                  <a:cubicBezTo>
                    <a:pt x="273" y="5"/>
                    <a:pt x="268" y="0"/>
                    <a:pt x="26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7"/>
                    <a:pt x="1" y="180"/>
                    <a:pt x="3" y="182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2" y="180"/>
                    <a:pt x="273" y="177"/>
                    <a:pt x="273" y="175"/>
                  </a:cubicBezTo>
                  <a:close/>
                  <a:moveTo>
                    <a:pt x="263" y="170"/>
                  </a:moveTo>
                  <a:cubicBezTo>
                    <a:pt x="9" y="170"/>
                    <a:pt x="9" y="170"/>
                    <a:pt x="9" y="17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63" y="11"/>
                    <a:pt x="263" y="11"/>
                    <a:pt x="263" y="11"/>
                  </a:cubicBezTo>
                  <a:lnTo>
                    <a:pt x="263" y="1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56A8F2A-7BFD-4EF5-BA47-CF3FD4DF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3592"/>
              <a:ext cx="2912" cy="53"/>
            </a:xfrm>
            <a:custGeom>
              <a:avLst/>
              <a:gdLst>
                <a:gd name="T0" fmla="*/ 2616 w 2912"/>
                <a:gd name="T1" fmla="*/ 0 h 53"/>
                <a:gd name="T2" fmla="*/ 288 w 2912"/>
                <a:gd name="T3" fmla="*/ 0 h 53"/>
                <a:gd name="T4" fmla="*/ 0 w 2912"/>
                <a:gd name="T5" fmla="*/ 0 h 53"/>
                <a:gd name="T6" fmla="*/ 0 w 2912"/>
                <a:gd name="T7" fmla="*/ 53 h 53"/>
                <a:gd name="T8" fmla="*/ 2912 w 2912"/>
                <a:gd name="T9" fmla="*/ 53 h 53"/>
                <a:gd name="T10" fmla="*/ 2912 w 2912"/>
                <a:gd name="T11" fmla="*/ 0 h 53"/>
                <a:gd name="T12" fmla="*/ 2616 w 2912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2" h="53">
                  <a:moveTo>
                    <a:pt x="2616" y="0"/>
                  </a:moveTo>
                  <a:lnTo>
                    <a:pt x="288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912" y="53"/>
                  </a:lnTo>
                  <a:lnTo>
                    <a:pt x="2912" y="0"/>
                  </a:lnTo>
                  <a:lnTo>
                    <a:pt x="26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F62395-46D0-48D1-AE18-3ED9D9F7F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7" y="2039"/>
              <a:ext cx="26" cy="17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2BD76-4CD8-4903-B060-B244AF3ED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3592"/>
              <a:ext cx="410" cy="35"/>
            </a:xfrm>
            <a:custGeom>
              <a:avLst/>
              <a:gdLst>
                <a:gd name="T0" fmla="*/ 24 w 47"/>
                <a:gd name="T1" fmla="*/ 0 h 4"/>
                <a:gd name="T2" fmla="*/ 23 w 47"/>
                <a:gd name="T3" fmla="*/ 0 h 4"/>
                <a:gd name="T4" fmla="*/ 0 w 47"/>
                <a:gd name="T5" fmla="*/ 0 h 4"/>
                <a:gd name="T6" fmla="*/ 4 w 47"/>
                <a:gd name="T7" fmla="*/ 4 h 4"/>
                <a:gd name="T8" fmla="*/ 23 w 47"/>
                <a:gd name="T9" fmla="*/ 4 h 4"/>
                <a:gd name="T10" fmla="*/ 24 w 47"/>
                <a:gd name="T11" fmla="*/ 4 h 4"/>
                <a:gd name="T12" fmla="*/ 43 w 47"/>
                <a:gd name="T13" fmla="*/ 4 h 4"/>
                <a:gd name="T14" fmla="*/ 47 w 47"/>
                <a:gd name="T15" fmla="*/ 0 h 4"/>
                <a:gd name="T16" fmla="*/ 24 w 47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">
                  <a:moveTo>
                    <a:pt x="24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4"/>
                    <a:pt x="4" y="4"/>
                  </a:cubicBezTo>
                  <a:cubicBezTo>
                    <a:pt x="7" y="4"/>
                    <a:pt x="20" y="4"/>
                    <a:pt x="23" y="4"/>
                  </a:cubicBezTo>
                  <a:cubicBezTo>
                    <a:pt x="23" y="4"/>
                    <a:pt x="24" y="4"/>
                    <a:pt x="24" y="4"/>
                  </a:cubicBezTo>
                  <a:cubicBezTo>
                    <a:pt x="27" y="4"/>
                    <a:pt x="39" y="4"/>
                    <a:pt x="43" y="4"/>
                  </a:cubicBezTo>
                  <a:cubicBezTo>
                    <a:pt x="46" y="4"/>
                    <a:pt x="47" y="0"/>
                    <a:pt x="47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313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2C829B-C7AC-4F7B-9FCC-67E6CDFB4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3645"/>
              <a:ext cx="2912" cy="35"/>
            </a:xfrm>
            <a:custGeom>
              <a:avLst/>
              <a:gdLst>
                <a:gd name="T0" fmla="*/ 0 w 334"/>
                <a:gd name="T1" fmla="*/ 0 h 4"/>
                <a:gd name="T2" fmla="*/ 19 w 334"/>
                <a:gd name="T3" fmla="*/ 4 h 4"/>
                <a:gd name="T4" fmla="*/ 166 w 334"/>
                <a:gd name="T5" fmla="*/ 4 h 4"/>
                <a:gd name="T6" fmla="*/ 168 w 334"/>
                <a:gd name="T7" fmla="*/ 4 h 4"/>
                <a:gd name="T8" fmla="*/ 314 w 334"/>
                <a:gd name="T9" fmla="*/ 4 h 4"/>
                <a:gd name="T10" fmla="*/ 334 w 33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4">
                  <a:moveTo>
                    <a:pt x="0" y="0"/>
                  </a:moveTo>
                  <a:cubicBezTo>
                    <a:pt x="0" y="0"/>
                    <a:pt x="2" y="4"/>
                    <a:pt x="19" y="4"/>
                  </a:cubicBezTo>
                  <a:cubicBezTo>
                    <a:pt x="37" y="4"/>
                    <a:pt x="166" y="4"/>
                    <a:pt x="166" y="4"/>
                  </a:cubicBezTo>
                  <a:cubicBezTo>
                    <a:pt x="168" y="4"/>
                    <a:pt x="168" y="4"/>
                    <a:pt x="168" y="4"/>
                  </a:cubicBezTo>
                  <a:cubicBezTo>
                    <a:pt x="168" y="4"/>
                    <a:pt x="297" y="4"/>
                    <a:pt x="314" y="4"/>
                  </a:cubicBezTo>
                  <a:cubicBezTo>
                    <a:pt x="332" y="4"/>
                    <a:pt x="334" y="0"/>
                    <a:pt x="334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14747C-92B0-4537-8356-7144BAE36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85" y="2967572"/>
            <a:ext cx="1587851" cy="1514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9BC849-9283-4B51-B168-937947D8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84" y="2967572"/>
            <a:ext cx="1409608" cy="145202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42F885-12E6-43EC-AF5F-95488425D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34" y="2318445"/>
            <a:ext cx="1633336" cy="506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9DEA33-A0D8-49E6-960E-29B0580A5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63" y="1632082"/>
            <a:ext cx="2256816" cy="6120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FC7F77C-E481-4971-8ED0-8E19CD905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72" y="937733"/>
            <a:ext cx="2231961" cy="54784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9FAC272-6500-4B89-8524-254773797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02" y="917624"/>
            <a:ext cx="1458914" cy="12187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D23210-F2DA-4D6A-B4E5-F0217A84A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64" y="1848934"/>
            <a:ext cx="992435" cy="10547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A6EA54D-18C4-4A47-9CB4-C157DB124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2" y="790844"/>
            <a:ext cx="3232663" cy="116507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A4D35-767E-4955-95B8-E32EBDD4FF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74" y="2044369"/>
            <a:ext cx="2862926" cy="10547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D4EEDF-DB76-4F78-A7AD-FD9FE1405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38" y="2976948"/>
            <a:ext cx="1530800" cy="14426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EC375B-98AF-49DA-AFEC-8BCBAAB4C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36" y="2966955"/>
            <a:ext cx="1655497" cy="1485853"/>
          </a:xfrm>
          <a:prstGeom prst="rect">
            <a:avLst/>
          </a:prstGeom>
        </p:spPr>
      </p:pic>
      <p:pic>
        <p:nvPicPr>
          <p:cNvPr id="39" name="Рисунок 38" descr="Квадратная академическая шапочка со сплошной заливкой">
            <a:hlinkClick r:id="rId13" action="ppaction://hlinksldjump"/>
            <a:extLst>
              <a:ext uri="{FF2B5EF4-FFF2-40B4-BE49-F238E27FC236}">
                <a16:creationId xmlns:a16="http://schemas.microsoft.com/office/drawing/2014/main" id="{DA71E48C-2EE7-4A24-9251-32CCC2EFF9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26957" y="13540"/>
            <a:ext cx="317043" cy="3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693F9-136A-4AD6-BC4F-63CA398119ED}"/>
              </a:ext>
            </a:extLst>
          </p:cNvPr>
          <p:cNvSpPr txBox="1"/>
          <p:nvPr/>
        </p:nvSpPr>
        <p:spPr>
          <a:xfrm>
            <a:off x="1857375" y="43161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Профиль современного учителя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FAA4A9-C682-417F-8FCB-05C7AA35C03A}"/>
              </a:ext>
            </a:extLst>
          </p:cNvPr>
          <p:cNvGraphicFramePr/>
          <p:nvPr/>
        </p:nvGraphicFramePr>
        <p:xfrm>
          <a:off x="-367553" y="504826"/>
          <a:ext cx="9587753" cy="477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D053D0BD-6AD8-4465-BF4A-7913044E9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64C3AA-9005-4526-B3F7-D2336028C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231">
            <a:off x="-391738" y="71677"/>
            <a:ext cx="3403606" cy="19730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589BFD-277D-438D-A001-BC8A0C8C0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8115">
            <a:off x="1559695" y="826673"/>
            <a:ext cx="3463184" cy="231263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0065" y="3784332"/>
            <a:ext cx="1569479" cy="1359169"/>
            <a:chOff x="0" y="0"/>
            <a:chExt cx="6350000" cy="5499100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76AC-8237-4117-8009-698CEC125F4F}"/>
              </a:ext>
            </a:extLst>
          </p:cNvPr>
          <p:cNvSpPr/>
          <p:nvPr/>
        </p:nvSpPr>
        <p:spPr>
          <a:xfrm>
            <a:off x="4240648" y="0"/>
            <a:ext cx="4903351" cy="1694329"/>
          </a:xfrm>
          <a:prstGeom prst="rect">
            <a:avLst/>
          </a:prstGeom>
          <a:solidFill>
            <a:srgbClr val="31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6"/>
          <p:cNvSpPr txBox="1"/>
          <p:nvPr/>
        </p:nvSpPr>
        <p:spPr>
          <a:xfrm>
            <a:off x="3565120" y="772984"/>
            <a:ext cx="5279717" cy="307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54DB09-2211-42F9-8FE2-99F815D09F5B}"/>
              </a:ext>
            </a:extLst>
          </p:cNvPr>
          <p:cNvSpPr/>
          <p:nvPr/>
        </p:nvSpPr>
        <p:spPr>
          <a:xfrm>
            <a:off x="0" y="3243858"/>
            <a:ext cx="9144000" cy="1899642"/>
          </a:xfrm>
          <a:prstGeom prst="rect">
            <a:avLst/>
          </a:prstGeom>
          <a:solidFill>
            <a:srgbClr val="31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7"/>
          <p:cNvSpPr txBox="1"/>
          <p:nvPr/>
        </p:nvSpPr>
        <p:spPr>
          <a:xfrm>
            <a:off x="340659" y="3400584"/>
            <a:ext cx="833717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интеграции и социализации молодого педагога, позволяющий сохранить и преумножить опыт многих поколений педагогов.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59355FC-9259-4198-BB30-AE528EA2B2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16137" y="1739451"/>
            <a:ext cx="456368" cy="1427825"/>
            <a:chOff x="2681" y="545"/>
            <a:chExt cx="816" cy="2553"/>
          </a:xfrm>
          <a:solidFill>
            <a:srgbClr val="31356E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1B33B17-BBF0-4501-B7AE-4E154D405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45"/>
              <a:ext cx="816" cy="2553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1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1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2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15078B3-96E8-4617-887D-FF59D7CA4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867"/>
              <a:ext cx="184" cy="156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4545B6-0AC5-4394-9DB6-57A172FAD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225"/>
              <a:ext cx="93" cy="130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D33BAE6-C224-4AF4-9E35-E1B4E1D7A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1371"/>
              <a:ext cx="22" cy="100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8">
            <a:extLst>
              <a:ext uri="{FF2B5EF4-FFF2-40B4-BE49-F238E27FC236}">
                <a16:creationId xmlns:a16="http://schemas.microsoft.com/office/drawing/2014/main" id="{DC6777CB-9281-4912-915E-3FE59C0A7A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25780" y="1761680"/>
            <a:ext cx="577169" cy="1379805"/>
            <a:chOff x="4361" y="855"/>
            <a:chExt cx="919" cy="2197"/>
          </a:xfrm>
          <a:solidFill>
            <a:srgbClr val="31356E"/>
          </a:solidFill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062E8E27-DBB5-451E-B90F-03FED77FA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1" y="855"/>
              <a:ext cx="919" cy="2197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59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4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B27C9287-7B3A-447E-A643-54677970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" y="1169"/>
              <a:ext cx="325" cy="633"/>
            </a:xfrm>
            <a:custGeom>
              <a:avLst/>
              <a:gdLst>
                <a:gd name="T0" fmla="*/ 153 w 191"/>
                <a:gd name="T1" fmla="*/ 0 h 373"/>
                <a:gd name="T2" fmla="*/ 155 w 191"/>
                <a:gd name="T3" fmla="*/ 3 h 373"/>
                <a:gd name="T4" fmla="*/ 162 w 191"/>
                <a:gd name="T5" fmla="*/ 15 h 373"/>
                <a:gd name="T6" fmla="*/ 162 w 191"/>
                <a:gd name="T7" fmla="*/ 17 h 373"/>
                <a:gd name="T8" fmla="*/ 156 w 191"/>
                <a:gd name="T9" fmla="*/ 149 h 373"/>
                <a:gd name="T10" fmla="*/ 157 w 191"/>
                <a:gd name="T11" fmla="*/ 255 h 373"/>
                <a:gd name="T12" fmla="*/ 175 w 191"/>
                <a:gd name="T13" fmla="*/ 334 h 373"/>
                <a:gd name="T14" fmla="*/ 191 w 191"/>
                <a:gd name="T15" fmla="*/ 372 h 373"/>
                <a:gd name="T16" fmla="*/ 126 w 191"/>
                <a:gd name="T17" fmla="*/ 368 h 373"/>
                <a:gd name="T18" fmla="*/ 20 w 191"/>
                <a:gd name="T19" fmla="*/ 369 h 373"/>
                <a:gd name="T20" fmla="*/ 0 w 191"/>
                <a:gd name="T21" fmla="*/ 361 h 373"/>
                <a:gd name="T22" fmla="*/ 24 w 191"/>
                <a:gd name="T23" fmla="*/ 291 h 373"/>
                <a:gd name="T24" fmla="*/ 44 w 191"/>
                <a:gd name="T25" fmla="*/ 155 h 373"/>
                <a:gd name="T26" fmla="*/ 52 w 191"/>
                <a:gd name="T27" fmla="*/ 32 h 373"/>
                <a:gd name="T28" fmla="*/ 60 w 191"/>
                <a:gd name="T29" fmla="*/ 11 h 373"/>
                <a:gd name="T30" fmla="*/ 61 w 191"/>
                <a:gd name="T31" fmla="*/ 10 h 373"/>
                <a:gd name="T32" fmla="*/ 72 w 191"/>
                <a:gd name="T33" fmla="*/ 0 h 373"/>
                <a:gd name="T34" fmla="*/ 91 w 191"/>
                <a:gd name="T35" fmla="*/ 23 h 373"/>
                <a:gd name="T36" fmla="*/ 121 w 191"/>
                <a:gd name="T37" fmla="*/ 33 h 373"/>
                <a:gd name="T38" fmla="*/ 153 w 191"/>
                <a:gd name="T3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4C2D6EF3-6A51-44ED-B25A-421085FC0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1242"/>
              <a:ext cx="157" cy="626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E3D50CB-54FB-4C4A-9014-13994DD6C588}"/>
              </a:ext>
            </a:extLst>
          </p:cNvPr>
          <p:cNvCxnSpPr/>
          <p:nvPr/>
        </p:nvCxnSpPr>
        <p:spPr>
          <a:xfrm>
            <a:off x="6327583" y="2132619"/>
            <a:ext cx="1317811" cy="0"/>
          </a:xfrm>
          <a:prstGeom prst="straightConnector1">
            <a:avLst/>
          </a:prstGeom>
          <a:ln w="76200">
            <a:solidFill>
              <a:srgbClr val="31356E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5753535-EB6B-4A27-A263-6B07E174BAC8}"/>
              </a:ext>
            </a:extLst>
          </p:cNvPr>
          <p:cNvCxnSpPr/>
          <p:nvPr/>
        </p:nvCxnSpPr>
        <p:spPr>
          <a:xfrm flipH="1">
            <a:off x="6345512" y="2683907"/>
            <a:ext cx="1255059" cy="0"/>
          </a:xfrm>
          <a:prstGeom prst="straightConnector1">
            <a:avLst/>
          </a:prstGeom>
          <a:ln w="76200">
            <a:solidFill>
              <a:srgbClr val="31356E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B7672A-0C33-4B3C-AD95-D2E094969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410">
            <a:off x="111857" y="1196575"/>
            <a:ext cx="2551583" cy="1701055"/>
          </a:xfrm>
          <a:prstGeom prst="rect">
            <a:avLst/>
          </a:prstGeom>
        </p:spPr>
      </p:pic>
      <p:pic>
        <p:nvPicPr>
          <p:cNvPr id="23" name="Рисунок 22" descr="Квадратная академическая шапочка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5EE41DD6-1596-4C37-B43D-F20E2EB37B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74518" y="-67681"/>
            <a:ext cx="3799791" cy="5278862"/>
          </a:xfrm>
          <a:prstGeom prst="rect">
            <a:avLst/>
          </a:pr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514350" y="494740"/>
            <a:ext cx="290887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 педагогических кадрах</a:t>
            </a:r>
          </a:p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Краснодаре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13998" y="1798865"/>
            <a:ext cx="4302635" cy="2299523"/>
            <a:chOff x="545766" y="3775953"/>
            <a:chExt cx="11473692" cy="6132059"/>
          </a:xfrm>
          <a:gradFill>
            <a:gsLst>
              <a:gs pos="36000">
                <a:schemeClr val="bg1"/>
              </a:gs>
              <a:gs pos="100000">
                <a:srgbClr val="21273E"/>
              </a:gs>
            </a:gsLst>
            <a:lin ang="0" scaled="0"/>
          </a:gradFill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545766" y="4998414"/>
              <a:ext cx="11473692" cy="4883881"/>
              <a:chOff x="0" y="9349818"/>
              <a:chExt cx="22010260" cy="9368867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0" y="9349818"/>
                <a:ext cx="2201026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010260" h="12700">
                    <a:moveTo>
                      <a:pt x="0" y="0"/>
                    </a:moveTo>
                    <a:lnTo>
                      <a:pt x="22010260" y="0"/>
                    </a:lnTo>
                    <a:lnTo>
                      <a:pt x="2201026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14027902"/>
                <a:ext cx="2201026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010260" h="12700">
                    <a:moveTo>
                      <a:pt x="0" y="0"/>
                    </a:moveTo>
                    <a:lnTo>
                      <a:pt x="22010260" y="0"/>
                    </a:lnTo>
                    <a:lnTo>
                      <a:pt x="2201026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18705985"/>
                <a:ext cx="2201026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010260" h="12700">
                    <a:moveTo>
                      <a:pt x="0" y="0"/>
                    </a:moveTo>
                    <a:lnTo>
                      <a:pt x="22010260" y="0"/>
                    </a:lnTo>
                    <a:lnTo>
                      <a:pt x="2201026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545766" y="3775953"/>
              <a:ext cx="8252070" cy="6132059"/>
              <a:chOff x="0" y="7004742"/>
              <a:chExt cx="15830144" cy="11763277"/>
            </a:xfrm>
            <a:grpFill/>
          </p:grpSpPr>
          <p:sp>
            <p:nvSpPr>
              <p:cNvPr id="32" name="Freeform 32"/>
              <p:cNvSpPr/>
              <p:nvPr/>
            </p:nvSpPr>
            <p:spPr>
              <a:xfrm>
                <a:off x="0" y="7004742"/>
                <a:ext cx="4493931" cy="11707594"/>
              </a:xfrm>
              <a:custGeom>
                <a:avLst/>
                <a:gdLst/>
                <a:ahLst/>
                <a:cxnLst/>
                <a:rect l="l" t="t" r="r" b="b"/>
                <a:pathLst>
                  <a:path w="1980923" h="16847452">
                    <a:moveTo>
                      <a:pt x="0" y="16847451"/>
                    </a:moveTo>
                    <a:lnTo>
                      <a:pt x="0" y="158474"/>
                    </a:lnTo>
                    <a:cubicBezTo>
                      <a:pt x="0" y="70951"/>
                      <a:pt x="70951" y="0"/>
                      <a:pt x="158474" y="0"/>
                    </a:cubicBezTo>
                    <a:lnTo>
                      <a:pt x="1822449" y="0"/>
                    </a:lnTo>
                    <a:cubicBezTo>
                      <a:pt x="1909972" y="0"/>
                      <a:pt x="1980923" y="70951"/>
                      <a:pt x="1980923" y="158474"/>
                    </a:cubicBezTo>
                    <a:lnTo>
                      <a:pt x="1980923" y="16847451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3"/>
              <p:cNvSpPr/>
              <p:nvPr/>
            </p:nvSpPr>
            <p:spPr>
              <a:xfrm>
                <a:off x="6053145" y="10071302"/>
                <a:ext cx="3898033" cy="8696717"/>
              </a:xfrm>
              <a:custGeom>
                <a:avLst/>
                <a:gdLst/>
                <a:ahLst/>
                <a:cxnLst/>
                <a:rect l="l" t="t" r="r" b="b"/>
                <a:pathLst>
                  <a:path w="1980923" h="16286082">
                    <a:moveTo>
                      <a:pt x="0" y="16286081"/>
                    </a:moveTo>
                    <a:lnTo>
                      <a:pt x="0" y="158474"/>
                    </a:lnTo>
                    <a:cubicBezTo>
                      <a:pt x="0" y="70951"/>
                      <a:pt x="70951" y="0"/>
                      <a:pt x="158474" y="0"/>
                    </a:cubicBezTo>
                    <a:lnTo>
                      <a:pt x="1822449" y="0"/>
                    </a:lnTo>
                    <a:cubicBezTo>
                      <a:pt x="1864479" y="0"/>
                      <a:pt x="1904788" y="16696"/>
                      <a:pt x="1934507" y="46415"/>
                    </a:cubicBezTo>
                    <a:cubicBezTo>
                      <a:pt x="1964227" y="76135"/>
                      <a:pt x="1980923" y="116444"/>
                      <a:pt x="1980923" y="158474"/>
                    </a:cubicBezTo>
                    <a:lnTo>
                      <a:pt x="1980923" y="16286081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4" name="Freeform 34"/>
              <p:cNvSpPr/>
              <p:nvPr/>
            </p:nvSpPr>
            <p:spPr>
              <a:xfrm>
                <a:off x="11900200" y="14789191"/>
                <a:ext cx="3929944" cy="3978828"/>
              </a:xfrm>
              <a:custGeom>
                <a:avLst/>
                <a:gdLst/>
                <a:ahLst/>
                <a:cxnLst/>
                <a:rect l="l" t="t" r="r" b="b"/>
                <a:pathLst>
                  <a:path w="1980923" h="14601972">
                    <a:moveTo>
                      <a:pt x="0" y="14601971"/>
                    </a:moveTo>
                    <a:lnTo>
                      <a:pt x="0" y="158473"/>
                    </a:lnTo>
                    <a:cubicBezTo>
                      <a:pt x="0" y="70951"/>
                      <a:pt x="70951" y="0"/>
                      <a:pt x="158473" y="0"/>
                    </a:cubicBezTo>
                    <a:lnTo>
                      <a:pt x="1822449" y="0"/>
                    </a:lnTo>
                    <a:cubicBezTo>
                      <a:pt x="1909972" y="0"/>
                      <a:pt x="1980923" y="70951"/>
                      <a:pt x="1980923" y="158473"/>
                    </a:cubicBezTo>
                    <a:lnTo>
                      <a:pt x="1980923" y="1460197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</p:grpSp>
      <p:sp>
        <p:nvSpPr>
          <p:cNvPr id="43" name="TextBox 42"/>
          <p:cNvSpPr txBox="1"/>
          <p:nvPr/>
        </p:nvSpPr>
        <p:spPr>
          <a:xfrm>
            <a:off x="4076700" y="4185265"/>
            <a:ext cx="120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40287" y="4173711"/>
            <a:ext cx="140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81121" y="4173711"/>
            <a:ext cx="115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июль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85195" y="1020412"/>
            <a:ext cx="141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65315" y="2527685"/>
            <a:ext cx="1407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74933" y="1582246"/>
            <a:ext cx="1366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517</a:t>
            </a:r>
          </a:p>
        </p:txBody>
      </p:sp>
      <p:grpSp>
        <p:nvGrpSpPr>
          <p:cNvPr id="49" name="Group 20">
            <a:extLst>
              <a:ext uri="{FF2B5EF4-FFF2-40B4-BE49-F238E27FC236}">
                <a16:creationId xmlns:a16="http://schemas.microsoft.com/office/drawing/2014/main" id="{DF7D0ECD-6243-4D7C-979A-6FA05796580E}"/>
              </a:ext>
            </a:extLst>
          </p:cNvPr>
          <p:cNvGrpSpPr/>
          <p:nvPr/>
        </p:nvGrpSpPr>
        <p:grpSpPr>
          <a:xfrm rot="5400000">
            <a:off x="-76458" y="-66938"/>
            <a:ext cx="929885" cy="928398"/>
            <a:chOff x="0" y="0"/>
            <a:chExt cx="6350000" cy="6339840"/>
          </a:xfrm>
        </p:grpSpPr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C4FDE3EB-ABD3-40AA-A9E5-C5E99D265FEB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4980B-41A6-42A6-AEB1-DA669143E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" y="2527685"/>
            <a:ext cx="3416710" cy="2277806"/>
          </a:xfrm>
          <a:prstGeom prst="rect">
            <a:avLst/>
          </a:prstGeom>
        </p:spPr>
      </p:pic>
      <p:pic>
        <p:nvPicPr>
          <p:cNvPr id="26" name="Рисунок 25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AF936C26-AEBD-4EBA-BB53-EC42CBDE8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184B6BC-8A9F-440D-91AB-BF69864F023F}"/>
              </a:ext>
            </a:extLst>
          </p:cNvPr>
          <p:cNvSpPr txBox="1"/>
          <p:nvPr/>
        </p:nvSpPr>
        <p:spPr>
          <a:xfrm>
            <a:off x="166688" y="375689"/>
            <a:ext cx="881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Краснодарский образовательный форум - 2022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B82C6AFB-7489-4274-96C3-D8176D479802}"/>
              </a:ext>
            </a:extLst>
          </p:cNvPr>
          <p:cNvGrpSpPr/>
          <p:nvPr/>
        </p:nvGrpSpPr>
        <p:grpSpPr>
          <a:xfrm rot="10800000">
            <a:off x="-8112655" y="-662715"/>
            <a:ext cx="7598936" cy="7809033"/>
            <a:chOff x="1" y="0"/>
            <a:chExt cx="7680975" cy="6858001"/>
          </a:xfrm>
          <a:solidFill>
            <a:srgbClr val="31356E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B302B8C-D9B7-4580-9D35-E9AD07B231A3}"/>
                </a:ext>
              </a:extLst>
            </p:cNvPr>
            <p:cNvSpPr/>
            <p:nvPr/>
          </p:nvSpPr>
          <p:spPr>
            <a:xfrm>
              <a:off x="1" y="0"/>
              <a:ext cx="7678661" cy="5982294"/>
            </a:xfrm>
            <a:custGeom>
              <a:avLst/>
              <a:gdLst>
                <a:gd name="connsiteX0" fmla="*/ 0 w 7678661"/>
                <a:gd name="connsiteY0" fmla="*/ 0 h 5982294"/>
                <a:gd name="connsiteX1" fmla="*/ 5367104 w 7678661"/>
                <a:gd name="connsiteY1" fmla="*/ 0 h 5982294"/>
                <a:gd name="connsiteX2" fmla="*/ 7678661 w 7678661"/>
                <a:gd name="connsiteY2" fmla="*/ 2930820 h 5982294"/>
                <a:gd name="connsiteX3" fmla="*/ 0 w 7678661"/>
                <a:gd name="connsiteY3" fmla="*/ 5982294 h 59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8661" h="5982294">
                  <a:moveTo>
                    <a:pt x="0" y="0"/>
                  </a:moveTo>
                  <a:lnTo>
                    <a:pt x="5367104" y="0"/>
                  </a:lnTo>
                  <a:lnTo>
                    <a:pt x="7678661" y="2930820"/>
                  </a:lnTo>
                  <a:lnTo>
                    <a:pt x="0" y="59822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70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E1B98134-DBFA-402D-B3D7-3C1F48EC0AD1}"/>
                </a:ext>
              </a:extLst>
            </p:cNvPr>
            <p:cNvSpPr/>
            <p:nvPr/>
          </p:nvSpPr>
          <p:spPr>
            <a:xfrm>
              <a:off x="1" y="319372"/>
              <a:ext cx="7680975" cy="6538629"/>
            </a:xfrm>
            <a:custGeom>
              <a:avLst/>
              <a:gdLst>
                <a:gd name="connsiteX0" fmla="*/ 995354 w 7680975"/>
                <a:gd name="connsiteY0" fmla="*/ 0 h 6538629"/>
                <a:gd name="connsiteX1" fmla="*/ 7680975 w 7680975"/>
                <a:gd name="connsiteY1" fmla="*/ 2617024 h 6538629"/>
                <a:gd name="connsiteX2" fmla="*/ 4620632 w 7680975"/>
                <a:gd name="connsiteY2" fmla="*/ 6538629 h 6538629"/>
                <a:gd name="connsiteX3" fmla="*/ 0 w 7680975"/>
                <a:gd name="connsiteY3" fmla="*/ 6538629 h 6538629"/>
                <a:gd name="connsiteX4" fmla="*/ 0 w 7680975"/>
                <a:gd name="connsiteY4" fmla="*/ 1275473 h 65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75" h="6538629">
                  <a:moveTo>
                    <a:pt x="995354" y="0"/>
                  </a:moveTo>
                  <a:lnTo>
                    <a:pt x="7680975" y="2617024"/>
                  </a:lnTo>
                  <a:lnTo>
                    <a:pt x="4620632" y="6538629"/>
                  </a:lnTo>
                  <a:lnTo>
                    <a:pt x="0" y="6538629"/>
                  </a:lnTo>
                  <a:lnTo>
                    <a:pt x="0" y="12754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700"/>
            </a:p>
          </p:txBody>
        </p:sp>
      </p:grp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2AB8824A-7DDD-4C0C-9719-AB2803A4826B}"/>
              </a:ext>
            </a:extLst>
          </p:cNvPr>
          <p:cNvSpPr/>
          <p:nvPr/>
        </p:nvSpPr>
        <p:spPr>
          <a:xfrm>
            <a:off x="4574909" y="-4656666"/>
            <a:ext cx="6666849" cy="4271460"/>
          </a:xfrm>
          <a:custGeom>
            <a:avLst/>
            <a:gdLst>
              <a:gd name="connsiteX0" fmla="*/ 2950552 w 5901105"/>
              <a:gd name="connsiteY0" fmla="*/ 0 h 3780847"/>
              <a:gd name="connsiteX1" fmla="*/ 5901105 w 5901105"/>
              <a:gd name="connsiteY1" fmla="*/ 3780847 h 3780847"/>
              <a:gd name="connsiteX2" fmla="*/ 0 w 5901105"/>
              <a:gd name="connsiteY2" fmla="*/ 3780847 h 37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1105" h="3780847">
                <a:moveTo>
                  <a:pt x="2950552" y="0"/>
                </a:moveTo>
                <a:lnTo>
                  <a:pt x="5901105" y="3780847"/>
                </a:lnTo>
                <a:lnTo>
                  <a:pt x="0" y="3780847"/>
                </a:lnTo>
                <a:close/>
              </a:path>
            </a:pathLst>
          </a:cu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ru-RU" sz="700" dirty="0"/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id="{471A8D0C-5D4D-4A79-A463-295F9D632AAE}"/>
              </a:ext>
            </a:extLst>
          </p:cNvPr>
          <p:cNvSpPr/>
          <p:nvPr/>
        </p:nvSpPr>
        <p:spPr>
          <a:xfrm rot="10800000">
            <a:off x="6815927" y="5864100"/>
            <a:ext cx="6407703" cy="4897684"/>
          </a:xfrm>
          <a:custGeom>
            <a:avLst/>
            <a:gdLst>
              <a:gd name="connsiteX0" fmla="*/ 2950552 w 5901105"/>
              <a:gd name="connsiteY0" fmla="*/ 0 h 3780847"/>
              <a:gd name="connsiteX1" fmla="*/ 5901105 w 5901105"/>
              <a:gd name="connsiteY1" fmla="*/ 3780847 h 3780847"/>
              <a:gd name="connsiteX2" fmla="*/ 0 w 5901105"/>
              <a:gd name="connsiteY2" fmla="*/ 3780847 h 37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1105" h="3780847">
                <a:moveTo>
                  <a:pt x="2950552" y="0"/>
                </a:moveTo>
                <a:lnTo>
                  <a:pt x="5901105" y="3780847"/>
                </a:lnTo>
                <a:lnTo>
                  <a:pt x="0" y="3780847"/>
                </a:lnTo>
                <a:close/>
              </a:path>
            </a:pathLst>
          </a:cu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ru-RU" sz="7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Ссылка на слайд 2">
                <a:extLst>
                  <a:ext uri="{FF2B5EF4-FFF2-40B4-BE49-F238E27FC236}">
                    <a16:creationId xmlns:a16="http://schemas.microsoft.com/office/drawing/2014/main" id="{E9EB8F2E-D20B-406E-A1FE-127D7952E2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9208987"/>
                  </p:ext>
                </p:extLst>
              </p:nvPr>
            </p:nvGraphicFramePr>
            <p:xfrm>
              <a:off x="93536" y="993267"/>
              <a:ext cx="2849725" cy="1747682"/>
            </p:xfrm>
            <a:graphic>
              <a:graphicData uri="http://schemas.microsoft.com/office/powerpoint/2016/slidezoom">
                <pslz:sldZm>
                  <pslz:sldZmObj sldId="438" cId="3752726164">
                    <pslz:zmPr id="{D75F880E-D626-462D-B326-C3EB61E1C10F}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49725" cy="17476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Ссылка на слайд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9EB8F2E-D20B-406E-A1FE-127D7952E2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36" y="993267"/>
                <a:ext cx="2849725" cy="17476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26D8935B-1795-4674-A24E-E26C5F5221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5405499"/>
                  </p:ext>
                </p:extLst>
              </p:nvPr>
            </p:nvGraphicFramePr>
            <p:xfrm>
              <a:off x="3047482" y="993267"/>
              <a:ext cx="2801839" cy="1747682"/>
            </p:xfrm>
            <a:graphic>
              <a:graphicData uri="http://schemas.microsoft.com/office/powerpoint/2016/slidezoom">
                <pslz:sldZm>
                  <pslz:sldZmObj sldId="499" cId="328992236">
                    <pslz:zmPr id="{87E4DDB5-A7A9-4599-A99B-A0390B3DDB1A}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1839" cy="17476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Ссылка на слайд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6D8935B-1795-4674-A24E-E26C5F5221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7482" y="993267"/>
                <a:ext cx="2801839" cy="17476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Ссылка на слайд 6">
                <a:extLst>
                  <a:ext uri="{FF2B5EF4-FFF2-40B4-BE49-F238E27FC236}">
                    <a16:creationId xmlns:a16="http://schemas.microsoft.com/office/drawing/2014/main" id="{75A41189-7D6D-48AB-B72A-DDBA6B3DC5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7036333"/>
                  </p:ext>
                </p:extLst>
              </p:nvPr>
            </p:nvGraphicFramePr>
            <p:xfrm>
              <a:off x="5953542" y="993266"/>
              <a:ext cx="3114456" cy="1747681"/>
            </p:xfrm>
            <a:graphic>
              <a:graphicData uri="http://schemas.microsoft.com/office/powerpoint/2016/slidezoom">
                <pslz:sldZm>
                  <pslz:sldZmObj sldId="282" cId="62822489">
                    <pslz:zmPr id="{8834CEA0-B887-4287-91D6-0E8340193980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14456" cy="1747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Ссылка на слайд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5A41189-7D6D-48AB-B72A-DDBA6B3DC5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542" y="993266"/>
                <a:ext cx="3114456" cy="1747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Ссылка на слайд 8">
                <a:extLst>
                  <a:ext uri="{FF2B5EF4-FFF2-40B4-BE49-F238E27FC236}">
                    <a16:creationId xmlns:a16="http://schemas.microsoft.com/office/drawing/2014/main" id="{E87BCE40-97D5-4CBE-898D-0E58EE642A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5785418"/>
                  </p:ext>
                </p:extLst>
              </p:nvPr>
            </p:nvGraphicFramePr>
            <p:xfrm>
              <a:off x="110915" y="3049106"/>
              <a:ext cx="2849724" cy="1718705"/>
            </p:xfrm>
            <a:graphic>
              <a:graphicData uri="http://schemas.microsoft.com/office/powerpoint/2016/slidezoom">
                <pslz:sldZm>
                  <pslz:sldZmObj sldId="372" cId="855568063">
                    <pslz:zmPr id="{83B3E182-ABF2-475A-BB80-0290FC1F33B4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49724" cy="17187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Ссылка на слайд 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87BCE40-97D5-4CBE-898D-0E58EE642A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915" y="3049106"/>
                <a:ext cx="2849724" cy="17187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Ссылка на слайд 10">
                <a:extLst>
                  <a:ext uri="{FF2B5EF4-FFF2-40B4-BE49-F238E27FC236}">
                    <a16:creationId xmlns:a16="http://schemas.microsoft.com/office/drawing/2014/main" id="{2D54C596-6C8C-41A3-AD15-FEC4B000D9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2324943"/>
                  </p:ext>
                </p:extLst>
              </p:nvPr>
            </p:nvGraphicFramePr>
            <p:xfrm>
              <a:off x="3047482" y="3059970"/>
              <a:ext cx="2801839" cy="1707894"/>
            </p:xfrm>
            <a:graphic>
              <a:graphicData uri="http://schemas.microsoft.com/office/powerpoint/2016/slidezoom">
                <pslz:sldZm>
                  <pslz:sldZmObj sldId="459" cId="3500434097">
                    <pslz:zmPr id="{1A070345-28C2-457C-88F5-ACCBE29788B4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1839" cy="17078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Ссылка на слайд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D54C596-6C8C-41A3-AD15-FEC4B000D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7482" y="3059970"/>
                <a:ext cx="2801839" cy="17078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3803FEC1-2D09-4FBF-AAC9-D13D4AE188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8881721"/>
                  </p:ext>
                </p:extLst>
              </p:nvPr>
            </p:nvGraphicFramePr>
            <p:xfrm>
              <a:off x="5962685" y="3059970"/>
              <a:ext cx="3070399" cy="1719194"/>
            </p:xfrm>
            <a:graphic>
              <a:graphicData uri="http://schemas.microsoft.com/office/powerpoint/2016/slidezoom">
                <pslz:sldZm>
                  <pslz:sldZmObj sldId="310" cId="1388803074">
                    <pslz:zmPr id="{E5E1724A-845C-4C85-A952-AD693E72A0F2}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70399" cy="17191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Ссылка на слайд 12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803FEC1-2D09-4FBF-AAC9-D13D4AE188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685" y="3059970"/>
                <a:ext cx="3070399" cy="17191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416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t="2188" r="-3207" b="-2188"/>
          <a:stretch/>
        </p:blipFill>
        <p:spPr>
          <a:xfrm>
            <a:off x="178548" y="346537"/>
            <a:ext cx="2996235" cy="3590925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F306104-D564-4C32-8128-789D31D9706C}"/>
              </a:ext>
            </a:extLst>
          </p:cNvPr>
          <p:cNvSpPr/>
          <p:nvPr/>
        </p:nvSpPr>
        <p:spPr>
          <a:xfrm rot="7173568">
            <a:off x="1469872" y="147656"/>
            <a:ext cx="8612628" cy="6833706"/>
          </a:xfrm>
          <a:custGeom>
            <a:avLst/>
            <a:gdLst>
              <a:gd name="connsiteX0" fmla="*/ 2531709 w 8612628"/>
              <a:gd name="connsiteY0" fmla="*/ 6833706 h 6833706"/>
              <a:gd name="connsiteX1" fmla="*/ 0 w 8612628"/>
              <a:gd name="connsiteY1" fmla="*/ 2369741 h 6833706"/>
              <a:gd name="connsiteX2" fmla="*/ 4178379 w 8612628"/>
              <a:gd name="connsiteY2" fmla="*/ 0 h 6833706"/>
              <a:gd name="connsiteX3" fmla="*/ 4736935 w 8612628"/>
              <a:gd name="connsiteY3" fmla="*/ 0 h 6833706"/>
              <a:gd name="connsiteX4" fmla="*/ 8612628 w 8612628"/>
              <a:gd name="connsiteY4" fmla="*/ 6833706 h 683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628" h="6833706">
                <a:moveTo>
                  <a:pt x="2531709" y="6833706"/>
                </a:moveTo>
                <a:lnTo>
                  <a:pt x="0" y="2369741"/>
                </a:lnTo>
                <a:lnTo>
                  <a:pt x="4178379" y="0"/>
                </a:lnTo>
                <a:lnTo>
                  <a:pt x="4736935" y="0"/>
                </a:lnTo>
                <a:lnTo>
                  <a:pt x="8612628" y="6833706"/>
                </a:lnTo>
                <a:close/>
              </a:path>
            </a:pathLst>
          </a:cu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0065" y="3784332"/>
            <a:ext cx="1569479" cy="135916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685735" y="481013"/>
            <a:ext cx="527971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Дмитриевич Ушинский</a:t>
            </a:r>
          </a:p>
          <a:p>
            <a:pPr algn="r">
              <a:lnSpc>
                <a:spcPts val="21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педагог, основоположник научной педагогики в России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14767" y="2750406"/>
            <a:ext cx="682465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ru-RU" sz="2750" dirty="0">
                <a:solidFill>
                  <a:srgbClr val="31356E"/>
                </a:solidFill>
                <a:latin typeface="Arial Black" panose="020B0A04020102020204" pitchFamily="34" charset="0"/>
              </a:rPr>
              <a:t>«В деле обучения и воспитания, во всем школьном деле ничего нельзя улучшить, минуя голову учителя»</a:t>
            </a:r>
            <a:r>
              <a:rPr lang="ru-RU" sz="1050" dirty="0">
                <a:solidFill>
                  <a:srgbClr val="31356E"/>
                </a:solidFill>
                <a:latin typeface="Arial Black" panose="020B0A04020102020204" pitchFamily="34" charset="0"/>
              </a:rPr>
              <a:t>.</a:t>
            </a:r>
            <a:endParaRPr lang="en-US" sz="1050" dirty="0">
              <a:solidFill>
                <a:srgbClr val="31356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F8BE9F56-C521-455E-A672-7A8A88C73653}"/>
              </a:ext>
            </a:extLst>
          </p:cNvPr>
          <p:cNvSpPr/>
          <p:nvPr/>
        </p:nvSpPr>
        <p:spPr>
          <a:xfrm rot="16200000">
            <a:off x="8603458" y="4602957"/>
            <a:ext cx="481013" cy="600072"/>
          </a:xfrm>
          <a:prstGeom prst="rtTriangle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4757D8DF-7CFB-4A6A-A083-4B7CEBF68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2879" y="4742165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6"/>
          <p:cNvSpPr>
            <a:spLocks/>
          </p:cNvSpPr>
          <p:nvPr/>
        </p:nvSpPr>
        <p:spPr bwMode="auto">
          <a:xfrm>
            <a:off x="3092547" y="0"/>
            <a:ext cx="1477074" cy="1464971"/>
          </a:xfrm>
          <a:custGeom>
            <a:avLst/>
            <a:gdLst>
              <a:gd name="T0" fmla="*/ 0 w 1238"/>
              <a:gd name="T1" fmla="*/ 0 h 1229"/>
              <a:gd name="T2" fmla="*/ 1238 w 1238"/>
              <a:gd name="T3" fmla="*/ 0 h 1229"/>
              <a:gd name="T4" fmla="*/ 1238 w 1238"/>
              <a:gd name="T5" fmla="*/ 1088 h 1229"/>
              <a:gd name="T6" fmla="*/ 1238 w 1238"/>
              <a:gd name="T7" fmla="*/ 1088 h 1229"/>
              <a:gd name="T8" fmla="*/ 1121 w 1238"/>
              <a:gd name="T9" fmla="*/ 1095 h 1229"/>
              <a:gd name="T10" fmla="*/ 1012 w 1238"/>
              <a:gd name="T11" fmla="*/ 1113 h 1229"/>
              <a:gd name="T12" fmla="*/ 903 w 1238"/>
              <a:gd name="T13" fmla="*/ 1141 h 1229"/>
              <a:gd name="T14" fmla="*/ 801 w 1238"/>
              <a:gd name="T15" fmla="*/ 1181 h 1229"/>
              <a:gd name="T16" fmla="*/ 703 w 1238"/>
              <a:gd name="T17" fmla="*/ 1229 h 1229"/>
              <a:gd name="T18" fmla="*/ 0 w 1238"/>
              <a:gd name="T19" fmla="*/ 0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8" h="1229">
                <a:moveTo>
                  <a:pt x="0" y="0"/>
                </a:moveTo>
                <a:lnTo>
                  <a:pt x="1238" y="0"/>
                </a:lnTo>
                <a:lnTo>
                  <a:pt x="1238" y="1088"/>
                </a:lnTo>
                <a:lnTo>
                  <a:pt x="1238" y="1088"/>
                </a:lnTo>
                <a:lnTo>
                  <a:pt x="1121" y="1095"/>
                </a:lnTo>
                <a:lnTo>
                  <a:pt x="1012" y="1113"/>
                </a:lnTo>
                <a:lnTo>
                  <a:pt x="903" y="1141"/>
                </a:lnTo>
                <a:lnTo>
                  <a:pt x="801" y="1181"/>
                </a:lnTo>
                <a:lnTo>
                  <a:pt x="703" y="1229"/>
                </a:lnTo>
                <a:lnTo>
                  <a:pt x="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1192" y="2577108"/>
            <a:ext cx="3451676" cy="2578300"/>
          </a:xfrm>
          <a:custGeom>
            <a:avLst/>
            <a:gdLst>
              <a:gd name="T0" fmla="*/ 0 w 2893"/>
              <a:gd name="T1" fmla="*/ 0 h 2163"/>
              <a:gd name="T2" fmla="*/ 2753 w 2893"/>
              <a:gd name="T3" fmla="*/ 0 h 2163"/>
              <a:gd name="T4" fmla="*/ 2760 w 2893"/>
              <a:gd name="T5" fmla="*/ 114 h 2163"/>
              <a:gd name="T6" fmla="*/ 2777 w 2893"/>
              <a:gd name="T7" fmla="*/ 225 h 2163"/>
              <a:gd name="T8" fmla="*/ 2805 w 2893"/>
              <a:gd name="T9" fmla="*/ 330 h 2163"/>
              <a:gd name="T10" fmla="*/ 2844 w 2893"/>
              <a:gd name="T11" fmla="*/ 432 h 2163"/>
              <a:gd name="T12" fmla="*/ 2893 w 2893"/>
              <a:gd name="T13" fmla="*/ 529 h 2163"/>
              <a:gd name="T14" fmla="*/ 0 w 2893"/>
              <a:gd name="T15" fmla="*/ 2163 h 2163"/>
              <a:gd name="T16" fmla="*/ 0 w 2893"/>
              <a:gd name="T17" fmla="*/ 0 h 2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3" h="2163">
                <a:moveTo>
                  <a:pt x="0" y="0"/>
                </a:moveTo>
                <a:lnTo>
                  <a:pt x="2753" y="0"/>
                </a:lnTo>
                <a:lnTo>
                  <a:pt x="2760" y="114"/>
                </a:lnTo>
                <a:lnTo>
                  <a:pt x="2777" y="225"/>
                </a:lnTo>
                <a:lnTo>
                  <a:pt x="2805" y="330"/>
                </a:lnTo>
                <a:lnTo>
                  <a:pt x="2844" y="432"/>
                </a:lnTo>
                <a:lnTo>
                  <a:pt x="2893" y="529"/>
                </a:lnTo>
                <a:lnTo>
                  <a:pt x="0" y="2163"/>
                </a:lnTo>
                <a:lnTo>
                  <a:pt x="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0" name="Freeform 48"/>
          <p:cNvSpPr>
            <a:spLocks/>
          </p:cNvSpPr>
          <p:nvPr/>
        </p:nvSpPr>
        <p:spPr bwMode="auto">
          <a:xfrm>
            <a:off x="1192" y="2384"/>
            <a:ext cx="3451676" cy="2574723"/>
          </a:xfrm>
          <a:custGeom>
            <a:avLst/>
            <a:gdLst>
              <a:gd name="T0" fmla="*/ 0 w 2893"/>
              <a:gd name="T1" fmla="*/ 0 h 2160"/>
              <a:gd name="T2" fmla="*/ 2893 w 2893"/>
              <a:gd name="T3" fmla="*/ 1634 h 2160"/>
              <a:gd name="T4" fmla="*/ 2844 w 2893"/>
              <a:gd name="T5" fmla="*/ 1729 h 2160"/>
              <a:gd name="T6" fmla="*/ 2805 w 2893"/>
              <a:gd name="T7" fmla="*/ 1831 h 2160"/>
              <a:gd name="T8" fmla="*/ 2777 w 2893"/>
              <a:gd name="T9" fmla="*/ 1938 h 2160"/>
              <a:gd name="T10" fmla="*/ 2760 w 2893"/>
              <a:gd name="T11" fmla="*/ 2047 h 2160"/>
              <a:gd name="T12" fmla="*/ 2753 w 2893"/>
              <a:gd name="T13" fmla="*/ 2160 h 2160"/>
              <a:gd name="T14" fmla="*/ 0 w 2893"/>
              <a:gd name="T15" fmla="*/ 2160 h 2160"/>
              <a:gd name="T16" fmla="*/ 0 w 2893"/>
              <a:gd name="T1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3" h="2160">
                <a:moveTo>
                  <a:pt x="0" y="0"/>
                </a:moveTo>
                <a:lnTo>
                  <a:pt x="2893" y="1634"/>
                </a:lnTo>
                <a:lnTo>
                  <a:pt x="2844" y="1729"/>
                </a:lnTo>
                <a:lnTo>
                  <a:pt x="2805" y="1831"/>
                </a:lnTo>
                <a:lnTo>
                  <a:pt x="2777" y="1938"/>
                </a:lnTo>
                <a:lnTo>
                  <a:pt x="2760" y="2047"/>
                </a:lnTo>
                <a:lnTo>
                  <a:pt x="2753" y="2160"/>
                </a:lnTo>
                <a:lnTo>
                  <a:pt x="0" y="2160"/>
                </a:lnTo>
                <a:lnTo>
                  <a:pt x="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1191" y="1"/>
            <a:ext cx="3930114" cy="1950115"/>
          </a:xfrm>
          <a:custGeom>
            <a:avLst/>
            <a:gdLst>
              <a:gd name="T0" fmla="*/ 0 w 3294"/>
              <a:gd name="T1" fmla="*/ 0 h 1636"/>
              <a:gd name="T2" fmla="*/ 2591 w 3294"/>
              <a:gd name="T3" fmla="*/ 0 h 1636"/>
              <a:gd name="T4" fmla="*/ 3294 w 3294"/>
              <a:gd name="T5" fmla="*/ 1229 h 1636"/>
              <a:gd name="T6" fmla="*/ 3197 w 3294"/>
              <a:gd name="T7" fmla="*/ 1292 h 1636"/>
              <a:gd name="T8" fmla="*/ 3109 w 3294"/>
              <a:gd name="T9" fmla="*/ 1366 h 1636"/>
              <a:gd name="T10" fmla="*/ 3027 w 3294"/>
              <a:gd name="T11" fmla="*/ 1448 h 1636"/>
              <a:gd name="T12" fmla="*/ 2955 w 3294"/>
              <a:gd name="T13" fmla="*/ 1538 h 1636"/>
              <a:gd name="T14" fmla="*/ 2893 w 3294"/>
              <a:gd name="T15" fmla="*/ 1636 h 1636"/>
              <a:gd name="T16" fmla="*/ 0 w 3294"/>
              <a:gd name="T17" fmla="*/ 2 h 1636"/>
              <a:gd name="T18" fmla="*/ 0 w 3294"/>
              <a:gd name="T19" fmla="*/ 0 h 1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94" h="1636">
                <a:moveTo>
                  <a:pt x="0" y="0"/>
                </a:moveTo>
                <a:lnTo>
                  <a:pt x="2591" y="0"/>
                </a:lnTo>
                <a:lnTo>
                  <a:pt x="3294" y="1229"/>
                </a:lnTo>
                <a:lnTo>
                  <a:pt x="3197" y="1292"/>
                </a:lnTo>
                <a:lnTo>
                  <a:pt x="3109" y="1366"/>
                </a:lnTo>
                <a:lnTo>
                  <a:pt x="3027" y="1448"/>
                </a:lnTo>
                <a:lnTo>
                  <a:pt x="2955" y="1538"/>
                </a:lnTo>
                <a:lnTo>
                  <a:pt x="2893" y="1636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5215095" y="1"/>
            <a:ext cx="3921763" cy="1946539"/>
          </a:xfrm>
          <a:custGeom>
            <a:avLst/>
            <a:gdLst>
              <a:gd name="T0" fmla="*/ 719 w 3287"/>
              <a:gd name="T1" fmla="*/ 0 h 1633"/>
              <a:gd name="T2" fmla="*/ 3287 w 3287"/>
              <a:gd name="T3" fmla="*/ 0 h 1633"/>
              <a:gd name="T4" fmla="*/ 3287 w 3287"/>
              <a:gd name="T5" fmla="*/ 0 h 1633"/>
              <a:gd name="T6" fmla="*/ 394 w 3287"/>
              <a:gd name="T7" fmla="*/ 1633 h 1633"/>
              <a:gd name="T8" fmla="*/ 334 w 3287"/>
              <a:gd name="T9" fmla="*/ 1538 h 1633"/>
              <a:gd name="T10" fmla="*/ 262 w 3287"/>
              <a:gd name="T11" fmla="*/ 1450 h 1633"/>
              <a:gd name="T12" fmla="*/ 183 w 3287"/>
              <a:gd name="T13" fmla="*/ 1369 h 1633"/>
              <a:gd name="T14" fmla="*/ 95 w 3287"/>
              <a:gd name="T15" fmla="*/ 1297 h 1633"/>
              <a:gd name="T16" fmla="*/ 0 w 3287"/>
              <a:gd name="T17" fmla="*/ 1234 h 1633"/>
              <a:gd name="T18" fmla="*/ 719 w 3287"/>
              <a:gd name="T19" fmla="*/ 0 h 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87" h="1633">
                <a:moveTo>
                  <a:pt x="719" y="0"/>
                </a:moveTo>
                <a:lnTo>
                  <a:pt x="3287" y="0"/>
                </a:lnTo>
                <a:lnTo>
                  <a:pt x="3287" y="0"/>
                </a:lnTo>
                <a:lnTo>
                  <a:pt x="394" y="1633"/>
                </a:lnTo>
                <a:lnTo>
                  <a:pt x="334" y="1538"/>
                </a:lnTo>
                <a:lnTo>
                  <a:pt x="262" y="1450"/>
                </a:lnTo>
                <a:lnTo>
                  <a:pt x="183" y="1369"/>
                </a:lnTo>
                <a:lnTo>
                  <a:pt x="95" y="1297"/>
                </a:lnTo>
                <a:lnTo>
                  <a:pt x="0" y="1234"/>
                </a:lnTo>
                <a:lnTo>
                  <a:pt x="719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4569621" y="0"/>
            <a:ext cx="1503323" cy="1470930"/>
          </a:xfrm>
          <a:custGeom>
            <a:avLst/>
            <a:gdLst>
              <a:gd name="T0" fmla="*/ 0 w 1260"/>
              <a:gd name="T1" fmla="*/ 0 h 1234"/>
              <a:gd name="T2" fmla="*/ 1260 w 1260"/>
              <a:gd name="T3" fmla="*/ 0 h 1234"/>
              <a:gd name="T4" fmla="*/ 541 w 1260"/>
              <a:gd name="T5" fmla="*/ 1234 h 1234"/>
              <a:gd name="T6" fmla="*/ 443 w 1260"/>
              <a:gd name="T7" fmla="*/ 1183 h 1234"/>
              <a:gd name="T8" fmla="*/ 339 w 1260"/>
              <a:gd name="T9" fmla="*/ 1144 h 1234"/>
              <a:gd name="T10" fmla="*/ 229 w 1260"/>
              <a:gd name="T11" fmla="*/ 1113 h 1234"/>
              <a:gd name="T12" fmla="*/ 116 w 1260"/>
              <a:gd name="T13" fmla="*/ 1095 h 1234"/>
              <a:gd name="T14" fmla="*/ 0 w 1260"/>
              <a:gd name="T15" fmla="*/ 1088 h 1234"/>
              <a:gd name="T16" fmla="*/ 0 w 1260"/>
              <a:gd name="T17" fmla="*/ 0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0" h="1234">
                <a:moveTo>
                  <a:pt x="0" y="0"/>
                </a:moveTo>
                <a:lnTo>
                  <a:pt x="1260" y="0"/>
                </a:lnTo>
                <a:lnTo>
                  <a:pt x="541" y="1234"/>
                </a:lnTo>
                <a:lnTo>
                  <a:pt x="443" y="1183"/>
                </a:lnTo>
                <a:lnTo>
                  <a:pt x="339" y="1144"/>
                </a:lnTo>
                <a:lnTo>
                  <a:pt x="229" y="1113"/>
                </a:lnTo>
                <a:lnTo>
                  <a:pt x="116" y="1095"/>
                </a:lnTo>
                <a:lnTo>
                  <a:pt x="0" y="1088"/>
                </a:lnTo>
                <a:lnTo>
                  <a:pt x="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4" name="Freeform 52"/>
          <p:cNvSpPr>
            <a:spLocks/>
          </p:cNvSpPr>
          <p:nvPr/>
        </p:nvSpPr>
        <p:spPr bwMode="auto">
          <a:xfrm>
            <a:off x="1192" y="3207676"/>
            <a:ext cx="3922955" cy="1947731"/>
          </a:xfrm>
          <a:custGeom>
            <a:avLst/>
            <a:gdLst>
              <a:gd name="T0" fmla="*/ 2893 w 3288"/>
              <a:gd name="T1" fmla="*/ 0 h 1634"/>
              <a:gd name="T2" fmla="*/ 2953 w 3288"/>
              <a:gd name="T3" fmla="*/ 96 h 1634"/>
              <a:gd name="T4" fmla="*/ 3025 w 3288"/>
              <a:gd name="T5" fmla="*/ 184 h 1634"/>
              <a:gd name="T6" fmla="*/ 3104 w 3288"/>
              <a:gd name="T7" fmla="*/ 265 h 1634"/>
              <a:gd name="T8" fmla="*/ 3192 w 3288"/>
              <a:gd name="T9" fmla="*/ 337 h 1634"/>
              <a:gd name="T10" fmla="*/ 3288 w 3288"/>
              <a:gd name="T11" fmla="*/ 400 h 1634"/>
              <a:gd name="T12" fmla="*/ 2568 w 3288"/>
              <a:gd name="T13" fmla="*/ 1634 h 1634"/>
              <a:gd name="T14" fmla="*/ 0 w 3288"/>
              <a:gd name="T15" fmla="*/ 1634 h 1634"/>
              <a:gd name="T16" fmla="*/ 0 w 3288"/>
              <a:gd name="T17" fmla="*/ 1634 h 1634"/>
              <a:gd name="T18" fmla="*/ 2893 w 3288"/>
              <a:gd name="T19" fmla="*/ 0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88" h="1634">
                <a:moveTo>
                  <a:pt x="2893" y="0"/>
                </a:moveTo>
                <a:lnTo>
                  <a:pt x="2953" y="96"/>
                </a:lnTo>
                <a:lnTo>
                  <a:pt x="3025" y="184"/>
                </a:lnTo>
                <a:lnTo>
                  <a:pt x="3104" y="265"/>
                </a:lnTo>
                <a:lnTo>
                  <a:pt x="3192" y="337"/>
                </a:lnTo>
                <a:lnTo>
                  <a:pt x="3288" y="400"/>
                </a:lnTo>
                <a:lnTo>
                  <a:pt x="2568" y="1634"/>
                </a:lnTo>
                <a:lnTo>
                  <a:pt x="0" y="1634"/>
                </a:lnTo>
                <a:lnTo>
                  <a:pt x="0" y="1634"/>
                </a:lnTo>
                <a:lnTo>
                  <a:pt x="2893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5" name="Freeform 53"/>
          <p:cNvSpPr>
            <a:spLocks/>
          </p:cNvSpPr>
          <p:nvPr/>
        </p:nvSpPr>
        <p:spPr bwMode="auto">
          <a:xfrm>
            <a:off x="5685182" y="1"/>
            <a:ext cx="3451676" cy="2577107"/>
          </a:xfrm>
          <a:custGeom>
            <a:avLst/>
            <a:gdLst>
              <a:gd name="T0" fmla="*/ 2893 w 2893"/>
              <a:gd name="T1" fmla="*/ 0 h 2162"/>
              <a:gd name="T2" fmla="*/ 2893 w 2893"/>
              <a:gd name="T3" fmla="*/ 2162 h 2162"/>
              <a:gd name="T4" fmla="*/ 140 w 2893"/>
              <a:gd name="T5" fmla="*/ 2162 h 2162"/>
              <a:gd name="T6" fmla="*/ 133 w 2893"/>
              <a:gd name="T7" fmla="*/ 2049 h 2162"/>
              <a:gd name="T8" fmla="*/ 116 w 2893"/>
              <a:gd name="T9" fmla="*/ 1940 h 2162"/>
              <a:gd name="T10" fmla="*/ 86 w 2893"/>
              <a:gd name="T11" fmla="*/ 1833 h 2162"/>
              <a:gd name="T12" fmla="*/ 49 w 2893"/>
              <a:gd name="T13" fmla="*/ 1731 h 2162"/>
              <a:gd name="T14" fmla="*/ 0 w 2893"/>
              <a:gd name="T15" fmla="*/ 1633 h 2162"/>
              <a:gd name="T16" fmla="*/ 2893 w 2893"/>
              <a:gd name="T17" fmla="*/ 0 h 2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3" h="2162">
                <a:moveTo>
                  <a:pt x="2893" y="0"/>
                </a:moveTo>
                <a:lnTo>
                  <a:pt x="2893" y="2162"/>
                </a:lnTo>
                <a:lnTo>
                  <a:pt x="140" y="2162"/>
                </a:lnTo>
                <a:lnTo>
                  <a:pt x="133" y="2049"/>
                </a:lnTo>
                <a:lnTo>
                  <a:pt x="116" y="1940"/>
                </a:lnTo>
                <a:lnTo>
                  <a:pt x="86" y="1833"/>
                </a:lnTo>
                <a:lnTo>
                  <a:pt x="49" y="1731"/>
                </a:lnTo>
                <a:lnTo>
                  <a:pt x="0" y="1633"/>
                </a:lnTo>
                <a:lnTo>
                  <a:pt x="2893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6" name="Freeform 54"/>
          <p:cNvSpPr>
            <a:spLocks/>
          </p:cNvSpPr>
          <p:nvPr/>
        </p:nvSpPr>
        <p:spPr bwMode="auto">
          <a:xfrm>
            <a:off x="5206743" y="3207676"/>
            <a:ext cx="3930114" cy="1947731"/>
          </a:xfrm>
          <a:custGeom>
            <a:avLst/>
            <a:gdLst>
              <a:gd name="T0" fmla="*/ 401 w 3294"/>
              <a:gd name="T1" fmla="*/ 0 h 1634"/>
              <a:gd name="T2" fmla="*/ 3294 w 3294"/>
              <a:gd name="T3" fmla="*/ 1632 h 1634"/>
              <a:gd name="T4" fmla="*/ 3294 w 3294"/>
              <a:gd name="T5" fmla="*/ 1634 h 1634"/>
              <a:gd name="T6" fmla="*/ 703 w 3294"/>
              <a:gd name="T7" fmla="*/ 1634 h 1634"/>
              <a:gd name="T8" fmla="*/ 0 w 3294"/>
              <a:gd name="T9" fmla="*/ 404 h 1634"/>
              <a:gd name="T10" fmla="*/ 97 w 3294"/>
              <a:gd name="T11" fmla="*/ 341 h 1634"/>
              <a:gd name="T12" fmla="*/ 185 w 3294"/>
              <a:gd name="T13" fmla="*/ 270 h 1634"/>
              <a:gd name="T14" fmla="*/ 267 w 3294"/>
              <a:gd name="T15" fmla="*/ 186 h 1634"/>
              <a:gd name="T16" fmla="*/ 339 w 3294"/>
              <a:gd name="T17" fmla="*/ 98 h 1634"/>
              <a:gd name="T18" fmla="*/ 401 w 3294"/>
              <a:gd name="T19" fmla="*/ 0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94" h="1634">
                <a:moveTo>
                  <a:pt x="401" y="0"/>
                </a:moveTo>
                <a:lnTo>
                  <a:pt x="3294" y="1632"/>
                </a:lnTo>
                <a:lnTo>
                  <a:pt x="3294" y="1634"/>
                </a:lnTo>
                <a:lnTo>
                  <a:pt x="703" y="1634"/>
                </a:lnTo>
                <a:lnTo>
                  <a:pt x="0" y="404"/>
                </a:lnTo>
                <a:lnTo>
                  <a:pt x="97" y="341"/>
                </a:lnTo>
                <a:lnTo>
                  <a:pt x="185" y="270"/>
                </a:lnTo>
                <a:lnTo>
                  <a:pt x="267" y="186"/>
                </a:lnTo>
                <a:lnTo>
                  <a:pt x="339" y="98"/>
                </a:lnTo>
                <a:lnTo>
                  <a:pt x="401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7" name="Freeform 55"/>
          <p:cNvSpPr>
            <a:spLocks/>
          </p:cNvSpPr>
          <p:nvPr/>
        </p:nvSpPr>
        <p:spPr bwMode="auto">
          <a:xfrm>
            <a:off x="5685182" y="2577107"/>
            <a:ext cx="3451676" cy="2575916"/>
          </a:xfrm>
          <a:custGeom>
            <a:avLst/>
            <a:gdLst>
              <a:gd name="T0" fmla="*/ 140 w 2893"/>
              <a:gd name="T1" fmla="*/ 0 h 2161"/>
              <a:gd name="T2" fmla="*/ 2893 w 2893"/>
              <a:gd name="T3" fmla="*/ 0 h 2161"/>
              <a:gd name="T4" fmla="*/ 2893 w 2893"/>
              <a:gd name="T5" fmla="*/ 2161 h 2161"/>
              <a:gd name="T6" fmla="*/ 0 w 2893"/>
              <a:gd name="T7" fmla="*/ 529 h 2161"/>
              <a:gd name="T8" fmla="*/ 49 w 2893"/>
              <a:gd name="T9" fmla="*/ 432 h 2161"/>
              <a:gd name="T10" fmla="*/ 86 w 2893"/>
              <a:gd name="T11" fmla="*/ 330 h 2161"/>
              <a:gd name="T12" fmla="*/ 116 w 2893"/>
              <a:gd name="T13" fmla="*/ 225 h 2161"/>
              <a:gd name="T14" fmla="*/ 133 w 2893"/>
              <a:gd name="T15" fmla="*/ 114 h 2161"/>
              <a:gd name="T16" fmla="*/ 140 w 2893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3" h="2161">
                <a:moveTo>
                  <a:pt x="140" y="0"/>
                </a:moveTo>
                <a:lnTo>
                  <a:pt x="2893" y="0"/>
                </a:lnTo>
                <a:lnTo>
                  <a:pt x="2893" y="2161"/>
                </a:lnTo>
                <a:lnTo>
                  <a:pt x="0" y="529"/>
                </a:lnTo>
                <a:lnTo>
                  <a:pt x="49" y="432"/>
                </a:lnTo>
                <a:lnTo>
                  <a:pt x="86" y="330"/>
                </a:lnTo>
                <a:lnTo>
                  <a:pt x="116" y="225"/>
                </a:lnTo>
                <a:lnTo>
                  <a:pt x="133" y="114"/>
                </a:lnTo>
                <a:lnTo>
                  <a:pt x="14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8" name="Freeform 56"/>
          <p:cNvSpPr>
            <a:spLocks/>
          </p:cNvSpPr>
          <p:nvPr/>
        </p:nvSpPr>
        <p:spPr bwMode="auto">
          <a:xfrm>
            <a:off x="4569622" y="3689245"/>
            <a:ext cx="1475881" cy="1466162"/>
          </a:xfrm>
          <a:custGeom>
            <a:avLst/>
            <a:gdLst>
              <a:gd name="T0" fmla="*/ 534 w 1237"/>
              <a:gd name="T1" fmla="*/ 0 h 1230"/>
              <a:gd name="T2" fmla="*/ 1237 w 1237"/>
              <a:gd name="T3" fmla="*/ 1230 h 1230"/>
              <a:gd name="T4" fmla="*/ 0 w 1237"/>
              <a:gd name="T5" fmla="*/ 1230 h 1230"/>
              <a:gd name="T6" fmla="*/ 0 w 1237"/>
              <a:gd name="T7" fmla="*/ 142 h 1230"/>
              <a:gd name="T8" fmla="*/ 113 w 1237"/>
              <a:gd name="T9" fmla="*/ 135 h 1230"/>
              <a:gd name="T10" fmla="*/ 225 w 1237"/>
              <a:gd name="T11" fmla="*/ 118 h 1230"/>
              <a:gd name="T12" fmla="*/ 334 w 1237"/>
              <a:gd name="T13" fmla="*/ 88 h 1230"/>
              <a:gd name="T14" fmla="*/ 436 w 1237"/>
              <a:gd name="T15" fmla="*/ 49 h 1230"/>
              <a:gd name="T16" fmla="*/ 534 w 1237"/>
              <a:gd name="T17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7" h="1230">
                <a:moveTo>
                  <a:pt x="534" y="0"/>
                </a:moveTo>
                <a:lnTo>
                  <a:pt x="1237" y="1230"/>
                </a:lnTo>
                <a:lnTo>
                  <a:pt x="0" y="1230"/>
                </a:lnTo>
                <a:lnTo>
                  <a:pt x="0" y="142"/>
                </a:lnTo>
                <a:lnTo>
                  <a:pt x="113" y="135"/>
                </a:lnTo>
                <a:lnTo>
                  <a:pt x="225" y="118"/>
                </a:lnTo>
                <a:lnTo>
                  <a:pt x="334" y="88"/>
                </a:lnTo>
                <a:lnTo>
                  <a:pt x="436" y="49"/>
                </a:lnTo>
                <a:lnTo>
                  <a:pt x="534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59" name="Freeform 57"/>
          <p:cNvSpPr>
            <a:spLocks/>
          </p:cNvSpPr>
          <p:nvPr/>
        </p:nvSpPr>
        <p:spPr bwMode="auto">
          <a:xfrm>
            <a:off x="3065106" y="3684476"/>
            <a:ext cx="1504516" cy="1470930"/>
          </a:xfrm>
          <a:custGeom>
            <a:avLst/>
            <a:gdLst>
              <a:gd name="T0" fmla="*/ 720 w 1261"/>
              <a:gd name="T1" fmla="*/ 0 h 1234"/>
              <a:gd name="T2" fmla="*/ 817 w 1261"/>
              <a:gd name="T3" fmla="*/ 51 h 1234"/>
              <a:gd name="T4" fmla="*/ 922 w 1261"/>
              <a:gd name="T5" fmla="*/ 90 h 1234"/>
              <a:gd name="T6" fmla="*/ 1031 w 1261"/>
              <a:gd name="T7" fmla="*/ 120 h 1234"/>
              <a:gd name="T8" fmla="*/ 1144 w 1261"/>
              <a:gd name="T9" fmla="*/ 139 h 1234"/>
              <a:gd name="T10" fmla="*/ 1261 w 1261"/>
              <a:gd name="T11" fmla="*/ 146 h 1234"/>
              <a:gd name="T12" fmla="*/ 1261 w 1261"/>
              <a:gd name="T13" fmla="*/ 146 h 1234"/>
              <a:gd name="T14" fmla="*/ 1261 w 1261"/>
              <a:gd name="T15" fmla="*/ 1234 h 1234"/>
              <a:gd name="T16" fmla="*/ 0 w 1261"/>
              <a:gd name="T17" fmla="*/ 1234 h 1234"/>
              <a:gd name="T18" fmla="*/ 720 w 1261"/>
              <a:gd name="T19" fmla="*/ 0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61" h="1234">
                <a:moveTo>
                  <a:pt x="720" y="0"/>
                </a:moveTo>
                <a:lnTo>
                  <a:pt x="817" y="51"/>
                </a:lnTo>
                <a:lnTo>
                  <a:pt x="922" y="90"/>
                </a:lnTo>
                <a:lnTo>
                  <a:pt x="1031" y="120"/>
                </a:lnTo>
                <a:lnTo>
                  <a:pt x="1144" y="139"/>
                </a:lnTo>
                <a:lnTo>
                  <a:pt x="1261" y="146"/>
                </a:lnTo>
                <a:lnTo>
                  <a:pt x="1261" y="146"/>
                </a:lnTo>
                <a:lnTo>
                  <a:pt x="1261" y="1234"/>
                </a:lnTo>
                <a:lnTo>
                  <a:pt x="0" y="1234"/>
                </a:lnTo>
                <a:lnTo>
                  <a:pt x="720" y="0"/>
                </a:lnTo>
                <a:close/>
              </a:path>
            </a:pathLst>
          </a:custGeom>
          <a:solidFill>
            <a:srgbClr val="31356E"/>
          </a:solidFill>
          <a:ln w="0">
            <a:solidFill>
              <a:srgbClr val="C7C8D4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solidFill>
                <a:prstClr val="black"/>
              </a:solidFill>
            </a:endParaRPr>
          </a:p>
        </p:txBody>
      </p:sp>
      <p:grpSp>
        <p:nvGrpSpPr>
          <p:cNvPr id="230" name="Group 229"/>
          <p:cNvGrpSpPr/>
          <p:nvPr/>
        </p:nvGrpSpPr>
        <p:grpSpPr>
          <a:xfrm>
            <a:off x="4980577" y="4427823"/>
            <a:ext cx="402678" cy="457910"/>
            <a:chOff x="-1917700" y="3270251"/>
            <a:chExt cx="420688" cy="477838"/>
          </a:xfrm>
          <a:solidFill>
            <a:schemeClr val="bg1"/>
          </a:solidFill>
        </p:grpSpPr>
        <p:sp>
          <p:nvSpPr>
            <p:cNvPr id="231" name="Freeform 157"/>
            <p:cNvSpPr>
              <a:spLocks/>
            </p:cNvSpPr>
            <p:nvPr/>
          </p:nvSpPr>
          <p:spPr bwMode="auto">
            <a:xfrm>
              <a:off x="-1771650" y="3379788"/>
              <a:ext cx="128588" cy="130175"/>
            </a:xfrm>
            <a:custGeom>
              <a:avLst/>
              <a:gdLst>
                <a:gd name="T0" fmla="*/ 74 w 889"/>
                <a:gd name="T1" fmla="*/ 0 h 899"/>
                <a:gd name="T2" fmla="*/ 815 w 889"/>
                <a:gd name="T3" fmla="*/ 0 h 899"/>
                <a:gd name="T4" fmla="*/ 832 w 889"/>
                <a:gd name="T5" fmla="*/ 2 h 899"/>
                <a:gd name="T6" fmla="*/ 849 w 889"/>
                <a:gd name="T7" fmla="*/ 9 h 899"/>
                <a:gd name="T8" fmla="*/ 864 w 889"/>
                <a:gd name="T9" fmla="*/ 19 h 899"/>
                <a:gd name="T10" fmla="*/ 876 w 889"/>
                <a:gd name="T11" fmla="*/ 33 h 899"/>
                <a:gd name="T12" fmla="*/ 885 w 889"/>
                <a:gd name="T13" fmla="*/ 48 h 899"/>
                <a:gd name="T14" fmla="*/ 889 w 889"/>
                <a:gd name="T15" fmla="*/ 66 h 899"/>
                <a:gd name="T16" fmla="*/ 889 w 889"/>
                <a:gd name="T17" fmla="*/ 84 h 899"/>
                <a:gd name="T18" fmla="*/ 886 w 889"/>
                <a:gd name="T19" fmla="*/ 101 h 899"/>
                <a:gd name="T20" fmla="*/ 853 w 889"/>
                <a:gd name="T21" fmla="*/ 186 h 899"/>
                <a:gd name="T22" fmla="*/ 815 w 889"/>
                <a:gd name="T23" fmla="*/ 269 h 899"/>
                <a:gd name="T24" fmla="*/ 770 w 889"/>
                <a:gd name="T25" fmla="*/ 350 h 899"/>
                <a:gd name="T26" fmla="*/ 722 w 889"/>
                <a:gd name="T27" fmla="*/ 430 h 899"/>
                <a:gd name="T28" fmla="*/ 667 w 889"/>
                <a:gd name="T29" fmla="*/ 507 h 899"/>
                <a:gd name="T30" fmla="*/ 607 w 889"/>
                <a:gd name="T31" fmla="*/ 584 h 899"/>
                <a:gd name="T32" fmla="*/ 580 w 889"/>
                <a:gd name="T33" fmla="*/ 618 h 899"/>
                <a:gd name="T34" fmla="*/ 559 w 889"/>
                <a:gd name="T35" fmla="*/ 657 h 899"/>
                <a:gd name="T36" fmla="*/ 542 w 889"/>
                <a:gd name="T37" fmla="*/ 696 h 899"/>
                <a:gd name="T38" fmla="*/ 530 w 889"/>
                <a:gd name="T39" fmla="*/ 738 h 899"/>
                <a:gd name="T40" fmla="*/ 522 w 889"/>
                <a:gd name="T41" fmla="*/ 780 h 899"/>
                <a:gd name="T42" fmla="*/ 519 w 889"/>
                <a:gd name="T43" fmla="*/ 824 h 899"/>
                <a:gd name="T44" fmla="*/ 516 w 889"/>
                <a:gd name="T45" fmla="*/ 844 h 899"/>
                <a:gd name="T46" fmla="*/ 509 w 889"/>
                <a:gd name="T47" fmla="*/ 862 h 899"/>
                <a:gd name="T48" fmla="*/ 498 w 889"/>
                <a:gd name="T49" fmla="*/ 877 h 899"/>
                <a:gd name="T50" fmla="*/ 482 w 889"/>
                <a:gd name="T51" fmla="*/ 889 h 899"/>
                <a:gd name="T52" fmla="*/ 465 w 889"/>
                <a:gd name="T53" fmla="*/ 897 h 899"/>
                <a:gd name="T54" fmla="*/ 445 w 889"/>
                <a:gd name="T55" fmla="*/ 899 h 899"/>
                <a:gd name="T56" fmla="*/ 424 w 889"/>
                <a:gd name="T57" fmla="*/ 897 h 899"/>
                <a:gd name="T58" fmla="*/ 407 w 889"/>
                <a:gd name="T59" fmla="*/ 889 h 899"/>
                <a:gd name="T60" fmla="*/ 391 w 889"/>
                <a:gd name="T61" fmla="*/ 877 h 899"/>
                <a:gd name="T62" fmla="*/ 380 w 889"/>
                <a:gd name="T63" fmla="*/ 862 h 899"/>
                <a:gd name="T64" fmla="*/ 373 w 889"/>
                <a:gd name="T65" fmla="*/ 844 h 899"/>
                <a:gd name="T66" fmla="*/ 370 w 889"/>
                <a:gd name="T67" fmla="*/ 824 h 899"/>
                <a:gd name="T68" fmla="*/ 368 w 889"/>
                <a:gd name="T69" fmla="*/ 780 h 899"/>
                <a:gd name="T70" fmla="*/ 359 w 889"/>
                <a:gd name="T71" fmla="*/ 738 h 899"/>
                <a:gd name="T72" fmla="*/ 347 w 889"/>
                <a:gd name="T73" fmla="*/ 696 h 899"/>
                <a:gd name="T74" fmla="*/ 330 w 889"/>
                <a:gd name="T75" fmla="*/ 657 h 899"/>
                <a:gd name="T76" fmla="*/ 309 w 889"/>
                <a:gd name="T77" fmla="*/ 618 h 899"/>
                <a:gd name="T78" fmla="*/ 282 w 889"/>
                <a:gd name="T79" fmla="*/ 584 h 899"/>
                <a:gd name="T80" fmla="*/ 222 w 889"/>
                <a:gd name="T81" fmla="*/ 507 h 899"/>
                <a:gd name="T82" fmla="*/ 167 w 889"/>
                <a:gd name="T83" fmla="*/ 430 h 899"/>
                <a:gd name="T84" fmla="*/ 118 w 889"/>
                <a:gd name="T85" fmla="*/ 350 h 899"/>
                <a:gd name="T86" fmla="*/ 74 w 889"/>
                <a:gd name="T87" fmla="*/ 269 h 899"/>
                <a:gd name="T88" fmla="*/ 36 w 889"/>
                <a:gd name="T89" fmla="*/ 186 h 899"/>
                <a:gd name="T90" fmla="*/ 4 w 889"/>
                <a:gd name="T91" fmla="*/ 101 h 899"/>
                <a:gd name="T92" fmla="*/ 0 w 889"/>
                <a:gd name="T93" fmla="*/ 84 h 899"/>
                <a:gd name="T94" fmla="*/ 0 w 889"/>
                <a:gd name="T95" fmla="*/ 66 h 899"/>
                <a:gd name="T96" fmla="*/ 4 w 889"/>
                <a:gd name="T97" fmla="*/ 48 h 899"/>
                <a:gd name="T98" fmla="*/ 12 w 889"/>
                <a:gd name="T99" fmla="*/ 33 h 899"/>
                <a:gd name="T100" fmla="*/ 25 w 889"/>
                <a:gd name="T101" fmla="*/ 19 h 899"/>
                <a:gd name="T102" fmla="*/ 39 w 889"/>
                <a:gd name="T103" fmla="*/ 9 h 899"/>
                <a:gd name="T104" fmla="*/ 56 w 889"/>
                <a:gd name="T105" fmla="*/ 2 h 899"/>
                <a:gd name="T106" fmla="*/ 74 w 889"/>
                <a:gd name="T107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9" h="899">
                  <a:moveTo>
                    <a:pt x="74" y="0"/>
                  </a:moveTo>
                  <a:lnTo>
                    <a:pt x="815" y="0"/>
                  </a:lnTo>
                  <a:lnTo>
                    <a:pt x="832" y="2"/>
                  </a:lnTo>
                  <a:lnTo>
                    <a:pt x="849" y="9"/>
                  </a:lnTo>
                  <a:lnTo>
                    <a:pt x="864" y="19"/>
                  </a:lnTo>
                  <a:lnTo>
                    <a:pt x="876" y="33"/>
                  </a:lnTo>
                  <a:lnTo>
                    <a:pt x="885" y="48"/>
                  </a:lnTo>
                  <a:lnTo>
                    <a:pt x="889" y="66"/>
                  </a:lnTo>
                  <a:lnTo>
                    <a:pt x="889" y="84"/>
                  </a:lnTo>
                  <a:lnTo>
                    <a:pt x="886" y="101"/>
                  </a:lnTo>
                  <a:lnTo>
                    <a:pt x="853" y="186"/>
                  </a:lnTo>
                  <a:lnTo>
                    <a:pt x="815" y="269"/>
                  </a:lnTo>
                  <a:lnTo>
                    <a:pt x="770" y="350"/>
                  </a:lnTo>
                  <a:lnTo>
                    <a:pt x="722" y="430"/>
                  </a:lnTo>
                  <a:lnTo>
                    <a:pt x="667" y="507"/>
                  </a:lnTo>
                  <a:lnTo>
                    <a:pt x="607" y="584"/>
                  </a:lnTo>
                  <a:lnTo>
                    <a:pt x="580" y="618"/>
                  </a:lnTo>
                  <a:lnTo>
                    <a:pt x="559" y="657"/>
                  </a:lnTo>
                  <a:lnTo>
                    <a:pt x="542" y="696"/>
                  </a:lnTo>
                  <a:lnTo>
                    <a:pt x="530" y="738"/>
                  </a:lnTo>
                  <a:lnTo>
                    <a:pt x="522" y="780"/>
                  </a:lnTo>
                  <a:lnTo>
                    <a:pt x="519" y="824"/>
                  </a:lnTo>
                  <a:lnTo>
                    <a:pt x="516" y="844"/>
                  </a:lnTo>
                  <a:lnTo>
                    <a:pt x="509" y="862"/>
                  </a:lnTo>
                  <a:lnTo>
                    <a:pt x="498" y="877"/>
                  </a:lnTo>
                  <a:lnTo>
                    <a:pt x="482" y="889"/>
                  </a:lnTo>
                  <a:lnTo>
                    <a:pt x="465" y="897"/>
                  </a:lnTo>
                  <a:lnTo>
                    <a:pt x="445" y="899"/>
                  </a:lnTo>
                  <a:lnTo>
                    <a:pt x="424" y="897"/>
                  </a:lnTo>
                  <a:lnTo>
                    <a:pt x="407" y="889"/>
                  </a:lnTo>
                  <a:lnTo>
                    <a:pt x="391" y="877"/>
                  </a:lnTo>
                  <a:lnTo>
                    <a:pt x="380" y="862"/>
                  </a:lnTo>
                  <a:lnTo>
                    <a:pt x="373" y="844"/>
                  </a:lnTo>
                  <a:lnTo>
                    <a:pt x="370" y="824"/>
                  </a:lnTo>
                  <a:lnTo>
                    <a:pt x="368" y="780"/>
                  </a:lnTo>
                  <a:lnTo>
                    <a:pt x="359" y="738"/>
                  </a:lnTo>
                  <a:lnTo>
                    <a:pt x="347" y="696"/>
                  </a:lnTo>
                  <a:lnTo>
                    <a:pt x="330" y="657"/>
                  </a:lnTo>
                  <a:lnTo>
                    <a:pt x="309" y="618"/>
                  </a:lnTo>
                  <a:lnTo>
                    <a:pt x="282" y="584"/>
                  </a:lnTo>
                  <a:lnTo>
                    <a:pt x="222" y="507"/>
                  </a:lnTo>
                  <a:lnTo>
                    <a:pt x="167" y="430"/>
                  </a:lnTo>
                  <a:lnTo>
                    <a:pt x="118" y="350"/>
                  </a:lnTo>
                  <a:lnTo>
                    <a:pt x="74" y="269"/>
                  </a:lnTo>
                  <a:lnTo>
                    <a:pt x="36" y="186"/>
                  </a:lnTo>
                  <a:lnTo>
                    <a:pt x="4" y="101"/>
                  </a:lnTo>
                  <a:lnTo>
                    <a:pt x="0" y="84"/>
                  </a:lnTo>
                  <a:lnTo>
                    <a:pt x="0" y="66"/>
                  </a:lnTo>
                  <a:lnTo>
                    <a:pt x="4" y="48"/>
                  </a:lnTo>
                  <a:lnTo>
                    <a:pt x="12" y="33"/>
                  </a:lnTo>
                  <a:lnTo>
                    <a:pt x="25" y="19"/>
                  </a:lnTo>
                  <a:lnTo>
                    <a:pt x="39" y="9"/>
                  </a:lnTo>
                  <a:lnTo>
                    <a:pt x="56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158"/>
            <p:cNvSpPr>
              <a:spLocks/>
            </p:cNvSpPr>
            <p:nvPr/>
          </p:nvSpPr>
          <p:spPr bwMode="auto">
            <a:xfrm>
              <a:off x="-1825625" y="3530601"/>
              <a:ext cx="236538" cy="157163"/>
            </a:xfrm>
            <a:custGeom>
              <a:avLst/>
              <a:gdLst>
                <a:gd name="T0" fmla="*/ 822 w 1643"/>
                <a:gd name="T1" fmla="*/ 0 h 1090"/>
                <a:gd name="T2" fmla="*/ 842 w 1643"/>
                <a:gd name="T3" fmla="*/ 2 h 1090"/>
                <a:gd name="T4" fmla="*/ 859 w 1643"/>
                <a:gd name="T5" fmla="*/ 10 h 1090"/>
                <a:gd name="T6" fmla="*/ 875 w 1643"/>
                <a:gd name="T7" fmla="*/ 22 h 1090"/>
                <a:gd name="T8" fmla="*/ 886 w 1643"/>
                <a:gd name="T9" fmla="*/ 36 h 1090"/>
                <a:gd name="T10" fmla="*/ 893 w 1643"/>
                <a:gd name="T11" fmla="*/ 55 h 1090"/>
                <a:gd name="T12" fmla="*/ 896 w 1643"/>
                <a:gd name="T13" fmla="*/ 75 h 1090"/>
                <a:gd name="T14" fmla="*/ 900 w 1643"/>
                <a:gd name="T15" fmla="*/ 115 h 1090"/>
                <a:gd name="T16" fmla="*/ 908 w 1643"/>
                <a:gd name="T17" fmla="*/ 156 h 1090"/>
                <a:gd name="T18" fmla="*/ 923 w 1643"/>
                <a:gd name="T19" fmla="*/ 195 h 1090"/>
                <a:gd name="T20" fmla="*/ 943 w 1643"/>
                <a:gd name="T21" fmla="*/ 234 h 1090"/>
                <a:gd name="T22" fmla="*/ 969 w 1643"/>
                <a:gd name="T23" fmla="*/ 272 h 1090"/>
                <a:gd name="T24" fmla="*/ 1000 w 1643"/>
                <a:gd name="T25" fmla="*/ 309 h 1090"/>
                <a:gd name="T26" fmla="*/ 1036 w 1643"/>
                <a:gd name="T27" fmla="*/ 344 h 1090"/>
                <a:gd name="T28" fmla="*/ 1077 w 1643"/>
                <a:gd name="T29" fmla="*/ 377 h 1090"/>
                <a:gd name="T30" fmla="*/ 1168 w 1643"/>
                <a:gd name="T31" fmla="*/ 448 h 1090"/>
                <a:gd name="T32" fmla="*/ 1253 w 1643"/>
                <a:gd name="T33" fmla="*/ 520 h 1090"/>
                <a:gd name="T34" fmla="*/ 1332 w 1643"/>
                <a:gd name="T35" fmla="*/ 593 h 1090"/>
                <a:gd name="T36" fmla="*/ 1405 w 1643"/>
                <a:gd name="T37" fmla="*/ 667 h 1090"/>
                <a:gd name="T38" fmla="*/ 1472 w 1643"/>
                <a:gd name="T39" fmla="*/ 743 h 1090"/>
                <a:gd name="T40" fmla="*/ 1532 w 1643"/>
                <a:gd name="T41" fmla="*/ 820 h 1090"/>
                <a:gd name="T42" fmla="*/ 1585 w 1643"/>
                <a:gd name="T43" fmla="*/ 898 h 1090"/>
                <a:gd name="T44" fmla="*/ 1634 w 1643"/>
                <a:gd name="T45" fmla="*/ 977 h 1090"/>
                <a:gd name="T46" fmla="*/ 1641 w 1643"/>
                <a:gd name="T47" fmla="*/ 995 h 1090"/>
                <a:gd name="T48" fmla="*/ 1643 w 1643"/>
                <a:gd name="T49" fmla="*/ 1015 h 1090"/>
                <a:gd name="T50" fmla="*/ 1640 w 1643"/>
                <a:gd name="T51" fmla="*/ 1034 h 1090"/>
                <a:gd name="T52" fmla="*/ 1633 w 1643"/>
                <a:gd name="T53" fmla="*/ 1052 h 1090"/>
                <a:gd name="T54" fmla="*/ 1620 w 1643"/>
                <a:gd name="T55" fmla="*/ 1068 h 1090"/>
                <a:gd name="T56" fmla="*/ 1606 w 1643"/>
                <a:gd name="T57" fmla="*/ 1079 h 1090"/>
                <a:gd name="T58" fmla="*/ 1587 w 1643"/>
                <a:gd name="T59" fmla="*/ 1087 h 1090"/>
                <a:gd name="T60" fmla="*/ 1568 w 1643"/>
                <a:gd name="T61" fmla="*/ 1090 h 1090"/>
                <a:gd name="T62" fmla="*/ 74 w 1643"/>
                <a:gd name="T63" fmla="*/ 1090 h 1090"/>
                <a:gd name="T64" fmla="*/ 56 w 1643"/>
                <a:gd name="T65" fmla="*/ 1087 h 1090"/>
                <a:gd name="T66" fmla="*/ 37 w 1643"/>
                <a:gd name="T67" fmla="*/ 1079 h 1090"/>
                <a:gd name="T68" fmla="*/ 22 w 1643"/>
                <a:gd name="T69" fmla="*/ 1068 h 1090"/>
                <a:gd name="T70" fmla="*/ 10 w 1643"/>
                <a:gd name="T71" fmla="*/ 1052 h 1090"/>
                <a:gd name="T72" fmla="*/ 3 w 1643"/>
                <a:gd name="T73" fmla="*/ 1034 h 1090"/>
                <a:gd name="T74" fmla="*/ 0 w 1643"/>
                <a:gd name="T75" fmla="*/ 1015 h 1090"/>
                <a:gd name="T76" fmla="*/ 2 w 1643"/>
                <a:gd name="T77" fmla="*/ 995 h 1090"/>
                <a:gd name="T78" fmla="*/ 10 w 1643"/>
                <a:gd name="T79" fmla="*/ 977 h 1090"/>
                <a:gd name="T80" fmla="*/ 58 w 1643"/>
                <a:gd name="T81" fmla="*/ 898 h 1090"/>
                <a:gd name="T82" fmla="*/ 112 w 1643"/>
                <a:gd name="T83" fmla="*/ 820 h 1090"/>
                <a:gd name="T84" fmla="*/ 173 w 1643"/>
                <a:gd name="T85" fmla="*/ 743 h 1090"/>
                <a:gd name="T86" fmla="*/ 239 w 1643"/>
                <a:gd name="T87" fmla="*/ 667 h 1090"/>
                <a:gd name="T88" fmla="*/ 311 w 1643"/>
                <a:gd name="T89" fmla="*/ 593 h 1090"/>
                <a:gd name="T90" fmla="*/ 390 w 1643"/>
                <a:gd name="T91" fmla="*/ 520 h 1090"/>
                <a:gd name="T92" fmla="*/ 475 w 1643"/>
                <a:gd name="T93" fmla="*/ 448 h 1090"/>
                <a:gd name="T94" fmla="*/ 566 w 1643"/>
                <a:gd name="T95" fmla="*/ 377 h 1090"/>
                <a:gd name="T96" fmla="*/ 607 w 1643"/>
                <a:gd name="T97" fmla="*/ 344 h 1090"/>
                <a:gd name="T98" fmla="*/ 643 w 1643"/>
                <a:gd name="T99" fmla="*/ 309 h 1090"/>
                <a:gd name="T100" fmla="*/ 674 w 1643"/>
                <a:gd name="T101" fmla="*/ 272 h 1090"/>
                <a:gd name="T102" fmla="*/ 700 w 1643"/>
                <a:gd name="T103" fmla="*/ 234 h 1090"/>
                <a:gd name="T104" fmla="*/ 720 w 1643"/>
                <a:gd name="T105" fmla="*/ 195 h 1090"/>
                <a:gd name="T106" fmla="*/ 735 w 1643"/>
                <a:gd name="T107" fmla="*/ 156 h 1090"/>
                <a:gd name="T108" fmla="*/ 744 w 1643"/>
                <a:gd name="T109" fmla="*/ 115 h 1090"/>
                <a:gd name="T110" fmla="*/ 747 w 1643"/>
                <a:gd name="T111" fmla="*/ 75 h 1090"/>
                <a:gd name="T112" fmla="*/ 750 w 1643"/>
                <a:gd name="T113" fmla="*/ 55 h 1090"/>
                <a:gd name="T114" fmla="*/ 757 w 1643"/>
                <a:gd name="T115" fmla="*/ 36 h 1090"/>
                <a:gd name="T116" fmla="*/ 768 w 1643"/>
                <a:gd name="T117" fmla="*/ 22 h 1090"/>
                <a:gd name="T118" fmla="*/ 784 w 1643"/>
                <a:gd name="T119" fmla="*/ 10 h 1090"/>
                <a:gd name="T120" fmla="*/ 801 w 1643"/>
                <a:gd name="T121" fmla="*/ 2 h 1090"/>
                <a:gd name="T122" fmla="*/ 822 w 1643"/>
                <a:gd name="T123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3" h="1090">
                  <a:moveTo>
                    <a:pt x="822" y="0"/>
                  </a:moveTo>
                  <a:lnTo>
                    <a:pt x="842" y="2"/>
                  </a:lnTo>
                  <a:lnTo>
                    <a:pt x="859" y="10"/>
                  </a:lnTo>
                  <a:lnTo>
                    <a:pt x="875" y="22"/>
                  </a:lnTo>
                  <a:lnTo>
                    <a:pt x="886" y="36"/>
                  </a:lnTo>
                  <a:lnTo>
                    <a:pt x="893" y="55"/>
                  </a:lnTo>
                  <a:lnTo>
                    <a:pt x="896" y="75"/>
                  </a:lnTo>
                  <a:lnTo>
                    <a:pt x="900" y="115"/>
                  </a:lnTo>
                  <a:lnTo>
                    <a:pt x="908" y="156"/>
                  </a:lnTo>
                  <a:lnTo>
                    <a:pt x="923" y="195"/>
                  </a:lnTo>
                  <a:lnTo>
                    <a:pt x="943" y="234"/>
                  </a:lnTo>
                  <a:lnTo>
                    <a:pt x="969" y="272"/>
                  </a:lnTo>
                  <a:lnTo>
                    <a:pt x="1000" y="309"/>
                  </a:lnTo>
                  <a:lnTo>
                    <a:pt x="1036" y="344"/>
                  </a:lnTo>
                  <a:lnTo>
                    <a:pt x="1077" y="377"/>
                  </a:lnTo>
                  <a:lnTo>
                    <a:pt x="1168" y="448"/>
                  </a:lnTo>
                  <a:lnTo>
                    <a:pt x="1253" y="520"/>
                  </a:lnTo>
                  <a:lnTo>
                    <a:pt x="1332" y="593"/>
                  </a:lnTo>
                  <a:lnTo>
                    <a:pt x="1405" y="667"/>
                  </a:lnTo>
                  <a:lnTo>
                    <a:pt x="1472" y="743"/>
                  </a:lnTo>
                  <a:lnTo>
                    <a:pt x="1532" y="820"/>
                  </a:lnTo>
                  <a:lnTo>
                    <a:pt x="1585" y="898"/>
                  </a:lnTo>
                  <a:lnTo>
                    <a:pt x="1634" y="977"/>
                  </a:lnTo>
                  <a:lnTo>
                    <a:pt x="1641" y="995"/>
                  </a:lnTo>
                  <a:lnTo>
                    <a:pt x="1643" y="1015"/>
                  </a:lnTo>
                  <a:lnTo>
                    <a:pt x="1640" y="1034"/>
                  </a:lnTo>
                  <a:lnTo>
                    <a:pt x="1633" y="1052"/>
                  </a:lnTo>
                  <a:lnTo>
                    <a:pt x="1620" y="1068"/>
                  </a:lnTo>
                  <a:lnTo>
                    <a:pt x="1606" y="1079"/>
                  </a:lnTo>
                  <a:lnTo>
                    <a:pt x="1587" y="1087"/>
                  </a:lnTo>
                  <a:lnTo>
                    <a:pt x="1568" y="1090"/>
                  </a:lnTo>
                  <a:lnTo>
                    <a:pt x="74" y="1090"/>
                  </a:lnTo>
                  <a:lnTo>
                    <a:pt x="56" y="1087"/>
                  </a:lnTo>
                  <a:lnTo>
                    <a:pt x="37" y="1079"/>
                  </a:lnTo>
                  <a:lnTo>
                    <a:pt x="22" y="1068"/>
                  </a:lnTo>
                  <a:lnTo>
                    <a:pt x="10" y="1052"/>
                  </a:lnTo>
                  <a:lnTo>
                    <a:pt x="3" y="1034"/>
                  </a:lnTo>
                  <a:lnTo>
                    <a:pt x="0" y="1015"/>
                  </a:lnTo>
                  <a:lnTo>
                    <a:pt x="2" y="995"/>
                  </a:lnTo>
                  <a:lnTo>
                    <a:pt x="10" y="977"/>
                  </a:lnTo>
                  <a:lnTo>
                    <a:pt x="58" y="898"/>
                  </a:lnTo>
                  <a:lnTo>
                    <a:pt x="112" y="820"/>
                  </a:lnTo>
                  <a:lnTo>
                    <a:pt x="173" y="743"/>
                  </a:lnTo>
                  <a:lnTo>
                    <a:pt x="239" y="667"/>
                  </a:lnTo>
                  <a:lnTo>
                    <a:pt x="311" y="593"/>
                  </a:lnTo>
                  <a:lnTo>
                    <a:pt x="390" y="520"/>
                  </a:lnTo>
                  <a:lnTo>
                    <a:pt x="475" y="448"/>
                  </a:lnTo>
                  <a:lnTo>
                    <a:pt x="566" y="377"/>
                  </a:lnTo>
                  <a:lnTo>
                    <a:pt x="607" y="344"/>
                  </a:lnTo>
                  <a:lnTo>
                    <a:pt x="643" y="309"/>
                  </a:lnTo>
                  <a:lnTo>
                    <a:pt x="674" y="272"/>
                  </a:lnTo>
                  <a:lnTo>
                    <a:pt x="700" y="234"/>
                  </a:lnTo>
                  <a:lnTo>
                    <a:pt x="720" y="195"/>
                  </a:lnTo>
                  <a:lnTo>
                    <a:pt x="735" y="156"/>
                  </a:lnTo>
                  <a:lnTo>
                    <a:pt x="744" y="115"/>
                  </a:lnTo>
                  <a:lnTo>
                    <a:pt x="747" y="75"/>
                  </a:lnTo>
                  <a:lnTo>
                    <a:pt x="750" y="55"/>
                  </a:lnTo>
                  <a:lnTo>
                    <a:pt x="757" y="36"/>
                  </a:lnTo>
                  <a:lnTo>
                    <a:pt x="768" y="22"/>
                  </a:lnTo>
                  <a:lnTo>
                    <a:pt x="784" y="10"/>
                  </a:lnTo>
                  <a:lnTo>
                    <a:pt x="801" y="2"/>
                  </a:lnTo>
                  <a:lnTo>
                    <a:pt x="8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59"/>
            <p:cNvSpPr>
              <a:spLocks noEditPoints="1"/>
            </p:cNvSpPr>
            <p:nvPr/>
          </p:nvSpPr>
          <p:spPr bwMode="auto">
            <a:xfrm>
              <a:off x="-1917700" y="3270251"/>
              <a:ext cx="420688" cy="477838"/>
            </a:xfrm>
            <a:custGeom>
              <a:avLst/>
              <a:gdLst>
                <a:gd name="T0" fmla="*/ 543 w 2912"/>
                <a:gd name="T1" fmla="*/ 556 h 3309"/>
                <a:gd name="T2" fmla="*/ 666 w 2912"/>
                <a:gd name="T3" fmla="*/ 865 h 3309"/>
                <a:gd name="T4" fmla="*/ 830 w 2912"/>
                <a:gd name="T5" fmla="*/ 1139 h 3309"/>
                <a:gd name="T6" fmla="*/ 1012 w 2912"/>
                <a:gd name="T7" fmla="*/ 1380 h 3309"/>
                <a:gd name="T8" fmla="*/ 1159 w 2912"/>
                <a:gd name="T9" fmla="*/ 1557 h 3309"/>
                <a:gd name="T10" fmla="*/ 1195 w 2912"/>
                <a:gd name="T11" fmla="*/ 1655 h 3309"/>
                <a:gd name="T12" fmla="*/ 1159 w 2912"/>
                <a:gd name="T13" fmla="*/ 1752 h 3309"/>
                <a:gd name="T14" fmla="*/ 1012 w 2912"/>
                <a:gd name="T15" fmla="*/ 1929 h 3309"/>
                <a:gd name="T16" fmla="*/ 830 w 2912"/>
                <a:gd name="T17" fmla="*/ 2171 h 3309"/>
                <a:gd name="T18" fmla="*/ 666 w 2912"/>
                <a:gd name="T19" fmla="*/ 2445 h 3309"/>
                <a:gd name="T20" fmla="*/ 543 w 2912"/>
                <a:gd name="T21" fmla="*/ 2754 h 3309"/>
                <a:gd name="T22" fmla="*/ 2419 w 2912"/>
                <a:gd name="T23" fmla="*/ 3008 h 3309"/>
                <a:gd name="T24" fmla="*/ 2343 w 2912"/>
                <a:gd name="T25" fmla="*/ 2673 h 3309"/>
                <a:gd name="T26" fmla="*/ 2207 w 2912"/>
                <a:gd name="T27" fmla="*/ 2374 h 3309"/>
                <a:gd name="T28" fmla="*/ 2035 w 2912"/>
                <a:gd name="T29" fmla="*/ 2107 h 3309"/>
                <a:gd name="T30" fmla="*/ 1854 w 2912"/>
                <a:gd name="T31" fmla="*/ 1873 h 3309"/>
                <a:gd name="T32" fmla="*/ 1737 w 2912"/>
                <a:gd name="T33" fmla="*/ 1730 h 3309"/>
                <a:gd name="T34" fmla="*/ 1719 w 2912"/>
                <a:gd name="T35" fmla="*/ 1629 h 3309"/>
                <a:gd name="T36" fmla="*/ 1766 w 2912"/>
                <a:gd name="T37" fmla="*/ 1542 h 3309"/>
                <a:gd name="T38" fmla="*/ 1945 w 2912"/>
                <a:gd name="T39" fmla="*/ 1323 h 3309"/>
                <a:gd name="T40" fmla="*/ 2124 w 2912"/>
                <a:gd name="T41" fmla="*/ 1074 h 3309"/>
                <a:gd name="T42" fmla="*/ 2281 w 2912"/>
                <a:gd name="T43" fmla="*/ 790 h 3309"/>
                <a:gd name="T44" fmla="*/ 2390 w 2912"/>
                <a:gd name="T45" fmla="*/ 473 h 3309"/>
                <a:gd name="T46" fmla="*/ 149 w 2912"/>
                <a:gd name="T47" fmla="*/ 0 h 3309"/>
                <a:gd name="T48" fmla="*/ 2846 w 2912"/>
                <a:gd name="T49" fmla="*/ 25 h 3309"/>
                <a:gd name="T50" fmla="*/ 2909 w 2912"/>
                <a:gd name="T51" fmla="*/ 120 h 3309"/>
                <a:gd name="T52" fmla="*/ 2886 w 2912"/>
                <a:gd name="T53" fmla="*/ 234 h 3309"/>
                <a:gd name="T54" fmla="*/ 2792 w 2912"/>
                <a:gd name="T55" fmla="*/ 298 h 3309"/>
                <a:gd name="T56" fmla="*/ 2690 w 2912"/>
                <a:gd name="T57" fmla="*/ 491 h 3309"/>
                <a:gd name="T58" fmla="*/ 2584 w 2912"/>
                <a:gd name="T59" fmla="*/ 841 h 3309"/>
                <a:gd name="T60" fmla="*/ 2427 w 2912"/>
                <a:gd name="T61" fmla="*/ 1152 h 3309"/>
                <a:gd name="T62" fmla="*/ 2245 w 2912"/>
                <a:gd name="T63" fmla="*/ 1423 h 3309"/>
                <a:gd name="T64" fmla="*/ 2061 w 2912"/>
                <a:gd name="T65" fmla="*/ 1655 h 3309"/>
                <a:gd name="T66" fmla="*/ 2245 w 2912"/>
                <a:gd name="T67" fmla="*/ 1887 h 3309"/>
                <a:gd name="T68" fmla="*/ 2427 w 2912"/>
                <a:gd name="T69" fmla="*/ 2157 h 3309"/>
                <a:gd name="T70" fmla="*/ 2584 w 2912"/>
                <a:gd name="T71" fmla="*/ 2468 h 3309"/>
                <a:gd name="T72" fmla="*/ 2690 w 2912"/>
                <a:gd name="T73" fmla="*/ 2818 h 3309"/>
                <a:gd name="T74" fmla="*/ 2792 w 2912"/>
                <a:gd name="T75" fmla="*/ 3011 h 3309"/>
                <a:gd name="T76" fmla="*/ 2886 w 2912"/>
                <a:gd name="T77" fmla="*/ 3075 h 3309"/>
                <a:gd name="T78" fmla="*/ 2909 w 2912"/>
                <a:gd name="T79" fmla="*/ 3189 h 3309"/>
                <a:gd name="T80" fmla="*/ 2846 w 2912"/>
                <a:gd name="T81" fmla="*/ 3284 h 3309"/>
                <a:gd name="T82" fmla="*/ 149 w 2912"/>
                <a:gd name="T83" fmla="*/ 3309 h 3309"/>
                <a:gd name="T84" fmla="*/ 43 w 2912"/>
                <a:gd name="T85" fmla="*/ 3265 h 3309"/>
                <a:gd name="T86" fmla="*/ 0 w 2912"/>
                <a:gd name="T87" fmla="*/ 3159 h 3309"/>
                <a:gd name="T88" fmla="*/ 43 w 2912"/>
                <a:gd name="T89" fmla="*/ 3052 h 3309"/>
                <a:gd name="T90" fmla="*/ 149 w 2912"/>
                <a:gd name="T91" fmla="*/ 3008 h 3309"/>
                <a:gd name="T92" fmla="*/ 242 w 2912"/>
                <a:gd name="T93" fmla="*/ 2727 h 3309"/>
                <a:gd name="T94" fmla="*/ 364 w 2912"/>
                <a:gd name="T95" fmla="*/ 2387 h 3309"/>
                <a:gd name="T96" fmla="*/ 528 w 2912"/>
                <a:gd name="T97" fmla="*/ 2087 h 3309"/>
                <a:gd name="T98" fmla="*/ 713 w 2912"/>
                <a:gd name="T99" fmla="*/ 1825 h 3309"/>
                <a:gd name="T100" fmla="*/ 804 w 2912"/>
                <a:gd name="T101" fmla="*/ 1600 h 3309"/>
                <a:gd name="T102" fmla="*/ 620 w 2912"/>
                <a:gd name="T103" fmla="*/ 1359 h 3309"/>
                <a:gd name="T104" fmla="*/ 442 w 2912"/>
                <a:gd name="T105" fmla="*/ 1078 h 3309"/>
                <a:gd name="T106" fmla="*/ 295 w 2912"/>
                <a:gd name="T107" fmla="*/ 757 h 3309"/>
                <a:gd name="T108" fmla="*/ 204 w 2912"/>
                <a:gd name="T109" fmla="*/ 398 h 3309"/>
                <a:gd name="T110" fmla="*/ 91 w 2912"/>
                <a:gd name="T111" fmla="*/ 289 h 3309"/>
                <a:gd name="T112" fmla="*/ 11 w 2912"/>
                <a:gd name="T113" fmla="*/ 209 h 3309"/>
                <a:gd name="T114" fmla="*/ 11 w 2912"/>
                <a:gd name="T115" fmla="*/ 92 h 3309"/>
                <a:gd name="T116" fmla="*/ 91 w 2912"/>
                <a:gd name="T117" fmla="*/ 12 h 3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2" h="3309">
                  <a:moveTo>
                    <a:pt x="493" y="301"/>
                  </a:moveTo>
                  <a:lnTo>
                    <a:pt x="505" y="388"/>
                  </a:lnTo>
                  <a:lnTo>
                    <a:pt x="522" y="473"/>
                  </a:lnTo>
                  <a:lnTo>
                    <a:pt x="543" y="556"/>
                  </a:lnTo>
                  <a:lnTo>
                    <a:pt x="568" y="636"/>
                  </a:lnTo>
                  <a:lnTo>
                    <a:pt x="598" y="714"/>
                  </a:lnTo>
                  <a:lnTo>
                    <a:pt x="630" y="790"/>
                  </a:lnTo>
                  <a:lnTo>
                    <a:pt x="666" y="865"/>
                  </a:lnTo>
                  <a:lnTo>
                    <a:pt x="704" y="936"/>
                  </a:lnTo>
                  <a:lnTo>
                    <a:pt x="745" y="1006"/>
                  </a:lnTo>
                  <a:lnTo>
                    <a:pt x="787" y="1074"/>
                  </a:lnTo>
                  <a:lnTo>
                    <a:pt x="830" y="1139"/>
                  </a:lnTo>
                  <a:lnTo>
                    <a:pt x="876" y="1203"/>
                  </a:lnTo>
                  <a:lnTo>
                    <a:pt x="921" y="1264"/>
                  </a:lnTo>
                  <a:lnTo>
                    <a:pt x="967" y="1323"/>
                  </a:lnTo>
                  <a:lnTo>
                    <a:pt x="1012" y="1380"/>
                  </a:lnTo>
                  <a:lnTo>
                    <a:pt x="1057" y="1437"/>
                  </a:lnTo>
                  <a:lnTo>
                    <a:pt x="1102" y="1490"/>
                  </a:lnTo>
                  <a:lnTo>
                    <a:pt x="1145" y="1542"/>
                  </a:lnTo>
                  <a:lnTo>
                    <a:pt x="1159" y="1557"/>
                  </a:lnTo>
                  <a:lnTo>
                    <a:pt x="1174" y="1580"/>
                  </a:lnTo>
                  <a:lnTo>
                    <a:pt x="1186" y="1604"/>
                  </a:lnTo>
                  <a:lnTo>
                    <a:pt x="1192" y="1629"/>
                  </a:lnTo>
                  <a:lnTo>
                    <a:pt x="1195" y="1655"/>
                  </a:lnTo>
                  <a:lnTo>
                    <a:pt x="1192" y="1680"/>
                  </a:lnTo>
                  <a:lnTo>
                    <a:pt x="1186" y="1706"/>
                  </a:lnTo>
                  <a:lnTo>
                    <a:pt x="1174" y="1730"/>
                  </a:lnTo>
                  <a:lnTo>
                    <a:pt x="1159" y="1752"/>
                  </a:lnTo>
                  <a:lnTo>
                    <a:pt x="1145" y="1768"/>
                  </a:lnTo>
                  <a:lnTo>
                    <a:pt x="1102" y="1819"/>
                  </a:lnTo>
                  <a:lnTo>
                    <a:pt x="1057" y="1873"/>
                  </a:lnTo>
                  <a:lnTo>
                    <a:pt x="1012" y="1929"/>
                  </a:lnTo>
                  <a:lnTo>
                    <a:pt x="967" y="1987"/>
                  </a:lnTo>
                  <a:lnTo>
                    <a:pt x="921" y="2046"/>
                  </a:lnTo>
                  <a:lnTo>
                    <a:pt x="876" y="2107"/>
                  </a:lnTo>
                  <a:lnTo>
                    <a:pt x="830" y="2171"/>
                  </a:lnTo>
                  <a:lnTo>
                    <a:pt x="787" y="2236"/>
                  </a:lnTo>
                  <a:lnTo>
                    <a:pt x="745" y="2304"/>
                  </a:lnTo>
                  <a:lnTo>
                    <a:pt x="704" y="2374"/>
                  </a:lnTo>
                  <a:lnTo>
                    <a:pt x="666" y="2445"/>
                  </a:lnTo>
                  <a:lnTo>
                    <a:pt x="630" y="2519"/>
                  </a:lnTo>
                  <a:lnTo>
                    <a:pt x="598" y="2595"/>
                  </a:lnTo>
                  <a:lnTo>
                    <a:pt x="568" y="2673"/>
                  </a:lnTo>
                  <a:lnTo>
                    <a:pt x="543" y="2754"/>
                  </a:lnTo>
                  <a:lnTo>
                    <a:pt x="522" y="2836"/>
                  </a:lnTo>
                  <a:lnTo>
                    <a:pt x="505" y="2922"/>
                  </a:lnTo>
                  <a:lnTo>
                    <a:pt x="493" y="3008"/>
                  </a:lnTo>
                  <a:lnTo>
                    <a:pt x="2419" y="3008"/>
                  </a:lnTo>
                  <a:lnTo>
                    <a:pt x="2406" y="2922"/>
                  </a:lnTo>
                  <a:lnTo>
                    <a:pt x="2390" y="2836"/>
                  </a:lnTo>
                  <a:lnTo>
                    <a:pt x="2368" y="2754"/>
                  </a:lnTo>
                  <a:lnTo>
                    <a:pt x="2343" y="2673"/>
                  </a:lnTo>
                  <a:lnTo>
                    <a:pt x="2313" y="2595"/>
                  </a:lnTo>
                  <a:lnTo>
                    <a:pt x="2281" y="2519"/>
                  </a:lnTo>
                  <a:lnTo>
                    <a:pt x="2245" y="2445"/>
                  </a:lnTo>
                  <a:lnTo>
                    <a:pt x="2207" y="2374"/>
                  </a:lnTo>
                  <a:lnTo>
                    <a:pt x="2167" y="2304"/>
                  </a:lnTo>
                  <a:lnTo>
                    <a:pt x="2124" y="2236"/>
                  </a:lnTo>
                  <a:lnTo>
                    <a:pt x="2081" y="2171"/>
                  </a:lnTo>
                  <a:lnTo>
                    <a:pt x="2035" y="2107"/>
                  </a:lnTo>
                  <a:lnTo>
                    <a:pt x="1990" y="2046"/>
                  </a:lnTo>
                  <a:lnTo>
                    <a:pt x="1945" y="1987"/>
                  </a:lnTo>
                  <a:lnTo>
                    <a:pt x="1899" y="1929"/>
                  </a:lnTo>
                  <a:lnTo>
                    <a:pt x="1854" y="1873"/>
                  </a:lnTo>
                  <a:lnTo>
                    <a:pt x="1809" y="1819"/>
                  </a:lnTo>
                  <a:lnTo>
                    <a:pt x="1766" y="1768"/>
                  </a:lnTo>
                  <a:lnTo>
                    <a:pt x="1752" y="1752"/>
                  </a:lnTo>
                  <a:lnTo>
                    <a:pt x="1737" y="1730"/>
                  </a:lnTo>
                  <a:lnTo>
                    <a:pt x="1726" y="1706"/>
                  </a:lnTo>
                  <a:lnTo>
                    <a:pt x="1719" y="1680"/>
                  </a:lnTo>
                  <a:lnTo>
                    <a:pt x="1717" y="1655"/>
                  </a:lnTo>
                  <a:lnTo>
                    <a:pt x="1719" y="1629"/>
                  </a:lnTo>
                  <a:lnTo>
                    <a:pt x="1726" y="1604"/>
                  </a:lnTo>
                  <a:lnTo>
                    <a:pt x="1737" y="1580"/>
                  </a:lnTo>
                  <a:lnTo>
                    <a:pt x="1752" y="1557"/>
                  </a:lnTo>
                  <a:lnTo>
                    <a:pt x="1766" y="1542"/>
                  </a:lnTo>
                  <a:lnTo>
                    <a:pt x="1809" y="1490"/>
                  </a:lnTo>
                  <a:lnTo>
                    <a:pt x="1854" y="1437"/>
                  </a:lnTo>
                  <a:lnTo>
                    <a:pt x="1899" y="1380"/>
                  </a:lnTo>
                  <a:lnTo>
                    <a:pt x="1945" y="1323"/>
                  </a:lnTo>
                  <a:lnTo>
                    <a:pt x="1990" y="1264"/>
                  </a:lnTo>
                  <a:lnTo>
                    <a:pt x="2035" y="1203"/>
                  </a:lnTo>
                  <a:lnTo>
                    <a:pt x="2081" y="1139"/>
                  </a:lnTo>
                  <a:lnTo>
                    <a:pt x="2124" y="1074"/>
                  </a:lnTo>
                  <a:lnTo>
                    <a:pt x="2167" y="1006"/>
                  </a:lnTo>
                  <a:lnTo>
                    <a:pt x="2207" y="936"/>
                  </a:lnTo>
                  <a:lnTo>
                    <a:pt x="2245" y="865"/>
                  </a:lnTo>
                  <a:lnTo>
                    <a:pt x="2281" y="790"/>
                  </a:lnTo>
                  <a:lnTo>
                    <a:pt x="2313" y="714"/>
                  </a:lnTo>
                  <a:lnTo>
                    <a:pt x="2343" y="636"/>
                  </a:lnTo>
                  <a:lnTo>
                    <a:pt x="2368" y="556"/>
                  </a:lnTo>
                  <a:lnTo>
                    <a:pt x="2390" y="473"/>
                  </a:lnTo>
                  <a:lnTo>
                    <a:pt x="2406" y="388"/>
                  </a:lnTo>
                  <a:lnTo>
                    <a:pt x="2419" y="301"/>
                  </a:lnTo>
                  <a:lnTo>
                    <a:pt x="493" y="301"/>
                  </a:lnTo>
                  <a:close/>
                  <a:moveTo>
                    <a:pt x="149" y="0"/>
                  </a:moveTo>
                  <a:lnTo>
                    <a:pt x="2762" y="0"/>
                  </a:lnTo>
                  <a:lnTo>
                    <a:pt x="2792" y="3"/>
                  </a:lnTo>
                  <a:lnTo>
                    <a:pt x="2820" y="12"/>
                  </a:lnTo>
                  <a:lnTo>
                    <a:pt x="2846" y="25"/>
                  </a:lnTo>
                  <a:lnTo>
                    <a:pt x="2868" y="44"/>
                  </a:lnTo>
                  <a:lnTo>
                    <a:pt x="2886" y="67"/>
                  </a:lnTo>
                  <a:lnTo>
                    <a:pt x="2900" y="92"/>
                  </a:lnTo>
                  <a:lnTo>
                    <a:pt x="2909" y="120"/>
                  </a:lnTo>
                  <a:lnTo>
                    <a:pt x="2912" y="150"/>
                  </a:lnTo>
                  <a:lnTo>
                    <a:pt x="2909" y="180"/>
                  </a:lnTo>
                  <a:lnTo>
                    <a:pt x="2900" y="209"/>
                  </a:lnTo>
                  <a:lnTo>
                    <a:pt x="2886" y="234"/>
                  </a:lnTo>
                  <a:lnTo>
                    <a:pt x="2868" y="257"/>
                  </a:lnTo>
                  <a:lnTo>
                    <a:pt x="2846" y="275"/>
                  </a:lnTo>
                  <a:lnTo>
                    <a:pt x="2820" y="289"/>
                  </a:lnTo>
                  <a:lnTo>
                    <a:pt x="2792" y="298"/>
                  </a:lnTo>
                  <a:lnTo>
                    <a:pt x="2762" y="301"/>
                  </a:lnTo>
                  <a:lnTo>
                    <a:pt x="2718" y="301"/>
                  </a:lnTo>
                  <a:lnTo>
                    <a:pt x="2707" y="398"/>
                  </a:lnTo>
                  <a:lnTo>
                    <a:pt x="2690" y="491"/>
                  </a:lnTo>
                  <a:lnTo>
                    <a:pt x="2669" y="583"/>
                  </a:lnTo>
                  <a:lnTo>
                    <a:pt x="2645" y="671"/>
                  </a:lnTo>
                  <a:lnTo>
                    <a:pt x="2616" y="757"/>
                  </a:lnTo>
                  <a:lnTo>
                    <a:pt x="2584" y="841"/>
                  </a:lnTo>
                  <a:lnTo>
                    <a:pt x="2548" y="923"/>
                  </a:lnTo>
                  <a:lnTo>
                    <a:pt x="2510" y="1001"/>
                  </a:lnTo>
                  <a:lnTo>
                    <a:pt x="2469" y="1078"/>
                  </a:lnTo>
                  <a:lnTo>
                    <a:pt x="2427" y="1152"/>
                  </a:lnTo>
                  <a:lnTo>
                    <a:pt x="2383" y="1223"/>
                  </a:lnTo>
                  <a:lnTo>
                    <a:pt x="2338" y="1292"/>
                  </a:lnTo>
                  <a:lnTo>
                    <a:pt x="2292" y="1359"/>
                  </a:lnTo>
                  <a:lnTo>
                    <a:pt x="2245" y="1423"/>
                  </a:lnTo>
                  <a:lnTo>
                    <a:pt x="2199" y="1484"/>
                  </a:lnTo>
                  <a:lnTo>
                    <a:pt x="2152" y="1544"/>
                  </a:lnTo>
                  <a:lnTo>
                    <a:pt x="2107" y="1600"/>
                  </a:lnTo>
                  <a:lnTo>
                    <a:pt x="2061" y="1655"/>
                  </a:lnTo>
                  <a:lnTo>
                    <a:pt x="2107" y="1709"/>
                  </a:lnTo>
                  <a:lnTo>
                    <a:pt x="2152" y="1766"/>
                  </a:lnTo>
                  <a:lnTo>
                    <a:pt x="2199" y="1825"/>
                  </a:lnTo>
                  <a:lnTo>
                    <a:pt x="2245" y="1887"/>
                  </a:lnTo>
                  <a:lnTo>
                    <a:pt x="2292" y="1950"/>
                  </a:lnTo>
                  <a:lnTo>
                    <a:pt x="2338" y="2017"/>
                  </a:lnTo>
                  <a:lnTo>
                    <a:pt x="2383" y="2087"/>
                  </a:lnTo>
                  <a:lnTo>
                    <a:pt x="2427" y="2157"/>
                  </a:lnTo>
                  <a:lnTo>
                    <a:pt x="2469" y="2231"/>
                  </a:lnTo>
                  <a:lnTo>
                    <a:pt x="2510" y="2308"/>
                  </a:lnTo>
                  <a:lnTo>
                    <a:pt x="2548" y="2387"/>
                  </a:lnTo>
                  <a:lnTo>
                    <a:pt x="2584" y="2468"/>
                  </a:lnTo>
                  <a:lnTo>
                    <a:pt x="2616" y="2551"/>
                  </a:lnTo>
                  <a:lnTo>
                    <a:pt x="2645" y="2638"/>
                  </a:lnTo>
                  <a:lnTo>
                    <a:pt x="2669" y="2727"/>
                  </a:lnTo>
                  <a:lnTo>
                    <a:pt x="2690" y="2818"/>
                  </a:lnTo>
                  <a:lnTo>
                    <a:pt x="2707" y="2912"/>
                  </a:lnTo>
                  <a:lnTo>
                    <a:pt x="2718" y="3008"/>
                  </a:lnTo>
                  <a:lnTo>
                    <a:pt x="2762" y="3008"/>
                  </a:lnTo>
                  <a:lnTo>
                    <a:pt x="2792" y="3011"/>
                  </a:lnTo>
                  <a:lnTo>
                    <a:pt x="2820" y="3021"/>
                  </a:lnTo>
                  <a:lnTo>
                    <a:pt x="2846" y="3034"/>
                  </a:lnTo>
                  <a:lnTo>
                    <a:pt x="2868" y="3052"/>
                  </a:lnTo>
                  <a:lnTo>
                    <a:pt x="2886" y="3075"/>
                  </a:lnTo>
                  <a:lnTo>
                    <a:pt x="2900" y="3100"/>
                  </a:lnTo>
                  <a:lnTo>
                    <a:pt x="2909" y="3129"/>
                  </a:lnTo>
                  <a:lnTo>
                    <a:pt x="2912" y="3159"/>
                  </a:lnTo>
                  <a:lnTo>
                    <a:pt x="2909" y="3189"/>
                  </a:lnTo>
                  <a:lnTo>
                    <a:pt x="2900" y="3217"/>
                  </a:lnTo>
                  <a:lnTo>
                    <a:pt x="2886" y="3243"/>
                  </a:lnTo>
                  <a:lnTo>
                    <a:pt x="2868" y="3265"/>
                  </a:lnTo>
                  <a:lnTo>
                    <a:pt x="2846" y="3284"/>
                  </a:lnTo>
                  <a:lnTo>
                    <a:pt x="2820" y="3297"/>
                  </a:lnTo>
                  <a:lnTo>
                    <a:pt x="2792" y="3307"/>
                  </a:lnTo>
                  <a:lnTo>
                    <a:pt x="2762" y="3309"/>
                  </a:lnTo>
                  <a:lnTo>
                    <a:pt x="149" y="3309"/>
                  </a:lnTo>
                  <a:lnTo>
                    <a:pt x="119" y="3307"/>
                  </a:lnTo>
                  <a:lnTo>
                    <a:pt x="91" y="3297"/>
                  </a:lnTo>
                  <a:lnTo>
                    <a:pt x="65" y="3284"/>
                  </a:lnTo>
                  <a:lnTo>
                    <a:pt x="43" y="3265"/>
                  </a:lnTo>
                  <a:lnTo>
                    <a:pt x="25" y="3243"/>
                  </a:lnTo>
                  <a:lnTo>
                    <a:pt x="11" y="3217"/>
                  </a:lnTo>
                  <a:lnTo>
                    <a:pt x="2" y="3189"/>
                  </a:lnTo>
                  <a:lnTo>
                    <a:pt x="0" y="3159"/>
                  </a:lnTo>
                  <a:lnTo>
                    <a:pt x="2" y="3129"/>
                  </a:lnTo>
                  <a:lnTo>
                    <a:pt x="11" y="3100"/>
                  </a:lnTo>
                  <a:lnTo>
                    <a:pt x="25" y="3075"/>
                  </a:lnTo>
                  <a:lnTo>
                    <a:pt x="43" y="3052"/>
                  </a:lnTo>
                  <a:lnTo>
                    <a:pt x="65" y="3034"/>
                  </a:lnTo>
                  <a:lnTo>
                    <a:pt x="91" y="3021"/>
                  </a:lnTo>
                  <a:lnTo>
                    <a:pt x="119" y="3011"/>
                  </a:lnTo>
                  <a:lnTo>
                    <a:pt x="149" y="3008"/>
                  </a:lnTo>
                  <a:lnTo>
                    <a:pt x="193" y="3008"/>
                  </a:lnTo>
                  <a:lnTo>
                    <a:pt x="204" y="2912"/>
                  </a:lnTo>
                  <a:lnTo>
                    <a:pt x="221" y="2818"/>
                  </a:lnTo>
                  <a:lnTo>
                    <a:pt x="242" y="2727"/>
                  </a:lnTo>
                  <a:lnTo>
                    <a:pt x="266" y="2638"/>
                  </a:lnTo>
                  <a:lnTo>
                    <a:pt x="295" y="2551"/>
                  </a:lnTo>
                  <a:lnTo>
                    <a:pt x="327" y="2468"/>
                  </a:lnTo>
                  <a:lnTo>
                    <a:pt x="364" y="2387"/>
                  </a:lnTo>
                  <a:lnTo>
                    <a:pt x="402" y="2308"/>
                  </a:lnTo>
                  <a:lnTo>
                    <a:pt x="442" y="2231"/>
                  </a:lnTo>
                  <a:lnTo>
                    <a:pt x="484" y="2157"/>
                  </a:lnTo>
                  <a:lnTo>
                    <a:pt x="528" y="2087"/>
                  </a:lnTo>
                  <a:lnTo>
                    <a:pt x="573" y="2017"/>
                  </a:lnTo>
                  <a:lnTo>
                    <a:pt x="620" y="1950"/>
                  </a:lnTo>
                  <a:lnTo>
                    <a:pt x="666" y="1887"/>
                  </a:lnTo>
                  <a:lnTo>
                    <a:pt x="713" y="1825"/>
                  </a:lnTo>
                  <a:lnTo>
                    <a:pt x="759" y="1766"/>
                  </a:lnTo>
                  <a:lnTo>
                    <a:pt x="805" y="1709"/>
                  </a:lnTo>
                  <a:lnTo>
                    <a:pt x="850" y="1655"/>
                  </a:lnTo>
                  <a:lnTo>
                    <a:pt x="804" y="1600"/>
                  </a:lnTo>
                  <a:lnTo>
                    <a:pt x="759" y="1544"/>
                  </a:lnTo>
                  <a:lnTo>
                    <a:pt x="713" y="1484"/>
                  </a:lnTo>
                  <a:lnTo>
                    <a:pt x="666" y="1423"/>
                  </a:lnTo>
                  <a:lnTo>
                    <a:pt x="620" y="1359"/>
                  </a:lnTo>
                  <a:lnTo>
                    <a:pt x="573" y="1292"/>
                  </a:lnTo>
                  <a:lnTo>
                    <a:pt x="528" y="1223"/>
                  </a:lnTo>
                  <a:lnTo>
                    <a:pt x="484" y="1152"/>
                  </a:lnTo>
                  <a:lnTo>
                    <a:pt x="442" y="1078"/>
                  </a:lnTo>
                  <a:lnTo>
                    <a:pt x="401" y="1001"/>
                  </a:lnTo>
                  <a:lnTo>
                    <a:pt x="364" y="923"/>
                  </a:lnTo>
                  <a:lnTo>
                    <a:pt x="327" y="841"/>
                  </a:lnTo>
                  <a:lnTo>
                    <a:pt x="295" y="757"/>
                  </a:lnTo>
                  <a:lnTo>
                    <a:pt x="266" y="671"/>
                  </a:lnTo>
                  <a:lnTo>
                    <a:pt x="242" y="583"/>
                  </a:lnTo>
                  <a:lnTo>
                    <a:pt x="221" y="491"/>
                  </a:lnTo>
                  <a:lnTo>
                    <a:pt x="204" y="398"/>
                  </a:lnTo>
                  <a:lnTo>
                    <a:pt x="193" y="301"/>
                  </a:lnTo>
                  <a:lnTo>
                    <a:pt x="149" y="301"/>
                  </a:lnTo>
                  <a:lnTo>
                    <a:pt x="119" y="298"/>
                  </a:lnTo>
                  <a:lnTo>
                    <a:pt x="91" y="289"/>
                  </a:lnTo>
                  <a:lnTo>
                    <a:pt x="65" y="275"/>
                  </a:lnTo>
                  <a:lnTo>
                    <a:pt x="43" y="257"/>
                  </a:lnTo>
                  <a:lnTo>
                    <a:pt x="25" y="234"/>
                  </a:lnTo>
                  <a:lnTo>
                    <a:pt x="11" y="209"/>
                  </a:lnTo>
                  <a:lnTo>
                    <a:pt x="2" y="180"/>
                  </a:lnTo>
                  <a:lnTo>
                    <a:pt x="0" y="150"/>
                  </a:lnTo>
                  <a:lnTo>
                    <a:pt x="2" y="120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3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728862" y="4438635"/>
            <a:ext cx="501125" cy="452106"/>
            <a:chOff x="-1527175" y="3087688"/>
            <a:chExt cx="835025" cy="752475"/>
          </a:xfrm>
          <a:solidFill>
            <a:schemeClr val="bg1"/>
          </a:solidFill>
        </p:grpSpPr>
        <p:sp>
          <p:nvSpPr>
            <p:cNvPr id="235" name="Rectangle 147"/>
            <p:cNvSpPr>
              <a:spLocks noChangeArrowheads="1"/>
            </p:cNvSpPr>
            <p:nvPr/>
          </p:nvSpPr>
          <p:spPr bwMode="auto">
            <a:xfrm>
              <a:off x="-1406525" y="3467101"/>
              <a:ext cx="73025" cy="74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148"/>
            <p:cNvSpPr>
              <a:spLocks noChangeArrowheads="1"/>
            </p:cNvSpPr>
            <p:nvPr/>
          </p:nvSpPr>
          <p:spPr bwMode="auto">
            <a:xfrm>
              <a:off x="-1406525" y="3584576"/>
              <a:ext cx="73025" cy="74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149"/>
            <p:cNvSpPr>
              <a:spLocks noChangeArrowheads="1"/>
            </p:cNvSpPr>
            <p:nvPr/>
          </p:nvSpPr>
          <p:spPr bwMode="auto">
            <a:xfrm>
              <a:off x="-1282700" y="3348038"/>
              <a:ext cx="73025" cy="74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150"/>
            <p:cNvSpPr>
              <a:spLocks noChangeArrowheads="1"/>
            </p:cNvSpPr>
            <p:nvPr/>
          </p:nvSpPr>
          <p:spPr bwMode="auto">
            <a:xfrm>
              <a:off x="-1282700" y="3467101"/>
              <a:ext cx="73025" cy="74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151"/>
            <p:cNvSpPr>
              <a:spLocks noChangeArrowheads="1"/>
            </p:cNvSpPr>
            <p:nvPr/>
          </p:nvSpPr>
          <p:spPr bwMode="auto">
            <a:xfrm>
              <a:off x="-1282700" y="3584576"/>
              <a:ext cx="73025" cy="74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52"/>
            <p:cNvSpPr>
              <a:spLocks noEditPoints="1"/>
            </p:cNvSpPr>
            <p:nvPr/>
          </p:nvSpPr>
          <p:spPr bwMode="auto">
            <a:xfrm>
              <a:off x="-1527175" y="3087688"/>
              <a:ext cx="835025" cy="752475"/>
            </a:xfrm>
            <a:custGeom>
              <a:avLst/>
              <a:gdLst>
                <a:gd name="T0" fmla="*/ 2510 w 3679"/>
                <a:gd name="T1" fmla="*/ 3044 h 3314"/>
                <a:gd name="T2" fmla="*/ 2498 w 3679"/>
                <a:gd name="T3" fmla="*/ 3153 h 3314"/>
                <a:gd name="T4" fmla="*/ 2587 w 3679"/>
                <a:gd name="T5" fmla="*/ 3210 h 3314"/>
                <a:gd name="T6" fmla="*/ 2677 w 3679"/>
                <a:gd name="T7" fmla="*/ 3153 h 3314"/>
                <a:gd name="T8" fmla="*/ 2666 w 3679"/>
                <a:gd name="T9" fmla="*/ 3044 h 3314"/>
                <a:gd name="T10" fmla="*/ 1698 w 3679"/>
                <a:gd name="T11" fmla="*/ 2105 h 3314"/>
                <a:gd name="T12" fmla="*/ 1608 w 3679"/>
                <a:gd name="T13" fmla="*/ 2161 h 3314"/>
                <a:gd name="T14" fmla="*/ 1620 w 3679"/>
                <a:gd name="T15" fmla="*/ 2270 h 3314"/>
                <a:gd name="T16" fmla="*/ 1721 w 3679"/>
                <a:gd name="T17" fmla="*/ 2306 h 3314"/>
                <a:gd name="T18" fmla="*/ 1797 w 3679"/>
                <a:gd name="T19" fmla="*/ 2230 h 3314"/>
                <a:gd name="T20" fmla="*/ 1760 w 3679"/>
                <a:gd name="T21" fmla="*/ 2127 h 3314"/>
                <a:gd name="T22" fmla="*/ 3453 w 3679"/>
                <a:gd name="T23" fmla="*/ 2108 h 3314"/>
                <a:gd name="T24" fmla="*/ 3379 w 3679"/>
                <a:gd name="T25" fmla="*/ 2183 h 3314"/>
                <a:gd name="T26" fmla="*/ 3414 w 3679"/>
                <a:gd name="T27" fmla="*/ 2286 h 3314"/>
                <a:gd name="T28" fmla="*/ 3521 w 3679"/>
                <a:gd name="T29" fmla="*/ 2298 h 3314"/>
                <a:gd name="T30" fmla="*/ 3577 w 3679"/>
                <a:gd name="T31" fmla="*/ 2206 h 3314"/>
                <a:gd name="T32" fmla="*/ 3521 w 3679"/>
                <a:gd name="T33" fmla="*/ 2114 h 3314"/>
                <a:gd name="T34" fmla="*/ 3113 w 3679"/>
                <a:gd name="T35" fmla="*/ 1608 h 3314"/>
                <a:gd name="T36" fmla="*/ 2637 w 3679"/>
                <a:gd name="T37" fmla="*/ 2015 h 3314"/>
                <a:gd name="T38" fmla="*/ 2501 w 3679"/>
                <a:gd name="T39" fmla="*/ 2028 h 3314"/>
                <a:gd name="T40" fmla="*/ 2011 w 3679"/>
                <a:gd name="T41" fmla="*/ 1723 h 3314"/>
                <a:gd name="T42" fmla="*/ 1927 w 3679"/>
                <a:gd name="T43" fmla="*/ 1751 h 3314"/>
                <a:gd name="T44" fmla="*/ 1921 w 3679"/>
                <a:gd name="T45" fmla="*/ 1840 h 3314"/>
                <a:gd name="T46" fmla="*/ 2406 w 3679"/>
                <a:gd name="T47" fmla="*/ 2289 h 3314"/>
                <a:gd name="T48" fmla="*/ 2519 w 3679"/>
                <a:gd name="T49" fmla="*/ 2400 h 3314"/>
                <a:gd name="T50" fmla="*/ 2685 w 3679"/>
                <a:gd name="T51" fmla="*/ 2384 h 3314"/>
                <a:gd name="T52" fmla="*/ 2779 w 3679"/>
                <a:gd name="T53" fmla="*/ 2247 h 3314"/>
                <a:gd name="T54" fmla="*/ 3193 w 3679"/>
                <a:gd name="T55" fmla="*/ 1749 h 3314"/>
                <a:gd name="T56" fmla="*/ 3220 w 3679"/>
                <a:gd name="T57" fmla="*/ 1655 h 3314"/>
                <a:gd name="T58" fmla="*/ 3151 w 3679"/>
                <a:gd name="T59" fmla="*/ 1601 h 3314"/>
                <a:gd name="T60" fmla="*/ 2510 w 3679"/>
                <a:gd name="T61" fmla="*/ 1241 h 3314"/>
                <a:gd name="T62" fmla="*/ 2498 w 3679"/>
                <a:gd name="T63" fmla="*/ 1350 h 3314"/>
                <a:gd name="T64" fmla="*/ 2587 w 3679"/>
                <a:gd name="T65" fmla="*/ 1406 h 3314"/>
                <a:gd name="T66" fmla="*/ 2677 w 3679"/>
                <a:gd name="T67" fmla="*/ 1350 h 3314"/>
                <a:gd name="T68" fmla="*/ 2666 w 3679"/>
                <a:gd name="T69" fmla="*/ 1241 h 3314"/>
                <a:gd name="T70" fmla="*/ 282 w 3679"/>
                <a:gd name="T71" fmla="*/ 763 h 3314"/>
                <a:gd name="T72" fmla="*/ 1546 w 3679"/>
                <a:gd name="T73" fmla="*/ 2534 h 3314"/>
                <a:gd name="T74" fmla="*/ 1499 w 3679"/>
                <a:gd name="T75" fmla="*/ 2124 h 3314"/>
                <a:gd name="T76" fmla="*/ 1600 w 3679"/>
                <a:gd name="T77" fmla="*/ 1737 h 3314"/>
                <a:gd name="T78" fmla="*/ 1620 w 3679"/>
                <a:gd name="T79" fmla="*/ 1477 h 3314"/>
                <a:gd name="T80" fmla="*/ 2071 w 3679"/>
                <a:gd name="T81" fmla="*/ 1232 h 3314"/>
                <a:gd name="T82" fmla="*/ 2430 w 3679"/>
                <a:gd name="T83" fmla="*/ 1111 h 3314"/>
                <a:gd name="T84" fmla="*/ 2746 w 3679"/>
                <a:gd name="T85" fmla="*/ 1112 h 3314"/>
                <a:gd name="T86" fmla="*/ 2036 w 3679"/>
                <a:gd name="T87" fmla="*/ 501 h 3314"/>
                <a:gd name="T88" fmla="*/ 2837 w 3679"/>
                <a:gd name="T89" fmla="*/ 3 h 3314"/>
                <a:gd name="T90" fmla="*/ 2984 w 3679"/>
                <a:gd name="T91" fmla="*/ 94 h 3314"/>
                <a:gd name="T92" fmla="*/ 3029 w 3679"/>
                <a:gd name="T93" fmla="*/ 1195 h 3314"/>
                <a:gd name="T94" fmla="*/ 3367 w 3679"/>
                <a:gd name="T95" fmla="*/ 1432 h 3314"/>
                <a:gd name="T96" fmla="*/ 3595 w 3679"/>
                <a:gd name="T97" fmla="*/ 1782 h 3314"/>
                <a:gd name="T98" fmla="*/ 3679 w 3679"/>
                <a:gd name="T99" fmla="*/ 2206 h 3314"/>
                <a:gd name="T100" fmla="*/ 3601 w 3679"/>
                <a:gd name="T101" fmla="*/ 2619 h 3314"/>
                <a:gd name="T102" fmla="*/ 3387 w 3679"/>
                <a:gd name="T103" fmla="*/ 2961 h 3314"/>
                <a:gd name="T104" fmla="*/ 3067 w 3679"/>
                <a:gd name="T105" fmla="*/ 3201 h 3314"/>
                <a:gd name="T106" fmla="*/ 2673 w 3679"/>
                <a:gd name="T107" fmla="*/ 3310 h 3314"/>
                <a:gd name="T108" fmla="*/ 2259 w 3679"/>
                <a:gd name="T109" fmla="*/ 3262 h 3314"/>
                <a:gd name="T110" fmla="*/ 1907 w 3679"/>
                <a:gd name="T111" fmla="*/ 3071 h 3314"/>
                <a:gd name="T112" fmla="*/ 94 w 3679"/>
                <a:gd name="T113" fmla="*/ 3026 h 3314"/>
                <a:gd name="T114" fmla="*/ 3 w 3679"/>
                <a:gd name="T115" fmla="*/ 2877 h 3314"/>
                <a:gd name="T116" fmla="*/ 26 w 3679"/>
                <a:gd name="T117" fmla="*/ 125 h 3314"/>
                <a:gd name="T118" fmla="*/ 156 w 3679"/>
                <a:gd name="T119" fmla="*/ 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79" h="3314">
                  <a:moveTo>
                    <a:pt x="2587" y="3006"/>
                  </a:moveTo>
                  <a:lnTo>
                    <a:pt x="2564" y="3010"/>
                  </a:lnTo>
                  <a:lnTo>
                    <a:pt x="2544" y="3017"/>
                  </a:lnTo>
                  <a:lnTo>
                    <a:pt x="2525" y="3029"/>
                  </a:lnTo>
                  <a:lnTo>
                    <a:pt x="2510" y="3044"/>
                  </a:lnTo>
                  <a:lnTo>
                    <a:pt x="2498" y="3064"/>
                  </a:lnTo>
                  <a:lnTo>
                    <a:pt x="2491" y="3085"/>
                  </a:lnTo>
                  <a:lnTo>
                    <a:pt x="2487" y="3108"/>
                  </a:lnTo>
                  <a:lnTo>
                    <a:pt x="2491" y="3133"/>
                  </a:lnTo>
                  <a:lnTo>
                    <a:pt x="2498" y="3153"/>
                  </a:lnTo>
                  <a:lnTo>
                    <a:pt x="2510" y="3171"/>
                  </a:lnTo>
                  <a:lnTo>
                    <a:pt x="2525" y="3188"/>
                  </a:lnTo>
                  <a:lnTo>
                    <a:pt x="2544" y="3200"/>
                  </a:lnTo>
                  <a:lnTo>
                    <a:pt x="2564" y="3207"/>
                  </a:lnTo>
                  <a:lnTo>
                    <a:pt x="2587" y="3210"/>
                  </a:lnTo>
                  <a:lnTo>
                    <a:pt x="2611" y="3207"/>
                  </a:lnTo>
                  <a:lnTo>
                    <a:pt x="2632" y="3200"/>
                  </a:lnTo>
                  <a:lnTo>
                    <a:pt x="2650" y="3188"/>
                  </a:lnTo>
                  <a:lnTo>
                    <a:pt x="2666" y="3171"/>
                  </a:lnTo>
                  <a:lnTo>
                    <a:pt x="2677" y="3153"/>
                  </a:lnTo>
                  <a:lnTo>
                    <a:pt x="2685" y="3133"/>
                  </a:lnTo>
                  <a:lnTo>
                    <a:pt x="2687" y="3108"/>
                  </a:lnTo>
                  <a:lnTo>
                    <a:pt x="2685" y="3085"/>
                  </a:lnTo>
                  <a:lnTo>
                    <a:pt x="2677" y="3064"/>
                  </a:lnTo>
                  <a:lnTo>
                    <a:pt x="2666" y="3044"/>
                  </a:lnTo>
                  <a:lnTo>
                    <a:pt x="2650" y="3029"/>
                  </a:lnTo>
                  <a:lnTo>
                    <a:pt x="2632" y="3017"/>
                  </a:lnTo>
                  <a:lnTo>
                    <a:pt x="2611" y="3010"/>
                  </a:lnTo>
                  <a:lnTo>
                    <a:pt x="2587" y="3006"/>
                  </a:lnTo>
                  <a:close/>
                  <a:moveTo>
                    <a:pt x="1698" y="2105"/>
                  </a:moveTo>
                  <a:lnTo>
                    <a:pt x="1676" y="2108"/>
                  </a:lnTo>
                  <a:lnTo>
                    <a:pt x="1654" y="2116"/>
                  </a:lnTo>
                  <a:lnTo>
                    <a:pt x="1636" y="2127"/>
                  </a:lnTo>
                  <a:lnTo>
                    <a:pt x="1620" y="2143"/>
                  </a:lnTo>
                  <a:lnTo>
                    <a:pt x="1608" y="2161"/>
                  </a:lnTo>
                  <a:lnTo>
                    <a:pt x="1601" y="2183"/>
                  </a:lnTo>
                  <a:lnTo>
                    <a:pt x="1598" y="2206"/>
                  </a:lnTo>
                  <a:lnTo>
                    <a:pt x="1601" y="2230"/>
                  </a:lnTo>
                  <a:lnTo>
                    <a:pt x="1608" y="2251"/>
                  </a:lnTo>
                  <a:lnTo>
                    <a:pt x="1620" y="2270"/>
                  </a:lnTo>
                  <a:lnTo>
                    <a:pt x="1636" y="2286"/>
                  </a:lnTo>
                  <a:lnTo>
                    <a:pt x="1654" y="2298"/>
                  </a:lnTo>
                  <a:lnTo>
                    <a:pt x="1676" y="2306"/>
                  </a:lnTo>
                  <a:lnTo>
                    <a:pt x="1698" y="2308"/>
                  </a:lnTo>
                  <a:lnTo>
                    <a:pt x="1721" y="2306"/>
                  </a:lnTo>
                  <a:lnTo>
                    <a:pt x="1742" y="2298"/>
                  </a:lnTo>
                  <a:lnTo>
                    <a:pt x="1761" y="2286"/>
                  </a:lnTo>
                  <a:lnTo>
                    <a:pt x="1776" y="2270"/>
                  </a:lnTo>
                  <a:lnTo>
                    <a:pt x="1789" y="2251"/>
                  </a:lnTo>
                  <a:lnTo>
                    <a:pt x="1797" y="2230"/>
                  </a:lnTo>
                  <a:lnTo>
                    <a:pt x="1799" y="2206"/>
                  </a:lnTo>
                  <a:lnTo>
                    <a:pt x="1795" y="2183"/>
                  </a:lnTo>
                  <a:lnTo>
                    <a:pt x="1789" y="2161"/>
                  </a:lnTo>
                  <a:lnTo>
                    <a:pt x="1776" y="2143"/>
                  </a:lnTo>
                  <a:lnTo>
                    <a:pt x="1760" y="2127"/>
                  </a:lnTo>
                  <a:lnTo>
                    <a:pt x="1742" y="2116"/>
                  </a:lnTo>
                  <a:lnTo>
                    <a:pt x="1721" y="2108"/>
                  </a:lnTo>
                  <a:lnTo>
                    <a:pt x="1698" y="2105"/>
                  </a:lnTo>
                  <a:close/>
                  <a:moveTo>
                    <a:pt x="3477" y="2104"/>
                  </a:moveTo>
                  <a:lnTo>
                    <a:pt x="3453" y="2108"/>
                  </a:lnTo>
                  <a:lnTo>
                    <a:pt x="3433" y="2114"/>
                  </a:lnTo>
                  <a:lnTo>
                    <a:pt x="3414" y="2127"/>
                  </a:lnTo>
                  <a:lnTo>
                    <a:pt x="3399" y="2143"/>
                  </a:lnTo>
                  <a:lnTo>
                    <a:pt x="3386" y="2161"/>
                  </a:lnTo>
                  <a:lnTo>
                    <a:pt x="3379" y="2183"/>
                  </a:lnTo>
                  <a:lnTo>
                    <a:pt x="3376" y="2206"/>
                  </a:lnTo>
                  <a:lnTo>
                    <a:pt x="3379" y="2230"/>
                  </a:lnTo>
                  <a:lnTo>
                    <a:pt x="3386" y="2251"/>
                  </a:lnTo>
                  <a:lnTo>
                    <a:pt x="3399" y="2270"/>
                  </a:lnTo>
                  <a:lnTo>
                    <a:pt x="3414" y="2286"/>
                  </a:lnTo>
                  <a:lnTo>
                    <a:pt x="3433" y="2298"/>
                  </a:lnTo>
                  <a:lnTo>
                    <a:pt x="3453" y="2306"/>
                  </a:lnTo>
                  <a:lnTo>
                    <a:pt x="3477" y="2308"/>
                  </a:lnTo>
                  <a:lnTo>
                    <a:pt x="3499" y="2306"/>
                  </a:lnTo>
                  <a:lnTo>
                    <a:pt x="3521" y="2298"/>
                  </a:lnTo>
                  <a:lnTo>
                    <a:pt x="3540" y="2286"/>
                  </a:lnTo>
                  <a:lnTo>
                    <a:pt x="3555" y="2270"/>
                  </a:lnTo>
                  <a:lnTo>
                    <a:pt x="3567" y="2251"/>
                  </a:lnTo>
                  <a:lnTo>
                    <a:pt x="3574" y="2230"/>
                  </a:lnTo>
                  <a:lnTo>
                    <a:pt x="3577" y="2206"/>
                  </a:lnTo>
                  <a:lnTo>
                    <a:pt x="3574" y="2183"/>
                  </a:lnTo>
                  <a:lnTo>
                    <a:pt x="3567" y="2161"/>
                  </a:lnTo>
                  <a:lnTo>
                    <a:pt x="3555" y="2143"/>
                  </a:lnTo>
                  <a:lnTo>
                    <a:pt x="3540" y="2127"/>
                  </a:lnTo>
                  <a:lnTo>
                    <a:pt x="3521" y="2114"/>
                  </a:lnTo>
                  <a:lnTo>
                    <a:pt x="3499" y="2108"/>
                  </a:lnTo>
                  <a:lnTo>
                    <a:pt x="3477" y="2104"/>
                  </a:lnTo>
                  <a:close/>
                  <a:moveTo>
                    <a:pt x="3151" y="1601"/>
                  </a:moveTo>
                  <a:lnTo>
                    <a:pt x="3132" y="1602"/>
                  </a:lnTo>
                  <a:lnTo>
                    <a:pt x="3113" y="1608"/>
                  </a:lnTo>
                  <a:lnTo>
                    <a:pt x="3094" y="1618"/>
                  </a:lnTo>
                  <a:lnTo>
                    <a:pt x="3078" y="1632"/>
                  </a:lnTo>
                  <a:lnTo>
                    <a:pt x="2680" y="2034"/>
                  </a:lnTo>
                  <a:lnTo>
                    <a:pt x="2659" y="2024"/>
                  </a:lnTo>
                  <a:lnTo>
                    <a:pt x="2637" y="2015"/>
                  </a:lnTo>
                  <a:lnTo>
                    <a:pt x="2613" y="2009"/>
                  </a:lnTo>
                  <a:lnTo>
                    <a:pt x="2587" y="2008"/>
                  </a:lnTo>
                  <a:lnTo>
                    <a:pt x="2557" y="2010"/>
                  </a:lnTo>
                  <a:lnTo>
                    <a:pt x="2528" y="2017"/>
                  </a:lnTo>
                  <a:lnTo>
                    <a:pt x="2501" y="2028"/>
                  </a:lnTo>
                  <a:lnTo>
                    <a:pt x="2477" y="2044"/>
                  </a:lnTo>
                  <a:lnTo>
                    <a:pt x="2455" y="2063"/>
                  </a:lnTo>
                  <a:lnTo>
                    <a:pt x="2048" y="1741"/>
                  </a:lnTo>
                  <a:lnTo>
                    <a:pt x="2029" y="1729"/>
                  </a:lnTo>
                  <a:lnTo>
                    <a:pt x="2011" y="1723"/>
                  </a:lnTo>
                  <a:lnTo>
                    <a:pt x="1992" y="1721"/>
                  </a:lnTo>
                  <a:lnTo>
                    <a:pt x="1974" y="1722"/>
                  </a:lnTo>
                  <a:lnTo>
                    <a:pt x="1956" y="1728"/>
                  </a:lnTo>
                  <a:lnTo>
                    <a:pt x="1940" y="1737"/>
                  </a:lnTo>
                  <a:lnTo>
                    <a:pt x="1927" y="1751"/>
                  </a:lnTo>
                  <a:lnTo>
                    <a:pt x="1916" y="1768"/>
                  </a:lnTo>
                  <a:lnTo>
                    <a:pt x="1912" y="1785"/>
                  </a:lnTo>
                  <a:lnTo>
                    <a:pt x="1911" y="1804"/>
                  </a:lnTo>
                  <a:lnTo>
                    <a:pt x="1913" y="1823"/>
                  </a:lnTo>
                  <a:lnTo>
                    <a:pt x="1921" y="1840"/>
                  </a:lnTo>
                  <a:lnTo>
                    <a:pt x="1931" y="1858"/>
                  </a:lnTo>
                  <a:lnTo>
                    <a:pt x="1946" y="1872"/>
                  </a:lnTo>
                  <a:lnTo>
                    <a:pt x="2391" y="2222"/>
                  </a:lnTo>
                  <a:lnTo>
                    <a:pt x="2396" y="2257"/>
                  </a:lnTo>
                  <a:lnTo>
                    <a:pt x="2406" y="2289"/>
                  </a:lnTo>
                  <a:lnTo>
                    <a:pt x="2421" y="2318"/>
                  </a:lnTo>
                  <a:lnTo>
                    <a:pt x="2440" y="2345"/>
                  </a:lnTo>
                  <a:lnTo>
                    <a:pt x="2464" y="2367"/>
                  </a:lnTo>
                  <a:lnTo>
                    <a:pt x="2490" y="2385"/>
                  </a:lnTo>
                  <a:lnTo>
                    <a:pt x="2519" y="2400"/>
                  </a:lnTo>
                  <a:lnTo>
                    <a:pt x="2552" y="2408"/>
                  </a:lnTo>
                  <a:lnTo>
                    <a:pt x="2586" y="2411"/>
                  </a:lnTo>
                  <a:lnTo>
                    <a:pt x="2621" y="2408"/>
                  </a:lnTo>
                  <a:lnTo>
                    <a:pt x="2655" y="2399"/>
                  </a:lnTo>
                  <a:lnTo>
                    <a:pt x="2685" y="2384"/>
                  </a:lnTo>
                  <a:lnTo>
                    <a:pt x="2712" y="2364"/>
                  </a:lnTo>
                  <a:lnTo>
                    <a:pt x="2736" y="2340"/>
                  </a:lnTo>
                  <a:lnTo>
                    <a:pt x="2755" y="2313"/>
                  </a:lnTo>
                  <a:lnTo>
                    <a:pt x="2770" y="2282"/>
                  </a:lnTo>
                  <a:lnTo>
                    <a:pt x="2779" y="2247"/>
                  </a:lnTo>
                  <a:lnTo>
                    <a:pt x="2782" y="2212"/>
                  </a:lnTo>
                  <a:lnTo>
                    <a:pt x="2781" y="2198"/>
                  </a:lnTo>
                  <a:lnTo>
                    <a:pt x="2778" y="2185"/>
                  </a:lnTo>
                  <a:lnTo>
                    <a:pt x="2775" y="2173"/>
                  </a:lnTo>
                  <a:lnTo>
                    <a:pt x="3193" y="1749"/>
                  </a:lnTo>
                  <a:lnTo>
                    <a:pt x="3208" y="1731"/>
                  </a:lnTo>
                  <a:lnTo>
                    <a:pt x="3217" y="1713"/>
                  </a:lnTo>
                  <a:lnTo>
                    <a:pt x="3222" y="1694"/>
                  </a:lnTo>
                  <a:lnTo>
                    <a:pt x="3223" y="1674"/>
                  </a:lnTo>
                  <a:lnTo>
                    <a:pt x="3220" y="1655"/>
                  </a:lnTo>
                  <a:lnTo>
                    <a:pt x="3213" y="1637"/>
                  </a:lnTo>
                  <a:lnTo>
                    <a:pt x="3202" y="1623"/>
                  </a:lnTo>
                  <a:lnTo>
                    <a:pt x="3187" y="1611"/>
                  </a:lnTo>
                  <a:lnTo>
                    <a:pt x="3170" y="1603"/>
                  </a:lnTo>
                  <a:lnTo>
                    <a:pt x="3151" y="1601"/>
                  </a:lnTo>
                  <a:close/>
                  <a:moveTo>
                    <a:pt x="2587" y="1203"/>
                  </a:moveTo>
                  <a:lnTo>
                    <a:pt x="2564" y="1205"/>
                  </a:lnTo>
                  <a:lnTo>
                    <a:pt x="2544" y="1213"/>
                  </a:lnTo>
                  <a:lnTo>
                    <a:pt x="2525" y="1225"/>
                  </a:lnTo>
                  <a:lnTo>
                    <a:pt x="2510" y="1241"/>
                  </a:lnTo>
                  <a:lnTo>
                    <a:pt x="2498" y="1260"/>
                  </a:lnTo>
                  <a:lnTo>
                    <a:pt x="2491" y="1281"/>
                  </a:lnTo>
                  <a:lnTo>
                    <a:pt x="2487" y="1305"/>
                  </a:lnTo>
                  <a:lnTo>
                    <a:pt x="2491" y="1328"/>
                  </a:lnTo>
                  <a:lnTo>
                    <a:pt x="2498" y="1350"/>
                  </a:lnTo>
                  <a:lnTo>
                    <a:pt x="2510" y="1368"/>
                  </a:lnTo>
                  <a:lnTo>
                    <a:pt x="2525" y="1384"/>
                  </a:lnTo>
                  <a:lnTo>
                    <a:pt x="2544" y="1396"/>
                  </a:lnTo>
                  <a:lnTo>
                    <a:pt x="2564" y="1404"/>
                  </a:lnTo>
                  <a:lnTo>
                    <a:pt x="2587" y="1406"/>
                  </a:lnTo>
                  <a:lnTo>
                    <a:pt x="2611" y="1404"/>
                  </a:lnTo>
                  <a:lnTo>
                    <a:pt x="2632" y="1396"/>
                  </a:lnTo>
                  <a:lnTo>
                    <a:pt x="2650" y="1384"/>
                  </a:lnTo>
                  <a:lnTo>
                    <a:pt x="2666" y="1368"/>
                  </a:lnTo>
                  <a:lnTo>
                    <a:pt x="2677" y="1350"/>
                  </a:lnTo>
                  <a:lnTo>
                    <a:pt x="2685" y="1328"/>
                  </a:lnTo>
                  <a:lnTo>
                    <a:pt x="2687" y="1305"/>
                  </a:lnTo>
                  <a:lnTo>
                    <a:pt x="2685" y="1281"/>
                  </a:lnTo>
                  <a:lnTo>
                    <a:pt x="2677" y="1260"/>
                  </a:lnTo>
                  <a:lnTo>
                    <a:pt x="2666" y="1241"/>
                  </a:lnTo>
                  <a:lnTo>
                    <a:pt x="2650" y="1225"/>
                  </a:lnTo>
                  <a:lnTo>
                    <a:pt x="2632" y="1213"/>
                  </a:lnTo>
                  <a:lnTo>
                    <a:pt x="2611" y="1205"/>
                  </a:lnTo>
                  <a:lnTo>
                    <a:pt x="2587" y="1203"/>
                  </a:lnTo>
                  <a:close/>
                  <a:moveTo>
                    <a:pt x="282" y="763"/>
                  </a:moveTo>
                  <a:lnTo>
                    <a:pt x="282" y="2755"/>
                  </a:lnTo>
                  <a:lnTo>
                    <a:pt x="1641" y="2755"/>
                  </a:lnTo>
                  <a:lnTo>
                    <a:pt x="1603" y="2684"/>
                  </a:lnTo>
                  <a:lnTo>
                    <a:pt x="1572" y="2611"/>
                  </a:lnTo>
                  <a:lnTo>
                    <a:pt x="1546" y="2534"/>
                  </a:lnTo>
                  <a:lnTo>
                    <a:pt x="1524" y="2455"/>
                  </a:lnTo>
                  <a:lnTo>
                    <a:pt x="1509" y="2375"/>
                  </a:lnTo>
                  <a:lnTo>
                    <a:pt x="1499" y="2291"/>
                  </a:lnTo>
                  <a:lnTo>
                    <a:pt x="1497" y="2206"/>
                  </a:lnTo>
                  <a:lnTo>
                    <a:pt x="1499" y="2124"/>
                  </a:lnTo>
                  <a:lnTo>
                    <a:pt x="1508" y="2042"/>
                  </a:lnTo>
                  <a:lnTo>
                    <a:pt x="1523" y="1962"/>
                  </a:lnTo>
                  <a:lnTo>
                    <a:pt x="1543" y="1885"/>
                  </a:lnTo>
                  <a:lnTo>
                    <a:pt x="1569" y="1809"/>
                  </a:lnTo>
                  <a:lnTo>
                    <a:pt x="1600" y="1737"/>
                  </a:lnTo>
                  <a:lnTo>
                    <a:pt x="1635" y="1667"/>
                  </a:lnTo>
                  <a:lnTo>
                    <a:pt x="1676" y="1601"/>
                  </a:lnTo>
                  <a:lnTo>
                    <a:pt x="1720" y="1537"/>
                  </a:lnTo>
                  <a:lnTo>
                    <a:pt x="1768" y="1477"/>
                  </a:lnTo>
                  <a:lnTo>
                    <a:pt x="1620" y="1477"/>
                  </a:lnTo>
                  <a:lnTo>
                    <a:pt x="1620" y="1147"/>
                  </a:lnTo>
                  <a:lnTo>
                    <a:pt x="1946" y="1147"/>
                  </a:lnTo>
                  <a:lnTo>
                    <a:pt x="1946" y="1313"/>
                  </a:lnTo>
                  <a:lnTo>
                    <a:pt x="2007" y="1271"/>
                  </a:lnTo>
                  <a:lnTo>
                    <a:pt x="2071" y="1232"/>
                  </a:lnTo>
                  <a:lnTo>
                    <a:pt x="2138" y="1198"/>
                  </a:lnTo>
                  <a:lnTo>
                    <a:pt x="2208" y="1169"/>
                  </a:lnTo>
                  <a:lnTo>
                    <a:pt x="2280" y="1144"/>
                  </a:lnTo>
                  <a:lnTo>
                    <a:pt x="2354" y="1125"/>
                  </a:lnTo>
                  <a:lnTo>
                    <a:pt x="2430" y="1111"/>
                  </a:lnTo>
                  <a:lnTo>
                    <a:pt x="2508" y="1102"/>
                  </a:lnTo>
                  <a:lnTo>
                    <a:pt x="2587" y="1100"/>
                  </a:lnTo>
                  <a:lnTo>
                    <a:pt x="2641" y="1101"/>
                  </a:lnTo>
                  <a:lnTo>
                    <a:pt x="2694" y="1105"/>
                  </a:lnTo>
                  <a:lnTo>
                    <a:pt x="2746" y="1112"/>
                  </a:lnTo>
                  <a:lnTo>
                    <a:pt x="2746" y="763"/>
                  </a:lnTo>
                  <a:lnTo>
                    <a:pt x="282" y="763"/>
                  </a:lnTo>
                  <a:close/>
                  <a:moveTo>
                    <a:pt x="992" y="227"/>
                  </a:moveTo>
                  <a:lnTo>
                    <a:pt x="992" y="501"/>
                  </a:lnTo>
                  <a:lnTo>
                    <a:pt x="2036" y="501"/>
                  </a:lnTo>
                  <a:lnTo>
                    <a:pt x="2036" y="227"/>
                  </a:lnTo>
                  <a:lnTo>
                    <a:pt x="992" y="227"/>
                  </a:lnTo>
                  <a:close/>
                  <a:moveTo>
                    <a:pt x="228" y="0"/>
                  </a:moveTo>
                  <a:lnTo>
                    <a:pt x="2799" y="0"/>
                  </a:lnTo>
                  <a:lnTo>
                    <a:pt x="2837" y="3"/>
                  </a:lnTo>
                  <a:lnTo>
                    <a:pt x="2872" y="12"/>
                  </a:lnTo>
                  <a:lnTo>
                    <a:pt x="2905" y="25"/>
                  </a:lnTo>
                  <a:lnTo>
                    <a:pt x="2935" y="45"/>
                  </a:lnTo>
                  <a:lnTo>
                    <a:pt x="2961" y="68"/>
                  </a:lnTo>
                  <a:lnTo>
                    <a:pt x="2984" y="94"/>
                  </a:lnTo>
                  <a:lnTo>
                    <a:pt x="3003" y="125"/>
                  </a:lnTo>
                  <a:lnTo>
                    <a:pt x="3016" y="158"/>
                  </a:lnTo>
                  <a:lnTo>
                    <a:pt x="3026" y="194"/>
                  </a:lnTo>
                  <a:lnTo>
                    <a:pt x="3029" y="232"/>
                  </a:lnTo>
                  <a:lnTo>
                    <a:pt x="3029" y="1195"/>
                  </a:lnTo>
                  <a:lnTo>
                    <a:pt x="3104" y="1232"/>
                  </a:lnTo>
                  <a:lnTo>
                    <a:pt x="3175" y="1274"/>
                  </a:lnTo>
                  <a:lnTo>
                    <a:pt x="3243" y="1322"/>
                  </a:lnTo>
                  <a:lnTo>
                    <a:pt x="3307" y="1375"/>
                  </a:lnTo>
                  <a:lnTo>
                    <a:pt x="3367" y="1432"/>
                  </a:lnTo>
                  <a:lnTo>
                    <a:pt x="3423" y="1495"/>
                  </a:lnTo>
                  <a:lnTo>
                    <a:pt x="3474" y="1561"/>
                  </a:lnTo>
                  <a:lnTo>
                    <a:pt x="3520" y="1631"/>
                  </a:lnTo>
                  <a:lnTo>
                    <a:pt x="3560" y="1704"/>
                  </a:lnTo>
                  <a:lnTo>
                    <a:pt x="3595" y="1782"/>
                  </a:lnTo>
                  <a:lnTo>
                    <a:pt x="3625" y="1861"/>
                  </a:lnTo>
                  <a:lnTo>
                    <a:pt x="3648" y="1945"/>
                  </a:lnTo>
                  <a:lnTo>
                    <a:pt x="3665" y="2030"/>
                  </a:lnTo>
                  <a:lnTo>
                    <a:pt x="3676" y="2117"/>
                  </a:lnTo>
                  <a:lnTo>
                    <a:pt x="3679" y="2206"/>
                  </a:lnTo>
                  <a:lnTo>
                    <a:pt x="3677" y="2293"/>
                  </a:lnTo>
                  <a:lnTo>
                    <a:pt x="3667" y="2378"/>
                  </a:lnTo>
                  <a:lnTo>
                    <a:pt x="3651" y="2461"/>
                  </a:lnTo>
                  <a:lnTo>
                    <a:pt x="3629" y="2541"/>
                  </a:lnTo>
                  <a:lnTo>
                    <a:pt x="3601" y="2619"/>
                  </a:lnTo>
                  <a:lnTo>
                    <a:pt x="3568" y="2693"/>
                  </a:lnTo>
                  <a:lnTo>
                    <a:pt x="3531" y="2766"/>
                  </a:lnTo>
                  <a:lnTo>
                    <a:pt x="3487" y="2833"/>
                  </a:lnTo>
                  <a:lnTo>
                    <a:pt x="3439" y="2899"/>
                  </a:lnTo>
                  <a:lnTo>
                    <a:pt x="3387" y="2961"/>
                  </a:lnTo>
                  <a:lnTo>
                    <a:pt x="3331" y="3017"/>
                  </a:lnTo>
                  <a:lnTo>
                    <a:pt x="3271" y="3071"/>
                  </a:lnTo>
                  <a:lnTo>
                    <a:pt x="3206" y="3119"/>
                  </a:lnTo>
                  <a:lnTo>
                    <a:pt x="3139" y="3162"/>
                  </a:lnTo>
                  <a:lnTo>
                    <a:pt x="3067" y="3201"/>
                  </a:lnTo>
                  <a:lnTo>
                    <a:pt x="2994" y="3235"/>
                  </a:lnTo>
                  <a:lnTo>
                    <a:pt x="2917" y="3262"/>
                  </a:lnTo>
                  <a:lnTo>
                    <a:pt x="2838" y="3284"/>
                  </a:lnTo>
                  <a:lnTo>
                    <a:pt x="2756" y="3300"/>
                  </a:lnTo>
                  <a:lnTo>
                    <a:pt x="2673" y="3310"/>
                  </a:lnTo>
                  <a:lnTo>
                    <a:pt x="2587" y="3314"/>
                  </a:lnTo>
                  <a:lnTo>
                    <a:pt x="2502" y="3310"/>
                  </a:lnTo>
                  <a:lnTo>
                    <a:pt x="2419" y="3300"/>
                  </a:lnTo>
                  <a:lnTo>
                    <a:pt x="2338" y="3284"/>
                  </a:lnTo>
                  <a:lnTo>
                    <a:pt x="2259" y="3262"/>
                  </a:lnTo>
                  <a:lnTo>
                    <a:pt x="2182" y="3235"/>
                  </a:lnTo>
                  <a:lnTo>
                    <a:pt x="2109" y="3201"/>
                  </a:lnTo>
                  <a:lnTo>
                    <a:pt x="2038" y="3162"/>
                  </a:lnTo>
                  <a:lnTo>
                    <a:pt x="1971" y="3119"/>
                  </a:lnTo>
                  <a:lnTo>
                    <a:pt x="1907" y="3071"/>
                  </a:lnTo>
                  <a:lnTo>
                    <a:pt x="228" y="3071"/>
                  </a:lnTo>
                  <a:lnTo>
                    <a:pt x="191" y="3067"/>
                  </a:lnTo>
                  <a:lnTo>
                    <a:pt x="156" y="3059"/>
                  </a:lnTo>
                  <a:lnTo>
                    <a:pt x="123" y="3044"/>
                  </a:lnTo>
                  <a:lnTo>
                    <a:pt x="94" y="3026"/>
                  </a:lnTo>
                  <a:lnTo>
                    <a:pt x="67" y="3003"/>
                  </a:lnTo>
                  <a:lnTo>
                    <a:pt x="44" y="2975"/>
                  </a:lnTo>
                  <a:lnTo>
                    <a:pt x="26" y="2946"/>
                  </a:lnTo>
                  <a:lnTo>
                    <a:pt x="11" y="2912"/>
                  </a:lnTo>
                  <a:lnTo>
                    <a:pt x="3" y="2877"/>
                  </a:lnTo>
                  <a:lnTo>
                    <a:pt x="0" y="2839"/>
                  </a:lnTo>
                  <a:lnTo>
                    <a:pt x="0" y="232"/>
                  </a:lnTo>
                  <a:lnTo>
                    <a:pt x="3" y="194"/>
                  </a:lnTo>
                  <a:lnTo>
                    <a:pt x="11" y="158"/>
                  </a:lnTo>
                  <a:lnTo>
                    <a:pt x="26" y="125"/>
                  </a:lnTo>
                  <a:lnTo>
                    <a:pt x="44" y="94"/>
                  </a:lnTo>
                  <a:lnTo>
                    <a:pt x="67" y="68"/>
                  </a:lnTo>
                  <a:lnTo>
                    <a:pt x="94" y="45"/>
                  </a:lnTo>
                  <a:lnTo>
                    <a:pt x="123" y="25"/>
                  </a:lnTo>
                  <a:lnTo>
                    <a:pt x="156" y="12"/>
                  </a:lnTo>
                  <a:lnTo>
                    <a:pt x="191" y="3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41" name="Freeform 142"/>
          <p:cNvSpPr>
            <a:spLocks noEditPoints="1"/>
          </p:cNvSpPr>
          <p:nvPr/>
        </p:nvSpPr>
        <p:spPr bwMode="auto">
          <a:xfrm>
            <a:off x="2369490" y="4067381"/>
            <a:ext cx="587228" cy="585856"/>
          </a:xfrm>
          <a:custGeom>
            <a:avLst/>
            <a:gdLst>
              <a:gd name="T0" fmla="*/ 1921 w 3440"/>
              <a:gd name="T1" fmla="*/ 3131 h 3427"/>
              <a:gd name="T2" fmla="*/ 1744 w 3440"/>
              <a:gd name="T3" fmla="*/ 3235 h 3427"/>
              <a:gd name="T4" fmla="*/ 1561 w 3440"/>
              <a:gd name="T5" fmla="*/ 3225 h 3427"/>
              <a:gd name="T6" fmla="*/ 1664 w 3440"/>
              <a:gd name="T7" fmla="*/ 3278 h 3427"/>
              <a:gd name="T8" fmla="*/ 1898 w 3440"/>
              <a:gd name="T9" fmla="*/ 3306 h 3427"/>
              <a:gd name="T10" fmla="*/ 2120 w 3440"/>
              <a:gd name="T11" fmla="*/ 3161 h 3427"/>
              <a:gd name="T12" fmla="*/ 310 w 3440"/>
              <a:gd name="T13" fmla="*/ 1242 h 3427"/>
              <a:gd name="T14" fmla="*/ 268 w 3440"/>
              <a:gd name="T15" fmla="*/ 1280 h 3427"/>
              <a:gd name="T16" fmla="*/ 136 w 3440"/>
              <a:gd name="T17" fmla="*/ 1477 h 3427"/>
              <a:gd name="T18" fmla="*/ 159 w 3440"/>
              <a:gd name="T19" fmla="*/ 1706 h 3427"/>
              <a:gd name="T20" fmla="*/ 237 w 3440"/>
              <a:gd name="T21" fmla="*/ 1850 h 3427"/>
              <a:gd name="T22" fmla="*/ 213 w 3440"/>
              <a:gd name="T23" fmla="*/ 1662 h 3427"/>
              <a:gd name="T24" fmla="*/ 267 w 3440"/>
              <a:gd name="T25" fmla="*/ 1509 h 3427"/>
              <a:gd name="T26" fmla="*/ 418 w 3440"/>
              <a:gd name="T27" fmla="*/ 1425 h 3427"/>
              <a:gd name="T28" fmla="*/ 496 w 3440"/>
              <a:gd name="T29" fmla="*/ 1101 h 3427"/>
              <a:gd name="T30" fmla="*/ 768 w 3440"/>
              <a:gd name="T31" fmla="*/ 1404 h 3427"/>
              <a:gd name="T32" fmla="*/ 794 w 3440"/>
              <a:gd name="T33" fmla="*/ 1647 h 3427"/>
              <a:gd name="T34" fmla="*/ 644 w 3440"/>
              <a:gd name="T35" fmla="*/ 1825 h 3427"/>
              <a:gd name="T36" fmla="*/ 681 w 3440"/>
              <a:gd name="T37" fmla="*/ 2064 h 3427"/>
              <a:gd name="T38" fmla="*/ 955 w 3440"/>
              <a:gd name="T39" fmla="*/ 2396 h 3427"/>
              <a:gd name="T40" fmla="*/ 1289 w 3440"/>
              <a:gd name="T41" fmla="*/ 2698 h 3427"/>
              <a:gd name="T42" fmla="*/ 1559 w 3440"/>
              <a:gd name="T43" fmla="*/ 2804 h 3427"/>
              <a:gd name="T44" fmla="*/ 1735 w 3440"/>
              <a:gd name="T45" fmla="*/ 2654 h 3427"/>
              <a:gd name="T46" fmla="*/ 1952 w 3440"/>
              <a:gd name="T47" fmla="*/ 2627 h 3427"/>
              <a:gd name="T48" fmla="*/ 2281 w 3440"/>
              <a:gd name="T49" fmla="*/ 2867 h 3427"/>
              <a:gd name="T50" fmla="*/ 2319 w 3440"/>
              <a:gd name="T51" fmla="*/ 3123 h 3427"/>
              <a:gd name="T52" fmla="*/ 2149 w 3440"/>
              <a:gd name="T53" fmla="*/ 3323 h 3427"/>
              <a:gd name="T54" fmla="*/ 1853 w 3440"/>
              <a:gd name="T55" fmla="*/ 3424 h 3427"/>
              <a:gd name="T56" fmla="*/ 1291 w 3440"/>
              <a:gd name="T57" fmla="*/ 3222 h 3427"/>
              <a:gd name="T58" fmla="*/ 605 w 3440"/>
              <a:gd name="T59" fmla="*/ 2666 h 3427"/>
              <a:gd name="T60" fmla="*/ 130 w 3440"/>
              <a:gd name="T61" fmla="*/ 1991 h 3427"/>
              <a:gd name="T62" fmla="*/ 1 w 3440"/>
              <a:gd name="T63" fmla="*/ 1475 h 3427"/>
              <a:gd name="T64" fmla="*/ 144 w 3440"/>
              <a:gd name="T65" fmla="*/ 1230 h 3427"/>
              <a:gd name="T66" fmla="*/ 354 w 3440"/>
              <a:gd name="T67" fmla="*/ 1084 h 3427"/>
              <a:gd name="T68" fmla="*/ 2736 w 3440"/>
              <a:gd name="T69" fmla="*/ 754 h 3427"/>
              <a:gd name="T70" fmla="*/ 2796 w 3440"/>
              <a:gd name="T71" fmla="*/ 980 h 3427"/>
              <a:gd name="T72" fmla="*/ 3021 w 3440"/>
              <a:gd name="T73" fmla="*/ 922 h 3427"/>
              <a:gd name="T74" fmla="*/ 2963 w 3440"/>
              <a:gd name="T75" fmla="*/ 695 h 3427"/>
              <a:gd name="T76" fmla="*/ 2257 w 3440"/>
              <a:gd name="T77" fmla="*/ 731 h 3427"/>
              <a:gd name="T78" fmla="*/ 2278 w 3440"/>
              <a:gd name="T79" fmla="*/ 964 h 3427"/>
              <a:gd name="T80" fmla="*/ 2510 w 3440"/>
              <a:gd name="T81" fmla="*/ 945 h 3427"/>
              <a:gd name="T82" fmla="*/ 2490 w 3440"/>
              <a:gd name="T83" fmla="*/ 712 h 3427"/>
              <a:gd name="T84" fmla="*/ 1782 w 3440"/>
              <a:gd name="T85" fmla="*/ 712 h 3427"/>
              <a:gd name="T86" fmla="*/ 1762 w 3440"/>
              <a:gd name="T87" fmla="*/ 945 h 3427"/>
              <a:gd name="T88" fmla="*/ 1995 w 3440"/>
              <a:gd name="T89" fmla="*/ 964 h 3427"/>
              <a:gd name="T90" fmla="*/ 2015 w 3440"/>
              <a:gd name="T91" fmla="*/ 731 h 3427"/>
              <a:gd name="T92" fmla="*/ 2626 w 3440"/>
              <a:gd name="T93" fmla="*/ 22 h 3427"/>
              <a:gd name="T94" fmla="*/ 3208 w 3440"/>
              <a:gd name="T95" fmla="*/ 314 h 3427"/>
              <a:gd name="T96" fmla="*/ 3440 w 3440"/>
              <a:gd name="T97" fmla="*/ 838 h 3427"/>
              <a:gd name="T98" fmla="*/ 3208 w 3440"/>
              <a:gd name="T99" fmla="*/ 1361 h 3427"/>
              <a:gd name="T100" fmla="*/ 2626 w 3440"/>
              <a:gd name="T101" fmla="*/ 1653 h 3427"/>
              <a:gd name="T102" fmla="*/ 2065 w 3440"/>
              <a:gd name="T103" fmla="*/ 1778 h 3427"/>
              <a:gd name="T104" fmla="*/ 1577 w 3440"/>
              <a:gd name="T105" fmla="*/ 1882 h 3427"/>
              <a:gd name="T106" fmla="*/ 1642 w 3440"/>
              <a:gd name="T107" fmla="*/ 1433 h 3427"/>
              <a:gd name="T108" fmla="*/ 1338 w 3440"/>
              <a:gd name="T109" fmla="*/ 962 h 3427"/>
              <a:gd name="T110" fmla="*/ 1472 w 3440"/>
              <a:gd name="T111" fmla="*/ 415 h 3427"/>
              <a:gd name="T112" fmla="*/ 1990 w 3440"/>
              <a:gd name="T113" fmla="*/ 60 h 3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40" h="3427">
                <a:moveTo>
                  <a:pt x="1973" y="3010"/>
                </a:moveTo>
                <a:lnTo>
                  <a:pt x="1972" y="3013"/>
                </a:lnTo>
                <a:lnTo>
                  <a:pt x="1969" y="3021"/>
                </a:lnTo>
                <a:lnTo>
                  <a:pt x="1965" y="3034"/>
                </a:lnTo>
                <a:lnTo>
                  <a:pt x="1959" y="3051"/>
                </a:lnTo>
                <a:lnTo>
                  <a:pt x="1952" y="3068"/>
                </a:lnTo>
                <a:lnTo>
                  <a:pt x="1944" y="3088"/>
                </a:lnTo>
                <a:lnTo>
                  <a:pt x="1934" y="3110"/>
                </a:lnTo>
                <a:lnTo>
                  <a:pt x="1921" y="3131"/>
                </a:lnTo>
                <a:lnTo>
                  <a:pt x="1906" y="3153"/>
                </a:lnTo>
                <a:lnTo>
                  <a:pt x="1887" y="3173"/>
                </a:lnTo>
                <a:lnTo>
                  <a:pt x="1864" y="3192"/>
                </a:lnTo>
                <a:lnTo>
                  <a:pt x="1838" y="3206"/>
                </a:lnTo>
                <a:lnTo>
                  <a:pt x="1816" y="3217"/>
                </a:lnTo>
                <a:lnTo>
                  <a:pt x="1792" y="3224"/>
                </a:lnTo>
                <a:lnTo>
                  <a:pt x="1776" y="3228"/>
                </a:lnTo>
                <a:lnTo>
                  <a:pt x="1760" y="3231"/>
                </a:lnTo>
                <a:lnTo>
                  <a:pt x="1744" y="3235"/>
                </a:lnTo>
                <a:lnTo>
                  <a:pt x="1719" y="3237"/>
                </a:lnTo>
                <a:lnTo>
                  <a:pt x="1695" y="3238"/>
                </a:lnTo>
                <a:lnTo>
                  <a:pt x="1673" y="3238"/>
                </a:lnTo>
                <a:lnTo>
                  <a:pt x="1651" y="3237"/>
                </a:lnTo>
                <a:lnTo>
                  <a:pt x="1625" y="3235"/>
                </a:lnTo>
                <a:lnTo>
                  <a:pt x="1602" y="3231"/>
                </a:lnTo>
                <a:lnTo>
                  <a:pt x="1583" y="3228"/>
                </a:lnTo>
                <a:lnTo>
                  <a:pt x="1570" y="3226"/>
                </a:lnTo>
                <a:lnTo>
                  <a:pt x="1561" y="3225"/>
                </a:lnTo>
                <a:lnTo>
                  <a:pt x="1557" y="3224"/>
                </a:lnTo>
                <a:lnTo>
                  <a:pt x="1559" y="3225"/>
                </a:lnTo>
                <a:lnTo>
                  <a:pt x="1564" y="3228"/>
                </a:lnTo>
                <a:lnTo>
                  <a:pt x="1571" y="3231"/>
                </a:lnTo>
                <a:lnTo>
                  <a:pt x="1580" y="3237"/>
                </a:lnTo>
                <a:lnTo>
                  <a:pt x="1597" y="3246"/>
                </a:lnTo>
                <a:lnTo>
                  <a:pt x="1618" y="3258"/>
                </a:lnTo>
                <a:lnTo>
                  <a:pt x="1643" y="3269"/>
                </a:lnTo>
                <a:lnTo>
                  <a:pt x="1664" y="3278"/>
                </a:lnTo>
                <a:lnTo>
                  <a:pt x="1688" y="3287"/>
                </a:lnTo>
                <a:lnTo>
                  <a:pt x="1713" y="3294"/>
                </a:lnTo>
                <a:lnTo>
                  <a:pt x="1740" y="3301"/>
                </a:lnTo>
                <a:lnTo>
                  <a:pt x="1759" y="3306"/>
                </a:lnTo>
                <a:lnTo>
                  <a:pt x="1778" y="3309"/>
                </a:lnTo>
                <a:lnTo>
                  <a:pt x="1799" y="3311"/>
                </a:lnTo>
                <a:lnTo>
                  <a:pt x="1832" y="3313"/>
                </a:lnTo>
                <a:lnTo>
                  <a:pt x="1865" y="3310"/>
                </a:lnTo>
                <a:lnTo>
                  <a:pt x="1898" y="3306"/>
                </a:lnTo>
                <a:lnTo>
                  <a:pt x="1932" y="3296"/>
                </a:lnTo>
                <a:lnTo>
                  <a:pt x="1963" y="3285"/>
                </a:lnTo>
                <a:lnTo>
                  <a:pt x="1994" y="3269"/>
                </a:lnTo>
                <a:lnTo>
                  <a:pt x="2021" y="3252"/>
                </a:lnTo>
                <a:lnTo>
                  <a:pt x="2046" y="3234"/>
                </a:lnTo>
                <a:lnTo>
                  <a:pt x="2069" y="3215"/>
                </a:lnTo>
                <a:lnTo>
                  <a:pt x="2089" y="3196"/>
                </a:lnTo>
                <a:lnTo>
                  <a:pt x="2106" y="3178"/>
                </a:lnTo>
                <a:lnTo>
                  <a:pt x="2120" y="3161"/>
                </a:lnTo>
                <a:lnTo>
                  <a:pt x="2133" y="3148"/>
                </a:lnTo>
                <a:lnTo>
                  <a:pt x="2142" y="3135"/>
                </a:lnTo>
                <a:lnTo>
                  <a:pt x="2149" y="3127"/>
                </a:lnTo>
                <a:lnTo>
                  <a:pt x="2155" y="3120"/>
                </a:lnTo>
                <a:lnTo>
                  <a:pt x="2158" y="3117"/>
                </a:lnTo>
                <a:lnTo>
                  <a:pt x="2159" y="3114"/>
                </a:lnTo>
                <a:lnTo>
                  <a:pt x="1973" y="3010"/>
                </a:lnTo>
                <a:close/>
                <a:moveTo>
                  <a:pt x="311" y="1242"/>
                </a:moveTo>
                <a:lnTo>
                  <a:pt x="310" y="1242"/>
                </a:lnTo>
                <a:lnTo>
                  <a:pt x="309" y="1244"/>
                </a:lnTo>
                <a:lnTo>
                  <a:pt x="306" y="1246"/>
                </a:lnTo>
                <a:lnTo>
                  <a:pt x="304" y="1248"/>
                </a:lnTo>
                <a:lnTo>
                  <a:pt x="302" y="1250"/>
                </a:lnTo>
                <a:lnTo>
                  <a:pt x="300" y="1252"/>
                </a:lnTo>
                <a:lnTo>
                  <a:pt x="297" y="1255"/>
                </a:lnTo>
                <a:lnTo>
                  <a:pt x="293" y="1258"/>
                </a:lnTo>
                <a:lnTo>
                  <a:pt x="281" y="1267"/>
                </a:lnTo>
                <a:lnTo>
                  <a:pt x="268" y="1280"/>
                </a:lnTo>
                <a:lnTo>
                  <a:pt x="252" y="1295"/>
                </a:lnTo>
                <a:lnTo>
                  <a:pt x="235" y="1311"/>
                </a:lnTo>
                <a:lnTo>
                  <a:pt x="215" y="1332"/>
                </a:lnTo>
                <a:lnTo>
                  <a:pt x="196" y="1355"/>
                </a:lnTo>
                <a:lnTo>
                  <a:pt x="177" y="1381"/>
                </a:lnTo>
                <a:lnTo>
                  <a:pt x="161" y="1412"/>
                </a:lnTo>
                <a:lnTo>
                  <a:pt x="151" y="1432"/>
                </a:lnTo>
                <a:lnTo>
                  <a:pt x="143" y="1454"/>
                </a:lnTo>
                <a:lnTo>
                  <a:pt x="136" y="1477"/>
                </a:lnTo>
                <a:lnTo>
                  <a:pt x="131" y="1500"/>
                </a:lnTo>
                <a:lnTo>
                  <a:pt x="128" y="1523"/>
                </a:lnTo>
                <a:lnTo>
                  <a:pt x="127" y="1546"/>
                </a:lnTo>
                <a:lnTo>
                  <a:pt x="127" y="1569"/>
                </a:lnTo>
                <a:lnTo>
                  <a:pt x="129" y="1591"/>
                </a:lnTo>
                <a:lnTo>
                  <a:pt x="132" y="1612"/>
                </a:lnTo>
                <a:lnTo>
                  <a:pt x="139" y="1642"/>
                </a:lnTo>
                <a:lnTo>
                  <a:pt x="146" y="1672"/>
                </a:lnTo>
                <a:lnTo>
                  <a:pt x="159" y="1706"/>
                </a:lnTo>
                <a:lnTo>
                  <a:pt x="173" y="1739"/>
                </a:lnTo>
                <a:lnTo>
                  <a:pt x="187" y="1767"/>
                </a:lnTo>
                <a:lnTo>
                  <a:pt x="200" y="1791"/>
                </a:lnTo>
                <a:lnTo>
                  <a:pt x="213" y="1812"/>
                </a:lnTo>
                <a:lnTo>
                  <a:pt x="222" y="1827"/>
                </a:lnTo>
                <a:lnTo>
                  <a:pt x="228" y="1837"/>
                </a:lnTo>
                <a:lnTo>
                  <a:pt x="232" y="1844"/>
                </a:lnTo>
                <a:lnTo>
                  <a:pt x="236" y="1848"/>
                </a:lnTo>
                <a:lnTo>
                  <a:pt x="237" y="1850"/>
                </a:lnTo>
                <a:lnTo>
                  <a:pt x="236" y="1847"/>
                </a:lnTo>
                <a:lnTo>
                  <a:pt x="234" y="1838"/>
                </a:lnTo>
                <a:lnTo>
                  <a:pt x="230" y="1824"/>
                </a:lnTo>
                <a:lnTo>
                  <a:pt x="227" y="1805"/>
                </a:lnTo>
                <a:lnTo>
                  <a:pt x="222" y="1782"/>
                </a:lnTo>
                <a:lnTo>
                  <a:pt x="219" y="1756"/>
                </a:lnTo>
                <a:lnTo>
                  <a:pt x="215" y="1727"/>
                </a:lnTo>
                <a:lnTo>
                  <a:pt x="214" y="1695"/>
                </a:lnTo>
                <a:lnTo>
                  <a:pt x="213" y="1662"/>
                </a:lnTo>
                <a:lnTo>
                  <a:pt x="216" y="1636"/>
                </a:lnTo>
                <a:lnTo>
                  <a:pt x="219" y="1611"/>
                </a:lnTo>
                <a:lnTo>
                  <a:pt x="223" y="1595"/>
                </a:lnTo>
                <a:lnTo>
                  <a:pt x="227" y="1580"/>
                </a:lnTo>
                <a:lnTo>
                  <a:pt x="232" y="1564"/>
                </a:lnTo>
                <a:lnTo>
                  <a:pt x="239" y="1551"/>
                </a:lnTo>
                <a:lnTo>
                  <a:pt x="246" y="1537"/>
                </a:lnTo>
                <a:lnTo>
                  <a:pt x="253" y="1524"/>
                </a:lnTo>
                <a:lnTo>
                  <a:pt x="267" y="1509"/>
                </a:lnTo>
                <a:lnTo>
                  <a:pt x="280" y="1494"/>
                </a:lnTo>
                <a:lnTo>
                  <a:pt x="295" y="1483"/>
                </a:lnTo>
                <a:lnTo>
                  <a:pt x="311" y="1472"/>
                </a:lnTo>
                <a:lnTo>
                  <a:pt x="326" y="1463"/>
                </a:lnTo>
                <a:lnTo>
                  <a:pt x="342" y="1455"/>
                </a:lnTo>
                <a:lnTo>
                  <a:pt x="372" y="1443"/>
                </a:lnTo>
                <a:lnTo>
                  <a:pt x="398" y="1433"/>
                </a:lnTo>
                <a:lnTo>
                  <a:pt x="410" y="1428"/>
                </a:lnTo>
                <a:lnTo>
                  <a:pt x="418" y="1425"/>
                </a:lnTo>
                <a:lnTo>
                  <a:pt x="421" y="1424"/>
                </a:lnTo>
                <a:lnTo>
                  <a:pt x="423" y="1423"/>
                </a:lnTo>
                <a:lnTo>
                  <a:pt x="425" y="1422"/>
                </a:lnTo>
                <a:lnTo>
                  <a:pt x="425" y="1422"/>
                </a:lnTo>
                <a:lnTo>
                  <a:pt x="311" y="1242"/>
                </a:lnTo>
                <a:close/>
                <a:moveTo>
                  <a:pt x="409" y="1078"/>
                </a:moveTo>
                <a:lnTo>
                  <a:pt x="437" y="1081"/>
                </a:lnTo>
                <a:lnTo>
                  <a:pt x="466" y="1089"/>
                </a:lnTo>
                <a:lnTo>
                  <a:pt x="496" y="1101"/>
                </a:lnTo>
                <a:lnTo>
                  <a:pt x="526" y="1118"/>
                </a:lnTo>
                <a:lnTo>
                  <a:pt x="559" y="1141"/>
                </a:lnTo>
                <a:lnTo>
                  <a:pt x="591" y="1168"/>
                </a:lnTo>
                <a:lnTo>
                  <a:pt x="624" y="1203"/>
                </a:lnTo>
                <a:lnTo>
                  <a:pt x="659" y="1243"/>
                </a:lnTo>
                <a:lnTo>
                  <a:pt x="693" y="1287"/>
                </a:lnTo>
                <a:lnTo>
                  <a:pt x="723" y="1329"/>
                </a:lnTo>
                <a:lnTo>
                  <a:pt x="747" y="1368"/>
                </a:lnTo>
                <a:lnTo>
                  <a:pt x="768" y="1404"/>
                </a:lnTo>
                <a:lnTo>
                  <a:pt x="785" y="1438"/>
                </a:lnTo>
                <a:lnTo>
                  <a:pt x="797" y="1470"/>
                </a:lnTo>
                <a:lnTo>
                  <a:pt x="807" y="1499"/>
                </a:lnTo>
                <a:lnTo>
                  <a:pt x="812" y="1528"/>
                </a:lnTo>
                <a:lnTo>
                  <a:pt x="814" y="1555"/>
                </a:lnTo>
                <a:lnTo>
                  <a:pt x="813" y="1579"/>
                </a:lnTo>
                <a:lnTo>
                  <a:pt x="810" y="1603"/>
                </a:lnTo>
                <a:lnTo>
                  <a:pt x="804" y="1626"/>
                </a:lnTo>
                <a:lnTo>
                  <a:pt x="794" y="1647"/>
                </a:lnTo>
                <a:lnTo>
                  <a:pt x="784" y="1668"/>
                </a:lnTo>
                <a:lnTo>
                  <a:pt x="771" y="1687"/>
                </a:lnTo>
                <a:lnTo>
                  <a:pt x="757" y="1707"/>
                </a:lnTo>
                <a:lnTo>
                  <a:pt x="740" y="1727"/>
                </a:lnTo>
                <a:lnTo>
                  <a:pt x="722" y="1746"/>
                </a:lnTo>
                <a:lnTo>
                  <a:pt x="705" y="1765"/>
                </a:lnTo>
                <a:lnTo>
                  <a:pt x="685" y="1785"/>
                </a:lnTo>
                <a:lnTo>
                  <a:pt x="665" y="1804"/>
                </a:lnTo>
                <a:lnTo>
                  <a:pt x="644" y="1825"/>
                </a:lnTo>
                <a:lnTo>
                  <a:pt x="630" y="1843"/>
                </a:lnTo>
                <a:lnTo>
                  <a:pt x="621" y="1864"/>
                </a:lnTo>
                <a:lnTo>
                  <a:pt x="617" y="1887"/>
                </a:lnTo>
                <a:lnTo>
                  <a:pt x="618" y="1912"/>
                </a:lnTo>
                <a:lnTo>
                  <a:pt x="622" y="1939"/>
                </a:lnTo>
                <a:lnTo>
                  <a:pt x="632" y="1968"/>
                </a:lnTo>
                <a:lnTo>
                  <a:pt x="644" y="1999"/>
                </a:lnTo>
                <a:lnTo>
                  <a:pt x="661" y="2031"/>
                </a:lnTo>
                <a:lnTo>
                  <a:pt x="681" y="2064"/>
                </a:lnTo>
                <a:lnTo>
                  <a:pt x="703" y="2099"/>
                </a:lnTo>
                <a:lnTo>
                  <a:pt x="728" y="2134"/>
                </a:lnTo>
                <a:lnTo>
                  <a:pt x="756" y="2171"/>
                </a:lnTo>
                <a:lnTo>
                  <a:pt x="785" y="2208"/>
                </a:lnTo>
                <a:lnTo>
                  <a:pt x="816" y="2245"/>
                </a:lnTo>
                <a:lnTo>
                  <a:pt x="850" y="2283"/>
                </a:lnTo>
                <a:lnTo>
                  <a:pt x="884" y="2320"/>
                </a:lnTo>
                <a:lnTo>
                  <a:pt x="919" y="2358"/>
                </a:lnTo>
                <a:lnTo>
                  <a:pt x="955" y="2396"/>
                </a:lnTo>
                <a:lnTo>
                  <a:pt x="991" y="2433"/>
                </a:lnTo>
                <a:lnTo>
                  <a:pt x="1029" y="2470"/>
                </a:lnTo>
                <a:lnTo>
                  <a:pt x="1065" y="2505"/>
                </a:lnTo>
                <a:lnTo>
                  <a:pt x="1103" y="2541"/>
                </a:lnTo>
                <a:lnTo>
                  <a:pt x="1141" y="2575"/>
                </a:lnTo>
                <a:lnTo>
                  <a:pt x="1179" y="2609"/>
                </a:lnTo>
                <a:lnTo>
                  <a:pt x="1215" y="2640"/>
                </a:lnTo>
                <a:lnTo>
                  <a:pt x="1253" y="2669"/>
                </a:lnTo>
                <a:lnTo>
                  <a:pt x="1289" y="2698"/>
                </a:lnTo>
                <a:lnTo>
                  <a:pt x="1325" y="2723"/>
                </a:lnTo>
                <a:lnTo>
                  <a:pt x="1359" y="2745"/>
                </a:lnTo>
                <a:lnTo>
                  <a:pt x="1393" y="2764"/>
                </a:lnTo>
                <a:lnTo>
                  <a:pt x="1425" y="2780"/>
                </a:lnTo>
                <a:lnTo>
                  <a:pt x="1455" y="2794"/>
                </a:lnTo>
                <a:lnTo>
                  <a:pt x="1484" y="2802"/>
                </a:lnTo>
                <a:lnTo>
                  <a:pt x="1512" y="2807"/>
                </a:lnTo>
                <a:lnTo>
                  <a:pt x="1537" y="2808"/>
                </a:lnTo>
                <a:lnTo>
                  <a:pt x="1559" y="2804"/>
                </a:lnTo>
                <a:lnTo>
                  <a:pt x="1580" y="2795"/>
                </a:lnTo>
                <a:lnTo>
                  <a:pt x="1598" y="2781"/>
                </a:lnTo>
                <a:lnTo>
                  <a:pt x="1618" y="2760"/>
                </a:lnTo>
                <a:lnTo>
                  <a:pt x="1639" y="2740"/>
                </a:lnTo>
                <a:lnTo>
                  <a:pt x="1657" y="2721"/>
                </a:lnTo>
                <a:lnTo>
                  <a:pt x="1677" y="2702"/>
                </a:lnTo>
                <a:lnTo>
                  <a:pt x="1696" y="2685"/>
                </a:lnTo>
                <a:lnTo>
                  <a:pt x="1716" y="2668"/>
                </a:lnTo>
                <a:lnTo>
                  <a:pt x="1735" y="2654"/>
                </a:lnTo>
                <a:lnTo>
                  <a:pt x="1755" y="2641"/>
                </a:lnTo>
                <a:lnTo>
                  <a:pt x="1775" y="2630"/>
                </a:lnTo>
                <a:lnTo>
                  <a:pt x="1797" y="2621"/>
                </a:lnTo>
                <a:lnTo>
                  <a:pt x="1820" y="2615"/>
                </a:lnTo>
                <a:lnTo>
                  <a:pt x="1843" y="2611"/>
                </a:lnTo>
                <a:lnTo>
                  <a:pt x="1868" y="2611"/>
                </a:lnTo>
                <a:lnTo>
                  <a:pt x="1894" y="2613"/>
                </a:lnTo>
                <a:lnTo>
                  <a:pt x="1922" y="2618"/>
                </a:lnTo>
                <a:lnTo>
                  <a:pt x="1952" y="2627"/>
                </a:lnTo>
                <a:lnTo>
                  <a:pt x="1984" y="2640"/>
                </a:lnTo>
                <a:lnTo>
                  <a:pt x="2018" y="2656"/>
                </a:lnTo>
                <a:lnTo>
                  <a:pt x="2055" y="2677"/>
                </a:lnTo>
                <a:lnTo>
                  <a:pt x="2093" y="2702"/>
                </a:lnTo>
                <a:lnTo>
                  <a:pt x="2134" y="2731"/>
                </a:lnTo>
                <a:lnTo>
                  <a:pt x="2179" y="2765"/>
                </a:lnTo>
                <a:lnTo>
                  <a:pt x="2219" y="2800"/>
                </a:lnTo>
                <a:lnTo>
                  <a:pt x="2253" y="2834"/>
                </a:lnTo>
                <a:lnTo>
                  <a:pt x="2281" y="2867"/>
                </a:lnTo>
                <a:lnTo>
                  <a:pt x="2304" y="2899"/>
                </a:lnTo>
                <a:lnTo>
                  <a:pt x="2320" y="2930"/>
                </a:lnTo>
                <a:lnTo>
                  <a:pt x="2332" y="2960"/>
                </a:lnTo>
                <a:lnTo>
                  <a:pt x="2339" y="2989"/>
                </a:lnTo>
                <a:lnTo>
                  <a:pt x="2342" y="3017"/>
                </a:lnTo>
                <a:lnTo>
                  <a:pt x="2341" y="3044"/>
                </a:lnTo>
                <a:lnTo>
                  <a:pt x="2337" y="3072"/>
                </a:lnTo>
                <a:lnTo>
                  <a:pt x="2330" y="3098"/>
                </a:lnTo>
                <a:lnTo>
                  <a:pt x="2319" y="3123"/>
                </a:lnTo>
                <a:lnTo>
                  <a:pt x="2306" y="3148"/>
                </a:lnTo>
                <a:lnTo>
                  <a:pt x="2290" y="3172"/>
                </a:lnTo>
                <a:lnTo>
                  <a:pt x="2274" y="3195"/>
                </a:lnTo>
                <a:lnTo>
                  <a:pt x="2254" y="3218"/>
                </a:lnTo>
                <a:lnTo>
                  <a:pt x="2234" y="3240"/>
                </a:lnTo>
                <a:lnTo>
                  <a:pt x="2213" y="3262"/>
                </a:lnTo>
                <a:lnTo>
                  <a:pt x="2192" y="3283"/>
                </a:lnTo>
                <a:lnTo>
                  <a:pt x="2170" y="3304"/>
                </a:lnTo>
                <a:lnTo>
                  <a:pt x="2149" y="3323"/>
                </a:lnTo>
                <a:lnTo>
                  <a:pt x="2129" y="3343"/>
                </a:lnTo>
                <a:lnTo>
                  <a:pt x="2109" y="3363"/>
                </a:lnTo>
                <a:lnTo>
                  <a:pt x="2086" y="3383"/>
                </a:lnTo>
                <a:lnTo>
                  <a:pt x="2057" y="3399"/>
                </a:lnTo>
                <a:lnTo>
                  <a:pt x="2024" y="3411"/>
                </a:lnTo>
                <a:lnTo>
                  <a:pt x="1988" y="3419"/>
                </a:lnTo>
                <a:lnTo>
                  <a:pt x="1947" y="3425"/>
                </a:lnTo>
                <a:lnTo>
                  <a:pt x="1902" y="3427"/>
                </a:lnTo>
                <a:lnTo>
                  <a:pt x="1853" y="3424"/>
                </a:lnTo>
                <a:lnTo>
                  <a:pt x="1802" y="3417"/>
                </a:lnTo>
                <a:lnTo>
                  <a:pt x="1747" y="3408"/>
                </a:lnTo>
                <a:lnTo>
                  <a:pt x="1690" y="3393"/>
                </a:lnTo>
                <a:lnTo>
                  <a:pt x="1629" y="3376"/>
                </a:lnTo>
                <a:lnTo>
                  <a:pt x="1566" y="3353"/>
                </a:lnTo>
                <a:lnTo>
                  <a:pt x="1500" y="3326"/>
                </a:lnTo>
                <a:lnTo>
                  <a:pt x="1432" y="3296"/>
                </a:lnTo>
                <a:lnTo>
                  <a:pt x="1362" y="3261"/>
                </a:lnTo>
                <a:lnTo>
                  <a:pt x="1291" y="3222"/>
                </a:lnTo>
                <a:lnTo>
                  <a:pt x="1218" y="3178"/>
                </a:lnTo>
                <a:lnTo>
                  <a:pt x="1144" y="3130"/>
                </a:lnTo>
                <a:lnTo>
                  <a:pt x="1068" y="3078"/>
                </a:lnTo>
                <a:lnTo>
                  <a:pt x="991" y="3020"/>
                </a:lnTo>
                <a:lnTo>
                  <a:pt x="914" y="2959"/>
                </a:lnTo>
                <a:lnTo>
                  <a:pt x="836" y="2892"/>
                </a:lnTo>
                <a:lnTo>
                  <a:pt x="759" y="2821"/>
                </a:lnTo>
                <a:lnTo>
                  <a:pt x="680" y="2745"/>
                </a:lnTo>
                <a:lnTo>
                  <a:pt x="605" y="2666"/>
                </a:lnTo>
                <a:lnTo>
                  <a:pt x="534" y="2588"/>
                </a:lnTo>
                <a:lnTo>
                  <a:pt x="467" y="2511"/>
                </a:lnTo>
                <a:lnTo>
                  <a:pt x="406" y="2433"/>
                </a:lnTo>
                <a:lnTo>
                  <a:pt x="348" y="2356"/>
                </a:lnTo>
                <a:lnTo>
                  <a:pt x="296" y="2281"/>
                </a:lnTo>
                <a:lnTo>
                  <a:pt x="248" y="2206"/>
                </a:lnTo>
                <a:lnTo>
                  <a:pt x="204" y="2132"/>
                </a:lnTo>
                <a:lnTo>
                  <a:pt x="165" y="2061"/>
                </a:lnTo>
                <a:lnTo>
                  <a:pt x="130" y="1991"/>
                </a:lnTo>
                <a:lnTo>
                  <a:pt x="100" y="1923"/>
                </a:lnTo>
                <a:lnTo>
                  <a:pt x="73" y="1858"/>
                </a:lnTo>
                <a:lnTo>
                  <a:pt x="51" y="1794"/>
                </a:lnTo>
                <a:lnTo>
                  <a:pt x="33" y="1733"/>
                </a:lnTo>
                <a:lnTo>
                  <a:pt x="19" y="1675"/>
                </a:lnTo>
                <a:lnTo>
                  <a:pt x="8" y="1620"/>
                </a:lnTo>
                <a:lnTo>
                  <a:pt x="2" y="1568"/>
                </a:lnTo>
                <a:lnTo>
                  <a:pt x="0" y="1520"/>
                </a:lnTo>
                <a:lnTo>
                  <a:pt x="1" y="1475"/>
                </a:lnTo>
                <a:lnTo>
                  <a:pt x="6" y="1435"/>
                </a:lnTo>
                <a:lnTo>
                  <a:pt x="16" y="1398"/>
                </a:lnTo>
                <a:lnTo>
                  <a:pt x="28" y="1365"/>
                </a:lnTo>
                <a:lnTo>
                  <a:pt x="44" y="1336"/>
                </a:lnTo>
                <a:lnTo>
                  <a:pt x="64" y="1312"/>
                </a:lnTo>
                <a:lnTo>
                  <a:pt x="82" y="1292"/>
                </a:lnTo>
                <a:lnTo>
                  <a:pt x="102" y="1273"/>
                </a:lnTo>
                <a:lnTo>
                  <a:pt x="123" y="1251"/>
                </a:lnTo>
                <a:lnTo>
                  <a:pt x="144" y="1230"/>
                </a:lnTo>
                <a:lnTo>
                  <a:pt x="165" y="1208"/>
                </a:lnTo>
                <a:lnTo>
                  <a:pt x="187" y="1187"/>
                </a:lnTo>
                <a:lnTo>
                  <a:pt x="208" y="1167"/>
                </a:lnTo>
                <a:lnTo>
                  <a:pt x="231" y="1148"/>
                </a:lnTo>
                <a:lnTo>
                  <a:pt x="254" y="1132"/>
                </a:lnTo>
                <a:lnTo>
                  <a:pt x="278" y="1116"/>
                </a:lnTo>
                <a:lnTo>
                  <a:pt x="303" y="1102"/>
                </a:lnTo>
                <a:lnTo>
                  <a:pt x="328" y="1092"/>
                </a:lnTo>
                <a:lnTo>
                  <a:pt x="354" y="1084"/>
                </a:lnTo>
                <a:lnTo>
                  <a:pt x="380" y="1079"/>
                </a:lnTo>
                <a:lnTo>
                  <a:pt x="409" y="1078"/>
                </a:lnTo>
                <a:close/>
                <a:moveTo>
                  <a:pt x="2879" y="672"/>
                </a:moveTo>
                <a:lnTo>
                  <a:pt x="2849" y="675"/>
                </a:lnTo>
                <a:lnTo>
                  <a:pt x="2821" y="682"/>
                </a:lnTo>
                <a:lnTo>
                  <a:pt x="2796" y="695"/>
                </a:lnTo>
                <a:lnTo>
                  <a:pt x="2773" y="712"/>
                </a:lnTo>
                <a:lnTo>
                  <a:pt x="2753" y="731"/>
                </a:lnTo>
                <a:lnTo>
                  <a:pt x="2736" y="754"/>
                </a:lnTo>
                <a:lnTo>
                  <a:pt x="2724" y="780"/>
                </a:lnTo>
                <a:lnTo>
                  <a:pt x="2717" y="808"/>
                </a:lnTo>
                <a:lnTo>
                  <a:pt x="2713" y="838"/>
                </a:lnTo>
                <a:lnTo>
                  <a:pt x="2717" y="867"/>
                </a:lnTo>
                <a:lnTo>
                  <a:pt x="2724" y="895"/>
                </a:lnTo>
                <a:lnTo>
                  <a:pt x="2736" y="922"/>
                </a:lnTo>
                <a:lnTo>
                  <a:pt x="2753" y="945"/>
                </a:lnTo>
                <a:lnTo>
                  <a:pt x="2773" y="964"/>
                </a:lnTo>
                <a:lnTo>
                  <a:pt x="2796" y="980"/>
                </a:lnTo>
                <a:lnTo>
                  <a:pt x="2821" y="993"/>
                </a:lnTo>
                <a:lnTo>
                  <a:pt x="2849" y="1000"/>
                </a:lnTo>
                <a:lnTo>
                  <a:pt x="2879" y="1003"/>
                </a:lnTo>
                <a:lnTo>
                  <a:pt x="2908" y="1000"/>
                </a:lnTo>
                <a:lnTo>
                  <a:pt x="2937" y="993"/>
                </a:lnTo>
                <a:lnTo>
                  <a:pt x="2963" y="980"/>
                </a:lnTo>
                <a:lnTo>
                  <a:pt x="2986" y="964"/>
                </a:lnTo>
                <a:lnTo>
                  <a:pt x="3005" y="945"/>
                </a:lnTo>
                <a:lnTo>
                  <a:pt x="3021" y="922"/>
                </a:lnTo>
                <a:lnTo>
                  <a:pt x="3033" y="895"/>
                </a:lnTo>
                <a:lnTo>
                  <a:pt x="3041" y="867"/>
                </a:lnTo>
                <a:lnTo>
                  <a:pt x="3044" y="838"/>
                </a:lnTo>
                <a:lnTo>
                  <a:pt x="3041" y="808"/>
                </a:lnTo>
                <a:lnTo>
                  <a:pt x="3033" y="780"/>
                </a:lnTo>
                <a:lnTo>
                  <a:pt x="3021" y="754"/>
                </a:lnTo>
                <a:lnTo>
                  <a:pt x="3005" y="731"/>
                </a:lnTo>
                <a:lnTo>
                  <a:pt x="2986" y="712"/>
                </a:lnTo>
                <a:lnTo>
                  <a:pt x="2963" y="695"/>
                </a:lnTo>
                <a:lnTo>
                  <a:pt x="2937" y="682"/>
                </a:lnTo>
                <a:lnTo>
                  <a:pt x="2908" y="675"/>
                </a:lnTo>
                <a:lnTo>
                  <a:pt x="2879" y="672"/>
                </a:lnTo>
                <a:close/>
                <a:moveTo>
                  <a:pt x="2384" y="672"/>
                </a:moveTo>
                <a:lnTo>
                  <a:pt x="2354" y="675"/>
                </a:lnTo>
                <a:lnTo>
                  <a:pt x="2326" y="682"/>
                </a:lnTo>
                <a:lnTo>
                  <a:pt x="2301" y="695"/>
                </a:lnTo>
                <a:lnTo>
                  <a:pt x="2278" y="712"/>
                </a:lnTo>
                <a:lnTo>
                  <a:pt x="2257" y="731"/>
                </a:lnTo>
                <a:lnTo>
                  <a:pt x="2241" y="754"/>
                </a:lnTo>
                <a:lnTo>
                  <a:pt x="2229" y="780"/>
                </a:lnTo>
                <a:lnTo>
                  <a:pt x="2221" y="808"/>
                </a:lnTo>
                <a:lnTo>
                  <a:pt x="2218" y="838"/>
                </a:lnTo>
                <a:lnTo>
                  <a:pt x="2221" y="867"/>
                </a:lnTo>
                <a:lnTo>
                  <a:pt x="2229" y="895"/>
                </a:lnTo>
                <a:lnTo>
                  <a:pt x="2241" y="922"/>
                </a:lnTo>
                <a:lnTo>
                  <a:pt x="2257" y="945"/>
                </a:lnTo>
                <a:lnTo>
                  <a:pt x="2278" y="964"/>
                </a:lnTo>
                <a:lnTo>
                  <a:pt x="2301" y="980"/>
                </a:lnTo>
                <a:lnTo>
                  <a:pt x="2326" y="993"/>
                </a:lnTo>
                <a:lnTo>
                  <a:pt x="2354" y="1000"/>
                </a:lnTo>
                <a:lnTo>
                  <a:pt x="2384" y="1003"/>
                </a:lnTo>
                <a:lnTo>
                  <a:pt x="2413" y="1000"/>
                </a:lnTo>
                <a:lnTo>
                  <a:pt x="2441" y="993"/>
                </a:lnTo>
                <a:lnTo>
                  <a:pt x="2466" y="980"/>
                </a:lnTo>
                <a:lnTo>
                  <a:pt x="2490" y="964"/>
                </a:lnTo>
                <a:lnTo>
                  <a:pt x="2510" y="945"/>
                </a:lnTo>
                <a:lnTo>
                  <a:pt x="2526" y="922"/>
                </a:lnTo>
                <a:lnTo>
                  <a:pt x="2538" y="895"/>
                </a:lnTo>
                <a:lnTo>
                  <a:pt x="2546" y="867"/>
                </a:lnTo>
                <a:lnTo>
                  <a:pt x="2549" y="838"/>
                </a:lnTo>
                <a:lnTo>
                  <a:pt x="2546" y="808"/>
                </a:lnTo>
                <a:lnTo>
                  <a:pt x="2538" y="780"/>
                </a:lnTo>
                <a:lnTo>
                  <a:pt x="2526" y="754"/>
                </a:lnTo>
                <a:lnTo>
                  <a:pt x="2510" y="731"/>
                </a:lnTo>
                <a:lnTo>
                  <a:pt x="2490" y="712"/>
                </a:lnTo>
                <a:lnTo>
                  <a:pt x="2466" y="695"/>
                </a:lnTo>
                <a:lnTo>
                  <a:pt x="2441" y="682"/>
                </a:lnTo>
                <a:lnTo>
                  <a:pt x="2413" y="675"/>
                </a:lnTo>
                <a:lnTo>
                  <a:pt x="2384" y="672"/>
                </a:lnTo>
                <a:close/>
                <a:moveTo>
                  <a:pt x="1889" y="672"/>
                </a:moveTo>
                <a:lnTo>
                  <a:pt x="1859" y="675"/>
                </a:lnTo>
                <a:lnTo>
                  <a:pt x="1830" y="682"/>
                </a:lnTo>
                <a:lnTo>
                  <a:pt x="1805" y="695"/>
                </a:lnTo>
                <a:lnTo>
                  <a:pt x="1782" y="712"/>
                </a:lnTo>
                <a:lnTo>
                  <a:pt x="1762" y="731"/>
                </a:lnTo>
                <a:lnTo>
                  <a:pt x="1746" y="754"/>
                </a:lnTo>
                <a:lnTo>
                  <a:pt x="1734" y="780"/>
                </a:lnTo>
                <a:lnTo>
                  <a:pt x="1726" y="808"/>
                </a:lnTo>
                <a:lnTo>
                  <a:pt x="1723" y="838"/>
                </a:lnTo>
                <a:lnTo>
                  <a:pt x="1726" y="867"/>
                </a:lnTo>
                <a:lnTo>
                  <a:pt x="1734" y="895"/>
                </a:lnTo>
                <a:lnTo>
                  <a:pt x="1746" y="922"/>
                </a:lnTo>
                <a:lnTo>
                  <a:pt x="1762" y="945"/>
                </a:lnTo>
                <a:lnTo>
                  <a:pt x="1782" y="964"/>
                </a:lnTo>
                <a:lnTo>
                  <a:pt x="1805" y="980"/>
                </a:lnTo>
                <a:lnTo>
                  <a:pt x="1830" y="993"/>
                </a:lnTo>
                <a:lnTo>
                  <a:pt x="1859" y="1000"/>
                </a:lnTo>
                <a:lnTo>
                  <a:pt x="1889" y="1003"/>
                </a:lnTo>
                <a:lnTo>
                  <a:pt x="1918" y="1000"/>
                </a:lnTo>
                <a:lnTo>
                  <a:pt x="1946" y="993"/>
                </a:lnTo>
                <a:lnTo>
                  <a:pt x="1971" y="980"/>
                </a:lnTo>
                <a:lnTo>
                  <a:pt x="1995" y="964"/>
                </a:lnTo>
                <a:lnTo>
                  <a:pt x="2015" y="945"/>
                </a:lnTo>
                <a:lnTo>
                  <a:pt x="2031" y="922"/>
                </a:lnTo>
                <a:lnTo>
                  <a:pt x="2043" y="895"/>
                </a:lnTo>
                <a:lnTo>
                  <a:pt x="2050" y="867"/>
                </a:lnTo>
                <a:lnTo>
                  <a:pt x="2054" y="838"/>
                </a:lnTo>
                <a:lnTo>
                  <a:pt x="2050" y="808"/>
                </a:lnTo>
                <a:lnTo>
                  <a:pt x="2043" y="780"/>
                </a:lnTo>
                <a:lnTo>
                  <a:pt x="2031" y="754"/>
                </a:lnTo>
                <a:lnTo>
                  <a:pt x="2015" y="731"/>
                </a:lnTo>
                <a:lnTo>
                  <a:pt x="1995" y="712"/>
                </a:lnTo>
                <a:lnTo>
                  <a:pt x="1971" y="695"/>
                </a:lnTo>
                <a:lnTo>
                  <a:pt x="1946" y="682"/>
                </a:lnTo>
                <a:lnTo>
                  <a:pt x="1918" y="675"/>
                </a:lnTo>
                <a:lnTo>
                  <a:pt x="1889" y="672"/>
                </a:lnTo>
                <a:close/>
                <a:moveTo>
                  <a:pt x="2384" y="0"/>
                </a:moveTo>
                <a:lnTo>
                  <a:pt x="2466" y="2"/>
                </a:lnTo>
                <a:lnTo>
                  <a:pt x="2547" y="10"/>
                </a:lnTo>
                <a:lnTo>
                  <a:pt x="2626" y="22"/>
                </a:lnTo>
                <a:lnTo>
                  <a:pt x="2702" y="39"/>
                </a:lnTo>
                <a:lnTo>
                  <a:pt x="2777" y="60"/>
                </a:lnTo>
                <a:lnTo>
                  <a:pt x="2848" y="85"/>
                </a:lnTo>
                <a:lnTo>
                  <a:pt x="2917" y="114"/>
                </a:lnTo>
                <a:lnTo>
                  <a:pt x="2982" y="147"/>
                </a:lnTo>
                <a:lnTo>
                  <a:pt x="3044" y="184"/>
                </a:lnTo>
                <a:lnTo>
                  <a:pt x="3103" y="224"/>
                </a:lnTo>
                <a:lnTo>
                  <a:pt x="3158" y="268"/>
                </a:lnTo>
                <a:lnTo>
                  <a:pt x="3208" y="314"/>
                </a:lnTo>
                <a:lnTo>
                  <a:pt x="3254" y="363"/>
                </a:lnTo>
                <a:lnTo>
                  <a:pt x="3296" y="415"/>
                </a:lnTo>
                <a:lnTo>
                  <a:pt x="3333" y="469"/>
                </a:lnTo>
                <a:lnTo>
                  <a:pt x="3365" y="526"/>
                </a:lnTo>
                <a:lnTo>
                  <a:pt x="3391" y="585"/>
                </a:lnTo>
                <a:lnTo>
                  <a:pt x="3412" y="646"/>
                </a:lnTo>
                <a:lnTo>
                  <a:pt x="3427" y="708"/>
                </a:lnTo>
                <a:lnTo>
                  <a:pt x="3437" y="772"/>
                </a:lnTo>
                <a:lnTo>
                  <a:pt x="3440" y="838"/>
                </a:lnTo>
                <a:lnTo>
                  <a:pt x="3437" y="903"/>
                </a:lnTo>
                <a:lnTo>
                  <a:pt x="3427" y="968"/>
                </a:lnTo>
                <a:lnTo>
                  <a:pt x="3412" y="1030"/>
                </a:lnTo>
                <a:lnTo>
                  <a:pt x="3391" y="1091"/>
                </a:lnTo>
                <a:lnTo>
                  <a:pt x="3365" y="1149"/>
                </a:lnTo>
                <a:lnTo>
                  <a:pt x="3333" y="1206"/>
                </a:lnTo>
                <a:lnTo>
                  <a:pt x="3296" y="1260"/>
                </a:lnTo>
                <a:lnTo>
                  <a:pt x="3254" y="1312"/>
                </a:lnTo>
                <a:lnTo>
                  <a:pt x="3208" y="1361"/>
                </a:lnTo>
                <a:lnTo>
                  <a:pt x="3158" y="1408"/>
                </a:lnTo>
                <a:lnTo>
                  <a:pt x="3103" y="1451"/>
                </a:lnTo>
                <a:lnTo>
                  <a:pt x="3044" y="1491"/>
                </a:lnTo>
                <a:lnTo>
                  <a:pt x="2982" y="1529"/>
                </a:lnTo>
                <a:lnTo>
                  <a:pt x="2917" y="1561"/>
                </a:lnTo>
                <a:lnTo>
                  <a:pt x="2848" y="1590"/>
                </a:lnTo>
                <a:lnTo>
                  <a:pt x="2777" y="1615"/>
                </a:lnTo>
                <a:lnTo>
                  <a:pt x="2702" y="1636"/>
                </a:lnTo>
                <a:lnTo>
                  <a:pt x="2626" y="1653"/>
                </a:lnTo>
                <a:lnTo>
                  <a:pt x="2547" y="1665"/>
                </a:lnTo>
                <a:lnTo>
                  <a:pt x="2466" y="1673"/>
                </a:lnTo>
                <a:lnTo>
                  <a:pt x="2384" y="1676"/>
                </a:lnTo>
                <a:lnTo>
                  <a:pt x="2326" y="1674"/>
                </a:lnTo>
                <a:lnTo>
                  <a:pt x="2268" y="1670"/>
                </a:lnTo>
                <a:lnTo>
                  <a:pt x="2213" y="1663"/>
                </a:lnTo>
                <a:lnTo>
                  <a:pt x="2167" y="1706"/>
                </a:lnTo>
                <a:lnTo>
                  <a:pt x="2118" y="1744"/>
                </a:lnTo>
                <a:lnTo>
                  <a:pt x="2065" y="1778"/>
                </a:lnTo>
                <a:lnTo>
                  <a:pt x="2009" y="1810"/>
                </a:lnTo>
                <a:lnTo>
                  <a:pt x="1949" y="1836"/>
                </a:lnTo>
                <a:lnTo>
                  <a:pt x="1887" y="1860"/>
                </a:lnTo>
                <a:lnTo>
                  <a:pt x="1821" y="1880"/>
                </a:lnTo>
                <a:lnTo>
                  <a:pt x="1753" y="1895"/>
                </a:lnTo>
                <a:lnTo>
                  <a:pt x="1682" y="1909"/>
                </a:lnTo>
                <a:lnTo>
                  <a:pt x="1611" y="1919"/>
                </a:lnTo>
                <a:lnTo>
                  <a:pt x="1537" y="1927"/>
                </a:lnTo>
                <a:lnTo>
                  <a:pt x="1577" y="1882"/>
                </a:lnTo>
                <a:lnTo>
                  <a:pt x="1615" y="1833"/>
                </a:lnTo>
                <a:lnTo>
                  <a:pt x="1648" y="1781"/>
                </a:lnTo>
                <a:lnTo>
                  <a:pt x="1678" y="1728"/>
                </a:lnTo>
                <a:lnTo>
                  <a:pt x="1704" y="1673"/>
                </a:lnTo>
                <a:lnTo>
                  <a:pt x="1726" y="1617"/>
                </a:lnTo>
                <a:lnTo>
                  <a:pt x="1743" y="1563"/>
                </a:lnTo>
                <a:lnTo>
                  <a:pt x="1754" y="1510"/>
                </a:lnTo>
                <a:lnTo>
                  <a:pt x="1697" y="1473"/>
                </a:lnTo>
                <a:lnTo>
                  <a:pt x="1642" y="1433"/>
                </a:lnTo>
                <a:lnTo>
                  <a:pt x="1591" y="1391"/>
                </a:lnTo>
                <a:lnTo>
                  <a:pt x="1544" y="1345"/>
                </a:lnTo>
                <a:lnTo>
                  <a:pt x="1500" y="1297"/>
                </a:lnTo>
                <a:lnTo>
                  <a:pt x="1461" y="1246"/>
                </a:lnTo>
                <a:lnTo>
                  <a:pt x="1427" y="1193"/>
                </a:lnTo>
                <a:lnTo>
                  <a:pt x="1398" y="1138"/>
                </a:lnTo>
                <a:lnTo>
                  <a:pt x="1373" y="1081"/>
                </a:lnTo>
                <a:lnTo>
                  <a:pt x="1353" y="1023"/>
                </a:lnTo>
                <a:lnTo>
                  <a:pt x="1338" y="962"/>
                </a:lnTo>
                <a:lnTo>
                  <a:pt x="1330" y="901"/>
                </a:lnTo>
                <a:lnTo>
                  <a:pt x="1327" y="838"/>
                </a:lnTo>
                <a:lnTo>
                  <a:pt x="1330" y="772"/>
                </a:lnTo>
                <a:lnTo>
                  <a:pt x="1340" y="708"/>
                </a:lnTo>
                <a:lnTo>
                  <a:pt x="1355" y="646"/>
                </a:lnTo>
                <a:lnTo>
                  <a:pt x="1376" y="585"/>
                </a:lnTo>
                <a:lnTo>
                  <a:pt x="1403" y="526"/>
                </a:lnTo>
                <a:lnTo>
                  <a:pt x="1434" y="469"/>
                </a:lnTo>
                <a:lnTo>
                  <a:pt x="1472" y="415"/>
                </a:lnTo>
                <a:lnTo>
                  <a:pt x="1513" y="363"/>
                </a:lnTo>
                <a:lnTo>
                  <a:pt x="1559" y="314"/>
                </a:lnTo>
                <a:lnTo>
                  <a:pt x="1610" y="268"/>
                </a:lnTo>
                <a:lnTo>
                  <a:pt x="1665" y="224"/>
                </a:lnTo>
                <a:lnTo>
                  <a:pt x="1723" y="184"/>
                </a:lnTo>
                <a:lnTo>
                  <a:pt x="1785" y="147"/>
                </a:lnTo>
                <a:lnTo>
                  <a:pt x="1850" y="114"/>
                </a:lnTo>
                <a:lnTo>
                  <a:pt x="1919" y="85"/>
                </a:lnTo>
                <a:lnTo>
                  <a:pt x="1990" y="60"/>
                </a:lnTo>
                <a:lnTo>
                  <a:pt x="2065" y="39"/>
                </a:lnTo>
                <a:lnTo>
                  <a:pt x="2141" y="22"/>
                </a:lnTo>
                <a:lnTo>
                  <a:pt x="2220" y="10"/>
                </a:lnTo>
                <a:lnTo>
                  <a:pt x="2301" y="2"/>
                </a:lnTo>
                <a:lnTo>
                  <a:pt x="23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1268368" y="3122246"/>
            <a:ext cx="573998" cy="577290"/>
            <a:chOff x="-2292350" y="3246438"/>
            <a:chExt cx="2082800" cy="2092325"/>
          </a:xfrm>
          <a:solidFill>
            <a:schemeClr val="bg1"/>
          </a:solidFill>
        </p:grpSpPr>
        <p:sp>
          <p:nvSpPr>
            <p:cNvPr id="243" name="Freeform 125"/>
            <p:cNvSpPr>
              <a:spLocks/>
            </p:cNvSpPr>
            <p:nvPr/>
          </p:nvSpPr>
          <p:spPr bwMode="auto">
            <a:xfrm>
              <a:off x="-2292350" y="3457575"/>
              <a:ext cx="1881188" cy="1881188"/>
            </a:xfrm>
            <a:custGeom>
              <a:avLst/>
              <a:gdLst>
                <a:gd name="T0" fmla="*/ 1994 w 3554"/>
                <a:gd name="T1" fmla="*/ 14 h 3556"/>
                <a:gd name="T2" fmla="*/ 2305 w 3554"/>
                <a:gd name="T3" fmla="*/ 81 h 3556"/>
                <a:gd name="T4" fmla="*/ 2594 w 3554"/>
                <a:gd name="T5" fmla="*/ 198 h 3556"/>
                <a:gd name="T6" fmla="*/ 2613 w 3554"/>
                <a:gd name="T7" fmla="*/ 520 h 3556"/>
                <a:gd name="T8" fmla="*/ 2309 w 3554"/>
                <a:gd name="T9" fmla="*/ 584 h 3556"/>
                <a:gd name="T10" fmla="*/ 2053 w 3554"/>
                <a:gd name="T11" fmla="*/ 501 h 3556"/>
                <a:gd name="T12" fmla="*/ 1777 w 3554"/>
                <a:gd name="T13" fmla="*/ 471 h 3556"/>
                <a:gd name="T14" fmla="*/ 1491 w 3554"/>
                <a:gd name="T15" fmla="*/ 502 h 3556"/>
                <a:gd name="T16" fmla="*/ 1226 w 3554"/>
                <a:gd name="T17" fmla="*/ 592 h 3556"/>
                <a:gd name="T18" fmla="*/ 991 w 3554"/>
                <a:gd name="T19" fmla="*/ 734 h 3556"/>
                <a:gd name="T20" fmla="*/ 791 w 3554"/>
                <a:gd name="T21" fmla="*/ 920 h 3556"/>
                <a:gd name="T22" fmla="*/ 634 w 3554"/>
                <a:gd name="T23" fmla="*/ 1145 h 3556"/>
                <a:gd name="T24" fmla="*/ 526 w 3554"/>
                <a:gd name="T25" fmla="*/ 1401 h 3556"/>
                <a:gd name="T26" fmla="*/ 474 w 3554"/>
                <a:gd name="T27" fmla="*/ 1680 h 3556"/>
                <a:gd name="T28" fmla="*/ 485 w 3554"/>
                <a:gd name="T29" fmla="*/ 1971 h 3556"/>
                <a:gd name="T30" fmla="*/ 556 w 3554"/>
                <a:gd name="T31" fmla="*/ 2244 h 3556"/>
                <a:gd name="T32" fmla="*/ 681 w 3554"/>
                <a:gd name="T33" fmla="*/ 2490 h 3556"/>
                <a:gd name="T34" fmla="*/ 854 w 3554"/>
                <a:gd name="T35" fmla="*/ 2702 h 3556"/>
                <a:gd name="T36" fmla="*/ 1066 w 3554"/>
                <a:gd name="T37" fmla="*/ 2874 h 3556"/>
                <a:gd name="T38" fmla="*/ 1312 w 3554"/>
                <a:gd name="T39" fmla="*/ 2999 h 3556"/>
                <a:gd name="T40" fmla="*/ 1585 w 3554"/>
                <a:gd name="T41" fmla="*/ 3071 h 3556"/>
                <a:gd name="T42" fmla="*/ 1876 w 3554"/>
                <a:gd name="T43" fmla="*/ 3082 h 3556"/>
                <a:gd name="T44" fmla="*/ 2155 w 3554"/>
                <a:gd name="T45" fmla="*/ 3029 h 3556"/>
                <a:gd name="T46" fmla="*/ 2411 w 3554"/>
                <a:gd name="T47" fmla="*/ 2922 h 3556"/>
                <a:gd name="T48" fmla="*/ 2634 w 3554"/>
                <a:gd name="T49" fmla="*/ 2765 h 3556"/>
                <a:gd name="T50" fmla="*/ 2822 w 3554"/>
                <a:gd name="T51" fmla="*/ 2564 h 3556"/>
                <a:gd name="T52" fmla="*/ 2962 w 3554"/>
                <a:gd name="T53" fmla="*/ 2329 h 3556"/>
                <a:gd name="T54" fmla="*/ 3052 w 3554"/>
                <a:gd name="T55" fmla="*/ 2065 h 3556"/>
                <a:gd name="T56" fmla="*/ 3085 w 3554"/>
                <a:gd name="T57" fmla="*/ 1778 h 3556"/>
                <a:gd name="T58" fmla="*/ 3055 w 3554"/>
                <a:gd name="T59" fmla="*/ 1503 h 3556"/>
                <a:gd name="T60" fmla="*/ 2972 w 3554"/>
                <a:gd name="T61" fmla="*/ 1247 h 3556"/>
                <a:gd name="T62" fmla="*/ 3051 w 3554"/>
                <a:gd name="T63" fmla="*/ 927 h 3556"/>
                <a:gd name="T64" fmla="*/ 3325 w 3554"/>
                <a:gd name="T65" fmla="*/ 945 h 3556"/>
                <a:gd name="T66" fmla="*/ 3435 w 3554"/>
                <a:gd name="T67" fmla="*/ 1136 h 3556"/>
                <a:gd name="T68" fmla="*/ 3524 w 3554"/>
                <a:gd name="T69" fmla="*/ 1446 h 3556"/>
                <a:gd name="T70" fmla="*/ 3554 w 3554"/>
                <a:gd name="T71" fmla="*/ 1778 h 3556"/>
                <a:gd name="T72" fmla="*/ 3522 w 3554"/>
                <a:gd name="T73" fmla="*/ 2122 h 3556"/>
                <a:gd name="T74" fmla="*/ 3426 w 3554"/>
                <a:gd name="T75" fmla="*/ 2444 h 3556"/>
                <a:gd name="T76" fmla="*/ 3273 w 3554"/>
                <a:gd name="T77" fmla="*/ 2737 h 3556"/>
                <a:gd name="T78" fmla="*/ 3073 w 3554"/>
                <a:gd name="T79" fmla="*/ 2995 h 3556"/>
                <a:gd name="T80" fmla="*/ 2827 w 3554"/>
                <a:gd name="T81" fmla="*/ 3213 h 3556"/>
                <a:gd name="T82" fmla="*/ 2544 w 3554"/>
                <a:gd name="T83" fmla="*/ 3382 h 3556"/>
                <a:gd name="T84" fmla="*/ 2232 w 3554"/>
                <a:gd name="T85" fmla="*/ 3497 h 3556"/>
                <a:gd name="T86" fmla="*/ 1894 w 3554"/>
                <a:gd name="T87" fmla="*/ 3553 h 3556"/>
                <a:gd name="T88" fmla="*/ 1545 w 3554"/>
                <a:gd name="T89" fmla="*/ 3541 h 3556"/>
                <a:gd name="T90" fmla="*/ 1215 w 3554"/>
                <a:gd name="T91" fmla="*/ 3465 h 3556"/>
                <a:gd name="T92" fmla="*/ 911 w 3554"/>
                <a:gd name="T93" fmla="*/ 3332 h 3556"/>
                <a:gd name="T94" fmla="*/ 641 w 3554"/>
                <a:gd name="T95" fmla="*/ 3145 h 3556"/>
                <a:gd name="T96" fmla="*/ 409 w 3554"/>
                <a:gd name="T97" fmla="*/ 2914 h 3556"/>
                <a:gd name="T98" fmla="*/ 225 w 3554"/>
                <a:gd name="T99" fmla="*/ 2644 h 3556"/>
                <a:gd name="T100" fmla="*/ 90 w 3554"/>
                <a:gd name="T101" fmla="*/ 2340 h 3556"/>
                <a:gd name="T102" fmla="*/ 14 w 3554"/>
                <a:gd name="T103" fmla="*/ 2009 h 3556"/>
                <a:gd name="T104" fmla="*/ 0 w 3554"/>
                <a:gd name="T105" fmla="*/ 1778 h 3556"/>
                <a:gd name="T106" fmla="*/ 34 w 3554"/>
                <a:gd name="T107" fmla="*/ 1434 h 3556"/>
                <a:gd name="T108" fmla="*/ 128 w 3554"/>
                <a:gd name="T109" fmla="*/ 1111 h 3556"/>
                <a:gd name="T110" fmla="*/ 281 w 3554"/>
                <a:gd name="T111" fmla="*/ 818 h 3556"/>
                <a:gd name="T112" fmla="*/ 483 w 3554"/>
                <a:gd name="T113" fmla="*/ 560 h 3556"/>
                <a:gd name="T114" fmla="*/ 728 w 3554"/>
                <a:gd name="T115" fmla="*/ 344 h 3556"/>
                <a:gd name="T116" fmla="*/ 1010 w 3554"/>
                <a:gd name="T117" fmla="*/ 174 h 3556"/>
                <a:gd name="T118" fmla="*/ 1322 w 3554"/>
                <a:gd name="T119" fmla="*/ 59 h 3556"/>
                <a:gd name="T120" fmla="*/ 1659 w 3554"/>
                <a:gd name="T121" fmla="*/ 4 h 3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54" h="3556">
                  <a:moveTo>
                    <a:pt x="1777" y="0"/>
                  </a:moveTo>
                  <a:lnTo>
                    <a:pt x="1886" y="4"/>
                  </a:lnTo>
                  <a:lnTo>
                    <a:pt x="1994" y="14"/>
                  </a:lnTo>
                  <a:lnTo>
                    <a:pt x="2100" y="29"/>
                  </a:lnTo>
                  <a:lnTo>
                    <a:pt x="2203" y="52"/>
                  </a:lnTo>
                  <a:lnTo>
                    <a:pt x="2305" y="81"/>
                  </a:lnTo>
                  <a:lnTo>
                    <a:pt x="2404" y="114"/>
                  </a:lnTo>
                  <a:lnTo>
                    <a:pt x="2500" y="154"/>
                  </a:lnTo>
                  <a:lnTo>
                    <a:pt x="2594" y="198"/>
                  </a:lnTo>
                  <a:lnTo>
                    <a:pt x="2591" y="230"/>
                  </a:lnTo>
                  <a:lnTo>
                    <a:pt x="2592" y="261"/>
                  </a:lnTo>
                  <a:lnTo>
                    <a:pt x="2613" y="520"/>
                  </a:lnTo>
                  <a:lnTo>
                    <a:pt x="2465" y="667"/>
                  </a:lnTo>
                  <a:lnTo>
                    <a:pt x="2388" y="624"/>
                  </a:lnTo>
                  <a:lnTo>
                    <a:pt x="2309" y="584"/>
                  </a:lnTo>
                  <a:lnTo>
                    <a:pt x="2226" y="550"/>
                  </a:lnTo>
                  <a:lnTo>
                    <a:pt x="2141" y="523"/>
                  </a:lnTo>
                  <a:lnTo>
                    <a:pt x="2053" y="501"/>
                  </a:lnTo>
                  <a:lnTo>
                    <a:pt x="1963" y="484"/>
                  </a:lnTo>
                  <a:lnTo>
                    <a:pt x="1871" y="475"/>
                  </a:lnTo>
                  <a:lnTo>
                    <a:pt x="1777" y="471"/>
                  </a:lnTo>
                  <a:lnTo>
                    <a:pt x="1680" y="475"/>
                  </a:lnTo>
                  <a:lnTo>
                    <a:pt x="1584" y="485"/>
                  </a:lnTo>
                  <a:lnTo>
                    <a:pt x="1491" y="502"/>
                  </a:lnTo>
                  <a:lnTo>
                    <a:pt x="1400" y="526"/>
                  </a:lnTo>
                  <a:lnTo>
                    <a:pt x="1311" y="556"/>
                  </a:lnTo>
                  <a:lnTo>
                    <a:pt x="1226" y="592"/>
                  </a:lnTo>
                  <a:lnTo>
                    <a:pt x="1144" y="634"/>
                  </a:lnTo>
                  <a:lnTo>
                    <a:pt x="1066" y="682"/>
                  </a:lnTo>
                  <a:lnTo>
                    <a:pt x="991" y="734"/>
                  </a:lnTo>
                  <a:lnTo>
                    <a:pt x="920" y="792"/>
                  </a:lnTo>
                  <a:lnTo>
                    <a:pt x="854" y="854"/>
                  </a:lnTo>
                  <a:lnTo>
                    <a:pt x="791" y="920"/>
                  </a:lnTo>
                  <a:lnTo>
                    <a:pt x="734" y="992"/>
                  </a:lnTo>
                  <a:lnTo>
                    <a:pt x="681" y="1067"/>
                  </a:lnTo>
                  <a:lnTo>
                    <a:pt x="634" y="1145"/>
                  </a:lnTo>
                  <a:lnTo>
                    <a:pt x="592" y="1228"/>
                  </a:lnTo>
                  <a:lnTo>
                    <a:pt x="556" y="1313"/>
                  </a:lnTo>
                  <a:lnTo>
                    <a:pt x="526" y="1401"/>
                  </a:lnTo>
                  <a:lnTo>
                    <a:pt x="502" y="1492"/>
                  </a:lnTo>
                  <a:lnTo>
                    <a:pt x="485" y="1586"/>
                  </a:lnTo>
                  <a:lnTo>
                    <a:pt x="474" y="1680"/>
                  </a:lnTo>
                  <a:lnTo>
                    <a:pt x="471" y="1778"/>
                  </a:lnTo>
                  <a:lnTo>
                    <a:pt x="474" y="1876"/>
                  </a:lnTo>
                  <a:lnTo>
                    <a:pt x="485" y="1971"/>
                  </a:lnTo>
                  <a:lnTo>
                    <a:pt x="502" y="2065"/>
                  </a:lnTo>
                  <a:lnTo>
                    <a:pt x="526" y="2156"/>
                  </a:lnTo>
                  <a:lnTo>
                    <a:pt x="556" y="2244"/>
                  </a:lnTo>
                  <a:lnTo>
                    <a:pt x="592" y="2329"/>
                  </a:lnTo>
                  <a:lnTo>
                    <a:pt x="634" y="2411"/>
                  </a:lnTo>
                  <a:lnTo>
                    <a:pt x="681" y="2490"/>
                  </a:lnTo>
                  <a:lnTo>
                    <a:pt x="734" y="2564"/>
                  </a:lnTo>
                  <a:lnTo>
                    <a:pt x="791" y="2635"/>
                  </a:lnTo>
                  <a:lnTo>
                    <a:pt x="854" y="2702"/>
                  </a:lnTo>
                  <a:lnTo>
                    <a:pt x="920" y="2765"/>
                  </a:lnTo>
                  <a:lnTo>
                    <a:pt x="992" y="2821"/>
                  </a:lnTo>
                  <a:lnTo>
                    <a:pt x="1066" y="2874"/>
                  </a:lnTo>
                  <a:lnTo>
                    <a:pt x="1144" y="2922"/>
                  </a:lnTo>
                  <a:lnTo>
                    <a:pt x="1227" y="2963"/>
                  </a:lnTo>
                  <a:lnTo>
                    <a:pt x="1312" y="2999"/>
                  </a:lnTo>
                  <a:lnTo>
                    <a:pt x="1400" y="3029"/>
                  </a:lnTo>
                  <a:lnTo>
                    <a:pt x="1491" y="3053"/>
                  </a:lnTo>
                  <a:lnTo>
                    <a:pt x="1585" y="3071"/>
                  </a:lnTo>
                  <a:lnTo>
                    <a:pt x="1680" y="3082"/>
                  </a:lnTo>
                  <a:lnTo>
                    <a:pt x="1777" y="3084"/>
                  </a:lnTo>
                  <a:lnTo>
                    <a:pt x="1876" y="3082"/>
                  </a:lnTo>
                  <a:lnTo>
                    <a:pt x="1970" y="3071"/>
                  </a:lnTo>
                  <a:lnTo>
                    <a:pt x="2064" y="3053"/>
                  </a:lnTo>
                  <a:lnTo>
                    <a:pt x="2155" y="3029"/>
                  </a:lnTo>
                  <a:lnTo>
                    <a:pt x="2243" y="2999"/>
                  </a:lnTo>
                  <a:lnTo>
                    <a:pt x="2328" y="2963"/>
                  </a:lnTo>
                  <a:lnTo>
                    <a:pt x="2411" y="2922"/>
                  </a:lnTo>
                  <a:lnTo>
                    <a:pt x="2489" y="2874"/>
                  </a:lnTo>
                  <a:lnTo>
                    <a:pt x="2564" y="2821"/>
                  </a:lnTo>
                  <a:lnTo>
                    <a:pt x="2634" y="2765"/>
                  </a:lnTo>
                  <a:lnTo>
                    <a:pt x="2702" y="2702"/>
                  </a:lnTo>
                  <a:lnTo>
                    <a:pt x="2764" y="2635"/>
                  </a:lnTo>
                  <a:lnTo>
                    <a:pt x="2822" y="2564"/>
                  </a:lnTo>
                  <a:lnTo>
                    <a:pt x="2873" y="2490"/>
                  </a:lnTo>
                  <a:lnTo>
                    <a:pt x="2921" y="2411"/>
                  </a:lnTo>
                  <a:lnTo>
                    <a:pt x="2962" y="2329"/>
                  </a:lnTo>
                  <a:lnTo>
                    <a:pt x="2998" y="2244"/>
                  </a:lnTo>
                  <a:lnTo>
                    <a:pt x="3029" y="2156"/>
                  </a:lnTo>
                  <a:lnTo>
                    <a:pt x="3052" y="2065"/>
                  </a:lnTo>
                  <a:lnTo>
                    <a:pt x="3070" y="1971"/>
                  </a:lnTo>
                  <a:lnTo>
                    <a:pt x="3081" y="1876"/>
                  </a:lnTo>
                  <a:lnTo>
                    <a:pt x="3085" y="1778"/>
                  </a:lnTo>
                  <a:lnTo>
                    <a:pt x="3081" y="1684"/>
                  </a:lnTo>
                  <a:lnTo>
                    <a:pt x="3071" y="1593"/>
                  </a:lnTo>
                  <a:lnTo>
                    <a:pt x="3055" y="1503"/>
                  </a:lnTo>
                  <a:lnTo>
                    <a:pt x="3033" y="1415"/>
                  </a:lnTo>
                  <a:lnTo>
                    <a:pt x="3005" y="1329"/>
                  </a:lnTo>
                  <a:lnTo>
                    <a:pt x="2972" y="1247"/>
                  </a:lnTo>
                  <a:lnTo>
                    <a:pt x="2932" y="1166"/>
                  </a:lnTo>
                  <a:lnTo>
                    <a:pt x="2889" y="1090"/>
                  </a:lnTo>
                  <a:lnTo>
                    <a:pt x="3051" y="927"/>
                  </a:lnTo>
                  <a:lnTo>
                    <a:pt x="3277" y="944"/>
                  </a:lnTo>
                  <a:lnTo>
                    <a:pt x="3303" y="945"/>
                  </a:lnTo>
                  <a:lnTo>
                    <a:pt x="3325" y="945"/>
                  </a:lnTo>
                  <a:lnTo>
                    <a:pt x="3346" y="943"/>
                  </a:lnTo>
                  <a:lnTo>
                    <a:pt x="3394" y="1038"/>
                  </a:lnTo>
                  <a:lnTo>
                    <a:pt x="3435" y="1136"/>
                  </a:lnTo>
                  <a:lnTo>
                    <a:pt x="3471" y="1237"/>
                  </a:lnTo>
                  <a:lnTo>
                    <a:pt x="3500" y="1341"/>
                  </a:lnTo>
                  <a:lnTo>
                    <a:pt x="3524" y="1446"/>
                  </a:lnTo>
                  <a:lnTo>
                    <a:pt x="3541" y="1555"/>
                  </a:lnTo>
                  <a:lnTo>
                    <a:pt x="3552" y="1666"/>
                  </a:lnTo>
                  <a:lnTo>
                    <a:pt x="3554" y="1778"/>
                  </a:lnTo>
                  <a:lnTo>
                    <a:pt x="3551" y="1895"/>
                  </a:lnTo>
                  <a:lnTo>
                    <a:pt x="3540" y="2009"/>
                  </a:lnTo>
                  <a:lnTo>
                    <a:pt x="3522" y="2122"/>
                  </a:lnTo>
                  <a:lnTo>
                    <a:pt x="3497" y="2233"/>
                  </a:lnTo>
                  <a:lnTo>
                    <a:pt x="3464" y="2340"/>
                  </a:lnTo>
                  <a:lnTo>
                    <a:pt x="3426" y="2444"/>
                  </a:lnTo>
                  <a:lnTo>
                    <a:pt x="3381" y="2546"/>
                  </a:lnTo>
                  <a:lnTo>
                    <a:pt x="3331" y="2644"/>
                  </a:lnTo>
                  <a:lnTo>
                    <a:pt x="3273" y="2737"/>
                  </a:lnTo>
                  <a:lnTo>
                    <a:pt x="3212" y="2828"/>
                  </a:lnTo>
                  <a:lnTo>
                    <a:pt x="3145" y="2914"/>
                  </a:lnTo>
                  <a:lnTo>
                    <a:pt x="3073" y="2995"/>
                  </a:lnTo>
                  <a:lnTo>
                    <a:pt x="2995" y="3073"/>
                  </a:lnTo>
                  <a:lnTo>
                    <a:pt x="2913" y="3145"/>
                  </a:lnTo>
                  <a:lnTo>
                    <a:pt x="2827" y="3213"/>
                  </a:lnTo>
                  <a:lnTo>
                    <a:pt x="2736" y="3275"/>
                  </a:lnTo>
                  <a:lnTo>
                    <a:pt x="2643" y="3332"/>
                  </a:lnTo>
                  <a:lnTo>
                    <a:pt x="2544" y="3382"/>
                  </a:lnTo>
                  <a:lnTo>
                    <a:pt x="2443" y="3426"/>
                  </a:lnTo>
                  <a:lnTo>
                    <a:pt x="2339" y="3465"/>
                  </a:lnTo>
                  <a:lnTo>
                    <a:pt x="2232" y="3497"/>
                  </a:lnTo>
                  <a:lnTo>
                    <a:pt x="2122" y="3523"/>
                  </a:lnTo>
                  <a:lnTo>
                    <a:pt x="2009" y="3541"/>
                  </a:lnTo>
                  <a:lnTo>
                    <a:pt x="1894" y="3553"/>
                  </a:lnTo>
                  <a:lnTo>
                    <a:pt x="1777" y="3556"/>
                  </a:lnTo>
                  <a:lnTo>
                    <a:pt x="1661" y="3553"/>
                  </a:lnTo>
                  <a:lnTo>
                    <a:pt x="1545" y="3541"/>
                  </a:lnTo>
                  <a:lnTo>
                    <a:pt x="1432" y="3523"/>
                  </a:lnTo>
                  <a:lnTo>
                    <a:pt x="1323" y="3497"/>
                  </a:lnTo>
                  <a:lnTo>
                    <a:pt x="1215" y="3465"/>
                  </a:lnTo>
                  <a:lnTo>
                    <a:pt x="1111" y="3426"/>
                  </a:lnTo>
                  <a:lnTo>
                    <a:pt x="1010" y="3382"/>
                  </a:lnTo>
                  <a:lnTo>
                    <a:pt x="911" y="3332"/>
                  </a:lnTo>
                  <a:lnTo>
                    <a:pt x="818" y="3275"/>
                  </a:lnTo>
                  <a:lnTo>
                    <a:pt x="728" y="3213"/>
                  </a:lnTo>
                  <a:lnTo>
                    <a:pt x="641" y="3145"/>
                  </a:lnTo>
                  <a:lnTo>
                    <a:pt x="560" y="3073"/>
                  </a:lnTo>
                  <a:lnTo>
                    <a:pt x="483" y="2995"/>
                  </a:lnTo>
                  <a:lnTo>
                    <a:pt x="409" y="2914"/>
                  </a:lnTo>
                  <a:lnTo>
                    <a:pt x="342" y="2828"/>
                  </a:lnTo>
                  <a:lnTo>
                    <a:pt x="281" y="2737"/>
                  </a:lnTo>
                  <a:lnTo>
                    <a:pt x="225" y="2644"/>
                  </a:lnTo>
                  <a:lnTo>
                    <a:pt x="174" y="2546"/>
                  </a:lnTo>
                  <a:lnTo>
                    <a:pt x="128" y="2444"/>
                  </a:lnTo>
                  <a:lnTo>
                    <a:pt x="90" y="2340"/>
                  </a:lnTo>
                  <a:lnTo>
                    <a:pt x="59" y="2233"/>
                  </a:lnTo>
                  <a:lnTo>
                    <a:pt x="34" y="2122"/>
                  </a:lnTo>
                  <a:lnTo>
                    <a:pt x="14" y="2009"/>
                  </a:lnTo>
                  <a:lnTo>
                    <a:pt x="4" y="1895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" y="1661"/>
                  </a:lnTo>
                  <a:lnTo>
                    <a:pt x="14" y="1546"/>
                  </a:lnTo>
                  <a:lnTo>
                    <a:pt x="34" y="1434"/>
                  </a:lnTo>
                  <a:lnTo>
                    <a:pt x="59" y="1324"/>
                  </a:lnTo>
                  <a:lnTo>
                    <a:pt x="90" y="1216"/>
                  </a:lnTo>
                  <a:lnTo>
                    <a:pt x="128" y="1111"/>
                  </a:lnTo>
                  <a:lnTo>
                    <a:pt x="174" y="1010"/>
                  </a:lnTo>
                  <a:lnTo>
                    <a:pt x="225" y="913"/>
                  </a:lnTo>
                  <a:lnTo>
                    <a:pt x="281" y="818"/>
                  </a:lnTo>
                  <a:lnTo>
                    <a:pt x="342" y="728"/>
                  </a:lnTo>
                  <a:lnTo>
                    <a:pt x="409" y="642"/>
                  </a:lnTo>
                  <a:lnTo>
                    <a:pt x="483" y="560"/>
                  </a:lnTo>
                  <a:lnTo>
                    <a:pt x="560" y="483"/>
                  </a:lnTo>
                  <a:lnTo>
                    <a:pt x="641" y="411"/>
                  </a:lnTo>
                  <a:lnTo>
                    <a:pt x="728" y="344"/>
                  </a:lnTo>
                  <a:lnTo>
                    <a:pt x="818" y="281"/>
                  </a:lnTo>
                  <a:lnTo>
                    <a:pt x="911" y="225"/>
                  </a:lnTo>
                  <a:lnTo>
                    <a:pt x="1010" y="174"/>
                  </a:lnTo>
                  <a:lnTo>
                    <a:pt x="1111" y="130"/>
                  </a:lnTo>
                  <a:lnTo>
                    <a:pt x="1215" y="90"/>
                  </a:lnTo>
                  <a:lnTo>
                    <a:pt x="1322" y="59"/>
                  </a:lnTo>
                  <a:lnTo>
                    <a:pt x="1432" y="34"/>
                  </a:lnTo>
                  <a:lnTo>
                    <a:pt x="1545" y="15"/>
                  </a:lnTo>
                  <a:lnTo>
                    <a:pt x="1659" y="4"/>
                  </a:lnTo>
                  <a:lnTo>
                    <a:pt x="17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126"/>
            <p:cNvSpPr>
              <a:spLocks/>
            </p:cNvSpPr>
            <p:nvPr/>
          </p:nvSpPr>
          <p:spPr bwMode="auto">
            <a:xfrm>
              <a:off x="-1814513" y="3935413"/>
              <a:ext cx="925513" cy="925513"/>
            </a:xfrm>
            <a:custGeom>
              <a:avLst/>
              <a:gdLst>
                <a:gd name="T0" fmla="*/ 954 w 1750"/>
                <a:gd name="T1" fmla="*/ 4 h 1751"/>
                <a:gd name="T2" fmla="*/ 1104 w 1750"/>
                <a:gd name="T3" fmla="*/ 31 h 1751"/>
                <a:gd name="T4" fmla="*/ 1245 w 1750"/>
                <a:gd name="T5" fmla="*/ 83 h 1751"/>
                <a:gd name="T6" fmla="*/ 910 w 1750"/>
                <a:gd name="T7" fmla="*/ 418 h 1751"/>
                <a:gd name="T8" fmla="*/ 817 w 1750"/>
                <a:gd name="T9" fmla="*/ 421 h 1751"/>
                <a:gd name="T10" fmla="*/ 709 w 1750"/>
                <a:gd name="T11" fmla="*/ 448 h 1751"/>
                <a:gd name="T12" fmla="*/ 613 w 1750"/>
                <a:gd name="T13" fmla="*/ 499 h 1751"/>
                <a:gd name="T14" fmla="*/ 532 w 1750"/>
                <a:gd name="T15" fmla="*/ 571 h 1751"/>
                <a:gd name="T16" fmla="*/ 469 w 1750"/>
                <a:gd name="T17" fmla="*/ 661 h 1751"/>
                <a:gd name="T18" fmla="*/ 430 w 1750"/>
                <a:gd name="T19" fmla="*/ 763 h 1751"/>
                <a:gd name="T20" fmla="*/ 416 w 1750"/>
                <a:gd name="T21" fmla="*/ 876 h 1751"/>
                <a:gd name="T22" fmla="*/ 430 w 1750"/>
                <a:gd name="T23" fmla="*/ 989 h 1751"/>
                <a:gd name="T24" fmla="*/ 469 w 1750"/>
                <a:gd name="T25" fmla="*/ 1092 h 1751"/>
                <a:gd name="T26" fmla="*/ 532 w 1750"/>
                <a:gd name="T27" fmla="*/ 1181 h 1751"/>
                <a:gd name="T28" fmla="*/ 612 w 1750"/>
                <a:gd name="T29" fmla="*/ 1253 h 1751"/>
                <a:gd name="T30" fmla="*/ 708 w 1750"/>
                <a:gd name="T31" fmla="*/ 1304 h 1751"/>
                <a:gd name="T32" fmla="*/ 817 w 1750"/>
                <a:gd name="T33" fmla="*/ 1332 h 1751"/>
                <a:gd name="T34" fmla="*/ 933 w 1750"/>
                <a:gd name="T35" fmla="*/ 1332 h 1751"/>
                <a:gd name="T36" fmla="*/ 1041 w 1750"/>
                <a:gd name="T37" fmla="*/ 1304 h 1751"/>
                <a:gd name="T38" fmla="*/ 1137 w 1750"/>
                <a:gd name="T39" fmla="*/ 1253 h 1751"/>
                <a:gd name="T40" fmla="*/ 1218 w 1750"/>
                <a:gd name="T41" fmla="*/ 1181 h 1751"/>
                <a:gd name="T42" fmla="*/ 1281 w 1750"/>
                <a:gd name="T43" fmla="*/ 1092 h 1751"/>
                <a:gd name="T44" fmla="*/ 1321 w 1750"/>
                <a:gd name="T45" fmla="*/ 989 h 1751"/>
                <a:gd name="T46" fmla="*/ 1334 w 1750"/>
                <a:gd name="T47" fmla="*/ 876 h 1751"/>
                <a:gd name="T48" fmla="*/ 1662 w 1750"/>
                <a:gd name="T49" fmla="*/ 513 h 1751"/>
                <a:gd name="T50" fmla="*/ 1696 w 1750"/>
                <a:gd name="T51" fmla="*/ 575 h 1751"/>
                <a:gd name="T52" fmla="*/ 1736 w 1750"/>
                <a:gd name="T53" fmla="*/ 721 h 1751"/>
                <a:gd name="T54" fmla="*/ 1750 w 1750"/>
                <a:gd name="T55" fmla="*/ 876 h 1751"/>
                <a:gd name="T56" fmla="*/ 1736 w 1750"/>
                <a:gd name="T57" fmla="*/ 1033 h 1751"/>
                <a:gd name="T58" fmla="*/ 1695 w 1750"/>
                <a:gd name="T59" fmla="*/ 1182 h 1751"/>
                <a:gd name="T60" fmla="*/ 1630 w 1750"/>
                <a:gd name="T61" fmla="*/ 1318 h 1751"/>
                <a:gd name="T62" fmla="*/ 1545 w 1750"/>
                <a:gd name="T63" fmla="*/ 1440 h 1751"/>
                <a:gd name="T64" fmla="*/ 1439 w 1750"/>
                <a:gd name="T65" fmla="*/ 1546 h 1751"/>
                <a:gd name="T66" fmla="*/ 1317 w 1750"/>
                <a:gd name="T67" fmla="*/ 1632 h 1751"/>
                <a:gd name="T68" fmla="*/ 1180 w 1750"/>
                <a:gd name="T69" fmla="*/ 1697 h 1751"/>
                <a:gd name="T70" fmla="*/ 1032 w 1750"/>
                <a:gd name="T71" fmla="*/ 1737 h 1751"/>
                <a:gd name="T72" fmla="*/ 875 w 1750"/>
                <a:gd name="T73" fmla="*/ 1751 h 1751"/>
                <a:gd name="T74" fmla="*/ 718 w 1750"/>
                <a:gd name="T75" fmla="*/ 1737 h 1751"/>
                <a:gd name="T76" fmla="*/ 570 w 1750"/>
                <a:gd name="T77" fmla="*/ 1696 h 1751"/>
                <a:gd name="T78" fmla="*/ 433 w 1750"/>
                <a:gd name="T79" fmla="*/ 1632 h 1751"/>
                <a:gd name="T80" fmla="*/ 312 w 1750"/>
                <a:gd name="T81" fmla="*/ 1546 h 1751"/>
                <a:gd name="T82" fmla="*/ 206 w 1750"/>
                <a:gd name="T83" fmla="*/ 1440 h 1751"/>
                <a:gd name="T84" fmla="*/ 120 w 1750"/>
                <a:gd name="T85" fmla="*/ 1318 h 1751"/>
                <a:gd name="T86" fmla="*/ 55 w 1750"/>
                <a:gd name="T87" fmla="*/ 1181 h 1751"/>
                <a:gd name="T88" fmla="*/ 14 w 1750"/>
                <a:gd name="T89" fmla="*/ 1033 h 1751"/>
                <a:gd name="T90" fmla="*/ 0 w 1750"/>
                <a:gd name="T91" fmla="*/ 876 h 1751"/>
                <a:gd name="T92" fmla="*/ 14 w 1750"/>
                <a:gd name="T93" fmla="*/ 718 h 1751"/>
                <a:gd name="T94" fmla="*/ 55 w 1750"/>
                <a:gd name="T95" fmla="*/ 571 h 1751"/>
                <a:gd name="T96" fmla="*/ 120 w 1750"/>
                <a:gd name="T97" fmla="*/ 434 h 1751"/>
                <a:gd name="T98" fmla="*/ 206 w 1750"/>
                <a:gd name="T99" fmla="*/ 311 h 1751"/>
                <a:gd name="T100" fmla="*/ 312 w 1750"/>
                <a:gd name="T101" fmla="*/ 207 h 1751"/>
                <a:gd name="T102" fmla="*/ 433 w 1750"/>
                <a:gd name="T103" fmla="*/ 120 h 1751"/>
                <a:gd name="T104" fmla="*/ 570 w 1750"/>
                <a:gd name="T105" fmla="*/ 55 h 1751"/>
                <a:gd name="T106" fmla="*/ 718 w 1750"/>
                <a:gd name="T107" fmla="*/ 15 h 1751"/>
                <a:gd name="T108" fmla="*/ 875 w 1750"/>
                <a:gd name="T10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50" h="1751">
                  <a:moveTo>
                    <a:pt x="875" y="0"/>
                  </a:moveTo>
                  <a:lnTo>
                    <a:pt x="954" y="4"/>
                  </a:lnTo>
                  <a:lnTo>
                    <a:pt x="1030" y="15"/>
                  </a:lnTo>
                  <a:lnTo>
                    <a:pt x="1104" y="31"/>
                  </a:lnTo>
                  <a:lnTo>
                    <a:pt x="1176" y="54"/>
                  </a:lnTo>
                  <a:lnTo>
                    <a:pt x="1245" y="83"/>
                  </a:lnTo>
                  <a:lnTo>
                    <a:pt x="1238" y="90"/>
                  </a:lnTo>
                  <a:lnTo>
                    <a:pt x="910" y="418"/>
                  </a:lnTo>
                  <a:lnTo>
                    <a:pt x="875" y="417"/>
                  </a:lnTo>
                  <a:lnTo>
                    <a:pt x="817" y="421"/>
                  </a:lnTo>
                  <a:lnTo>
                    <a:pt x="762" y="431"/>
                  </a:lnTo>
                  <a:lnTo>
                    <a:pt x="709" y="448"/>
                  </a:lnTo>
                  <a:lnTo>
                    <a:pt x="659" y="471"/>
                  </a:lnTo>
                  <a:lnTo>
                    <a:pt x="613" y="499"/>
                  </a:lnTo>
                  <a:lnTo>
                    <a:pt x="570" y="532"/>
                  </a:lnTo>
                  <a:lnTo>
                    <a:pt x="532" y="571"/>
                  </a:lnTo>
                  <a:lnTo>
                    <a:pt x="498" y="614"/>
                  </a:lnTo>
                  <a:lnTo>
                    <a:pt x="469" y="661"/>
                  </a:lnTo>
                  <a:lnTo>
                    <a:pt x="446" y="710"/>
                  </a:lnTo>
                  <a:lnTo>
                    <a:pt x="430" y="763"/>
                  </a:lnTo>
                  <a:lnTo>
                    <a:pt x="420" y="818"/>
                  </a:lnTo>
                  <a:lnTo>
                    <a:pt x="416" y="876"/>
                  </a:lnTo>
                  <a:lnTo>
                    <a:pt x="420" y="933"/>
                  </a:lnTo>
                  <a:lnTo>
                    <a:pt x="430" y="989"/>
                  </a:lnTo>
                  <a:lnTo>
                    <a:pt x="446" y="1043"/>
                  </a:lnTo>
                  <a:lnTo>
                    <a:pt x="469" y="1092"/>
                  </a:lnTo>
                  <a:lnTo>
                    <a:pt x="498" y="1139"/>
                  </a:lnTo>
                  <a:lnTo>
                    <a:pt x="532" y="1181"/>
                  </a:lnTo>
                  <a:lnTo>
                    <a:pt x="570" y="1219"/>
                  </a:lnTo>
                  <a:lnTo>
                    <a:pt x="612" y="1253"/>
                  </a:lnTo>
                  <a:lnTo>
                    <a:pt x="659" y="1282"/>
                  </a:lnTo>
                  <a:lnTo>
                    <a:pt x="708" y="1304"/>
                  </a:lnTo>
                  <a:lnTo>
                    <a:pt x="762" y="1321"/>
                  </a:lnTo>
                  <a:lnTo>
                    <a:pt x="817" y="1332"/>
                  </a:lnTo>
                  <a:lnTo>
                    <a:pt x="875" y="1336"/>
                  </a:lnTo>
                  <a:lnTo>
                    <a:pt x="933" y="1332"/>
                  </a:lnTo>
                  <a:lnTo>
                    <a:pt x="988" y="1321"/>
                  </a:lnTo>
                  <a:lnTo>
                    <a:pt x="1041" y="1304"/>
                  </a:lnTo>
                  <a:lnTo>
                    <a:pt x="1091" y="1282"/>
                  </a:lnTo>
                  <a:lnTo>
                    <a:pt x="1137" y="1253"/>
                  </a:lnTo>
                  <a:lnTo>
                    <a:pt x="1180" y="1219"/>
                  </a:lnTo>
                  <a:lnTo>
                    <a:pt x="1218" y="1181"/>
                  </a:lnTo>
                  <a:lnTo>
                    <a:pt x="1252" y="1139"/>
                  </a:lnTo>
                  <a:lnTo>
                    <a:pt x="1281" y="1092"/>
                  </a:lnTo>
                  <a:lnTo>
                    <a:pt x="1304" y="1043"/>
                  </a:lnTo>
                  <a:lnTo>
                    <a:pt x="1321" y="989"/>
                  </a:lnTo>
                  <a:lnTo>
                    <a:pt x="1330" y="933"/>
                  </a:lnTo>
                  <a:lnTo>
                    <a:pt x="1334" y="876"/>
                  </a:lnTo>
                  <a:lnTo>
                    <a:pt x="1333" y="841"/>
                  </a:lnTo>
                  <a:lnTo>
                    <a:pt x="1662" y="513"/>
                  </a:lnTo>
                  <a:lnTo>
                    <a:pt x="1668" y="506"/>
                  </a:lnTo>
                  <a:lnTo>
                    <a:pt x="1696" y="575"/>
                  </a:lnTo>
                  <a:lnTo>
                    <a:pt x="1720" y="646"/>
                  </a:lnTo>
                  <a:lnTo>
                    <a:pt x="1736" y="721"/>
                  </a:lnTo>
                  <a:lnTo>
                    <a:pt x="1747" y="798"/>
                  </a:lnTo>
                  <a:lnTo>
                    <a:pt x="1750" y="876"/>
                  </a:lnTo>
                  <a:lnTo>
                    <a:pt x="1747" y="956"/>
                  </a:lnTo>
                  <a:lnTo>
                    <a:pt x="1736" y="1033"/>
                  </a:lnTo>
                  <a:lnTo>
                    <a:pt x="1719" y="1109"/>
                  </a:lnTo>
                  <a:lnTo>
                    <a:pt x="1695" y="1182"/>
                  </a:lnTo>
                  <a:lnTo>
                    <a:pt x="1666" y="1252"/>
                  </a:lnTo>
                  <a:lnTo>
                    <a:pt x="1630" y="1318"/>
                  </a:lnTo>
                  <a:lnTo>
                    <a:pt x="1591" y="1381"/>
                  </a:lnTo>
                  <a:lnTo>
                    <a:pt x="1545" y="1440"/>
                  </a:lnTo>
                  <a:lnTo>
                    <a:pt x="1493" y="1495"/>
                  </a:lnTo>
                  <a:lnTo>
                    <a:pt x="1439" y="1546"/>
                  </a:lnTo>
                  <a:lnTo>
                    <a:pt x="1379" y="1591"/>
                  </a:lnTo>
                  <a:lnTo>
                    <a:pt x="1317" y="1632"/>
                  </a:lnTo>
                  <a:lnTo>
                    <a:pt x="1251" y="1667"/>
                  </a:lnTo>
                  <a:lnTo>
                    <a:pt x="1180" y="1697"/>
                  </a:lnTo>
                  <a:lnTo>
                    <a:pt x="1108" y="1720"/>
                  </a:lnTo>
                  <a:lnTo>
                    <a:pt x="1032" y="1737"/>
                  </a:lnTo>
                  <a:lnTo>
                    <a:pt x="954" y="1748"/>
                  </a:lnTo>
                  <a:lnTo>
                    <a:pt x="875" y="1751"/>
                  </a:lnTo>
                  <a:lnTo>
                    <a:pt x="796" y="1748"/>
                  </a:lnTo>
                  <a:lnTo>
                    <a:pt x="718" y="1737"/>
                  </a:lnTo>
                  <a:lnTo>
                    <a:pt x="642" y="1720"/>
                  </a:lnTo>
                  <a:lnTo>
                    <a:pt x="570" y="1696"/>
                  </a:lnTo>
                  <a:lnTo>
                    <a:pt x="500" y="1667"/>
                  </a:lnTo>
                  <a:lnTo>
                    <a:pt x="433" y="1632"/>
                  </a:lnTo>
                  <a:lnTo>
                    <a:pt x="371" y="1591"/>
                  </a:lnTo>
                  <a:lnTo>
                    <a:pt x="312" y="1546"/>
                  </a:lnTo>
                  <a:lnTo>
                    <a:pt x="257" y="1495"/>
                  </a:lnTo>
                  <a:lnTo>
                    <a:pt x="206" y="1440"/>
                  </a:lnTo>
                  <a:lnTo>
                    <a:pt x="161" y="1380"/>
                  </a:lnTo>
                  <a:lnTo>
                    <a:pt x="120" y="1318"/>
                  </a:lnTo>
                  <a:lnTo>
                    <a:pt x="85" y="1252"/>
                  </a:lnTo>
                  <a:lnTo>
                    <a:pt x="55" y="1181"/>
                  </a:lnTo>
                  <a:lnTo>
                    <a:pt x="31" y="1109"/>
                  </a:lnTo>
                  <a:lnTo>
                    <a:pt x="14" y="1033"/>
                  </a:lnTo>
                  <a:lnTo>
                    <a:pt x="3" y="955"/>
                  </a:lnTo>
                  <a:lnTo>
                    <a:pt x="0" y="876"/>
                  </a:lnTo>
                  <a:lnTo>
                    <a:pt x="3" y="796"/>
                  </a:lnTo>
                  <a:lnTo>
                    <a:pt x="14" y="718"/>
                  </a:lnTo>
                  <a:lnTo>
                    <a:pt x="31" y="643"/>
                  </a:lnTo>
                  <a:lnTo>
                    <a:pt x="55" y="571"/>
                  </a:lnTo>
                  <a:lnTo>
                    <a:pt x="85" y="501"/>
                  </a:lnTo>
                  <a:lnTo>
                    <a:pt x="120" y="434"/>
                  </a:lnTo>
                  <a:lnTo>
                    <a:pt x="161" y="371"/>
                  </a:lnTo>
                  <a:lnTo>
                    <a:pt x="206" y="311"/>
                  </a:lnTo>
                  <a:lnTo>
                    <a:pt x="257" y="257"/>
                  </a:lnTo>
                  <a:lnTo>
                    <a:pt x="312" y="207"/>
                  </a:lnTo>
                  <a:lnTo>
                    <a:pt x="371" y="161"/>
                  </a:lnTo>
                  <a:lnTo>
                    <a:pt x="433" y="120"/>
                  </a:lnTo>
                  <a:lnTo>
                    <a:pt x="500" y="84"/>
                  </a:lnTo>
                  <a:lnTo>
                    <a:pt x="570" y="55"/>
                  </a:lnTo>
                  <a:lnTo>
                    <a:pt x="642" y="31"/>
                  </a:lnTo>
                  <a:lnTo>
                    <a:pt x="718" y="15"/>
                  </a:lnTo>
                  <a:lnTo>
                    <a:pt x="796" y="4"/>
                  </a:lnTo>
                  <a:lnTo>
                    <a:pt x="8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127"/>
            <p:cNvSpPr>
              <a:spLocks/>
            </p:cNvSpPr>
            <p:nvPr/>
          </p:nvSpPr>
          <p:spPr bwMode="auto">
            <a:xfrm>
              <a:off x="-1349375" y="3246438"/>
              <a:ext cx="1139825" cy="1146175"/>
            </a:xfrm>
            <a:custGeom>
              <a:avLst/>
              <a:gdLst>
                <a:gd name="T0" fmla="*/ 1509 w 2153"/>
                <a:gd name="T1" fmla="*/ 1 h 2166"/>
                <a:gd name="T2" fmla="*/ 1530 w 2153"/>
                <a:gd name="T3" fmla="*/ 14 h 2166"/>
                <a:gd name="T4" fmla="*/ 1539 w 2153"/>
                <a:gd name="T5" fmla="*/ 37 h 2166"/>
                <a:gd name="T6" fmla="*/ 1685 w 2153"/>
                <a:gd name="T7" fmla="*/ 239 h 2166"/>
                <a:gd name="T8" fmla="*/ 1726 w 2153"/>
                <a:gd name="T9" fmla="*/ 211 h 2166"/>
                <a:gd name="T10" fmla="*/ 1771 w 2153"/>
                <a:gd name="T11" fmla="*/ 203 h 2166"/>
                <a:gd name="T12" fmla="*/ 1818 w 2153"/>
                <a:gd name="T13" fmla="*/ 211 h 2166"/>
                <a:gd name="T14" fmla="*/ 1859 w 2153"/>
                <a:gd name="T15" fmla="*/ 239 h 2166"/>
                <a:gd name="T16" fmla="*/ 1949 w 2153"/>
                <a:gd name="T17" fmla="*/ 333 h 2166"/>
                <a:gd name="T18" fmla="*/ 1967 w 2153"/>
                <a:gd name="T19" fmla="*/ 385 h 2166"/>
                <a:gd name="T20" fmla="*/ 1961 w 2153"/>
                <a:gd name="T21" fmla="*/ 438 h 2166"/>
                <a:gd name="T22" fmla="*/ 1931 w 2153"/>
                <a:gd name="T23" fmla="*/ 486 h 2166"/>
                <a:gd name="T24" fmla="*/ 2115 w 2153"/>
                <a:gd name="T25" fmla="*/ 613 h 2166"/>
                <a:gd name="T26" fmla="*/ 2140 w 2153"/>
                <a:gd name="T27" fmla="*/ 624 h 2166"/>
                <a:gd name="T28" fmla="*/ 2152 w 2153"/>
                <a:gd name="T29" fmla="*/ 647 h 2166"/>
                <a:gd name="T30" fmla="*/ 2149 w 2153"/>
                <a:gd name="T31" fmla="*/ 672 h 2166"/>
                <a:gd name="T32" fmla="*/ 1666 w 2153"/>
                <a:gd name="T33" fmla="*/ 1158 h 2166"/>
                <a:gd name="T34" fmla="*/ 1613 w 2153"/>
                <a:gd name="T35" fmla="*/ 1197 h 2166"/>
                <a:gd name="T36" fmla="*/ 1551 w 2153"/>
                <a:gd name="T37" fmla="*/ 1216 h 2166"/>
                <a:gd name="T38" fmla="*/ 1512 w 2153"/>
                <a:gd name="T39" fmla="*/ 1219 h 2166"/>
                <a:gd name="T40" fmla="*/ 1491 w 2153"/>
                <a:gd name="T41" fmla="*/ 1217 h 2166"/>
                <a:gd name="T42" fmla="*/ 286 w 2153"/>
                <a:gd name="T43" fmla="*/ 2131 h 2166"/>
                <a:gd name="T44" fmla="*/ 244 w 2153"/>
                <a:gd name="T45" fmla="*/ 2156 h 2166"/>
                <a:gd name="T46" fmla="*/ 108 w 2153"/>
                <a:gd name="T47" fmla="*/ 2166 h 2166"/>
                <a:gd name="T48" fmla="*/ 78 w 2153"/>
                <a:gd name="T49" fmla="*/ 2164 h 2166"/>
                <a:gd name="T50" fmla="*/ 35 w 2153"/>
                <a:gd name="T51" fmla="*/ 2142 h 2166"/>
                <a:gd name="T52" fmla="*/ 7 w 2153"/>
                <a:gd name="T53" fmla="*/ 2104 h 2166"/>
                <a:gd name="T54" fmla="*/ 0 w 2153"/>
                <a:gd name="T55" fmla="*/ 2054 h 2166"/>
                <a:gd name="T56" fmla="*/ 12 w 2153"/>
                <a:gd name="T57" fmla="*/ 1926 h 2166"/>
                <a:gd name="T58" fmla="*/ 37 w 2153"/>
                <a:gd name="T59" fmla="*/ 1885 h 2166"/>
                <a:gd name="T60" fmla="*/ 470 w 2153"/>
                <a:gd name="T61" fmla="*/ 1453 h 2166"/>
                <a:gd name="T62" fmla="*/ 785 w 2153"/>
                <a:gd name="T63" fmla="*/ 1137 h 2166"/>
                <a:gd name="T64" fmla="*/ 934 w 2153"/>
                <a:gd name="T65" fmla="*/ 667 h 2166"/>
                <a:gd name="T66" fmla="*/ 934 w 2153"/>
                <a:gd name="T67" fmla="*/ 613 h 2166"/>
                <a:gd name="T68" fmla="*/ 952 w 2153"/>
                <a:gd name="T69" fmla="*/ 545 h 2166"/>
                <a:gd name="T70" fmla="*/ 994 w 2153"/>
                <a:gd name="T71" fmla="*/ 486 h 2166"/>
                <a:gd name="T72" fmla="*/ 1478 w 2153"/>
                <a:gd name="T73" fmla="*/ 4 h 2166"/>
                <a:gd name="T74" fmla="*/ 1497 w 2153"/>
                <a:gd name="T75" fmla="*/ 0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53" h="2166">
                  <a:moveTo>
                    <a:pt x="1497" y="0"/>
                  </a:moveTo>
                  <a:lnTo>
                    <a:pt x="1509" y="1"/>
                  </a:lnTo>
                  <a:lnTo>
                    <a:pt x="1520" y="6"/>
                  </a:lnTo>
                  <a:lnTo>
                    <a:pt x="1530" y="14"/>
                  </a:lnTo>
                  <a:lnTo>
                    <a:pt x="1536" y="25"/>
                  </a:lnTo>
                  <a:lnTo>
                    <a:pt x="1539" y="37"/>
                  </a:lnTo>
                  <a:lnTo>
                    <a:pt x="1565" y="359"/>
                  </a:lnTo>
                  <a:lnTo>
                    <a:pt x="1685" y="239"/>
                  </a:lnTo>
                  <a:lnTo>
                    <a:pt x="1704" y="222"/>
                  </a:lnTo>
                  <a:lnTo>
                    <a:pt x="1726" y="211"/>
                  </a:lnTo>
                  <a:lnTo>
                    <a:pt x="1748" y="204"/>
                  </a:lnTo>
                  <a:lnTo>
                    <a:pt x="1771" y="203"/>
                  </a:lnTo>
                  <a:lnTo>
                    <a:pt x="1795" y="204"/>
                  </a:lnTo>
                  <a:lnTo>
                    <a:pt x="1818" y="211"/>
                  </a:lnTo>
                  <a:lnTo>
                    <a:pt x="1840" y="222"/>
                  </a:lnTo>
                  <a:lnTo>
                    <a:pt x="1859" y="239"/>
                  </a:lnTo>
                  <a:lnTo>
                    <a:pt x="1931" y="312"/>
                  </a:lnTo>
                  <a:lnTo>
                    <a:pt x="1949" y="333"/>
                  </a:lnTo>
                  <a:lnTo>
                    <a:pt x="1961" y="359"/>
                  </a:lnTo>
                  <a:lnTo>
                    <a:pt x="1967" y="385"/>
                  </a:lnTo>
                  <a:lnTo>
                    <a:pt x="1967" y="412"/>
                  </a:lnTo>
                  <a:lnTo>
                    <a:pt x="1961" y="438"/>
                  </a:lnTo>
                  <a:lnTo>
                    <a:pt x="1949" y="463"/>
                  </a:lnTo>
                  <a:lnTo>
                    <a:pt x="1931" y="486"/>
                  </a:lnTo>
                  <a:lnTo>
                    <a:pt x="1826" y="590"/>
                  </a:lnTo>
                  <a:lnTo>
                    <a:pt x="2115" y="613"/>
                  </a:lnTo>
                  <a:lnTo>
                    <a:pt x="2128" y="617"/>
                  </a:lnTo>
                  <a:lnTo>
                    <a:pt x="2140" y="624"/>
                  </a:lnTo>
                  <a:lnTo>
                    <a:pt x="2147" y="634"/>
                  </a:lnTo>
                  <a:lnTo>
                    <a:pt x="2152" y="647"/>
                  </a:lnTo>
                  <a:lnTo>
                    <a:pt x="2153" y="659"/>
                  </a:lnTo>
                  <a:lnTo>
                    <a:pt x="2149" y="672"/>
                  </a:lnTo>
                  <a:lnTo>
                    <a:pt x="2141" y="684"/>
                  </a:lnTo>
                  <a:lnTo>
                    <a:pt x="1666" y="1158"/>
                  </a:lnTo>
                  <a:lnTo>
                    <a:pt x="1640" y="1180"/>
                  </a:lnTo>
                  <a:lnTo>
                    <a:pt x="1613" y="1197"/>
                  </a:lnTo>
                  <a:lnTo>
                    <a:pt x="1583" y="1209"/>
                  </a:lnTo>
                  <a:lnTo>
                    <a:pt x="1551" y="1216"/>
                  </a:lnTo>
                  <a:lnTo>
                    <a:pt x="1519" y="1220"/>
                  </a:lnTo>
                  <a:lnTo>
                    <a:pt x="1512" y="1219"/>
                  </a:lnTo>
                  <a:lnTo>
                    <a:pt x="1503" y="1219"/>
                  </a:lnTo>
                  <a:lnTo>
                    <a:pt x="1491" y="1217"/>
                  </a:lnTo>
                  <a:lnTo>
                    <a:pt x="1220" y="1197"/>
                  </a:lnTo>
                  <a:lnTo>
                    <a:pt x="286" y="2131"/>
                  </a:lnTo>
                  <a:lnTo>
                    <a:pt x="267" y="2147"/>
                  </a:lnTo>
                  <a:lnTo>
                    <a:pt x="244" y="2156"/>
                  </a:lnTo>
                  <a:lnTo>
                    <a:pt x="219" y="2161"/>
                  </a:lnTo>
                  <a:lnTo>
                    <a:pt x="108" y="2166"/>
                  </a:lnTo>
                  <a:lnTo>
                    <a:pt x="103" y="2166"/>
                  </a:lnTo>
                  <a:lnTo>
                    <a:pt x="78" y="2164"/>
                  </a:lnTo>
                  <a:lnTo>
                    <a:pt x="55" y="2155"/>
                  </a:lnTo>
                  <a:lnTo>
                    <a:pt x="35" y="2142"/>
                  </a:lnTo>
                  <a:lnTo>
                    <a:pt x="19" y="2124"/>
                  </a:lnTo>
                  <a:lnTo>
                    <a:pt x="7" y="2104"/>
                  </a:lnTo>
                  <a:lnTo>
                    <a:pt x="0" y="2080"/>
                  </a:lnTo>
                  <a:lnTo>
                    <a:pt x="0" y="2054"/>
                  </a:lnTo>
                  <a:lnTo>
                    <a:pt x="8" y="1950"/>
                  </a:lnTo>
                  <a:lnTo>
                    <a:pt x="12" y="1926"/>
                  </a:lnTo>
                  <a:lnTo>
                    <a:pt x="23" y="1904"/>
                  </a:lnTo>
                  <a:lnTo>
                    <a:pt x="37" y="1885"/>
                  </a:lnTo>
                  <a:lnTo>
                    <a:pt x="171" y="1753"/>
                  </a:lnTo>
                  <a:lnTo>
                    <a:pt x="470" y="1453"/>
                  </a:lnTo>
                  <a:lnTo>
                    <a:pt x="477" y="1447"/>
                  </a:lnTo>
                  <a:lnTo>
                    <a:pt x="785" y="1137"/>
                  </a:lnTo>
                  <a:lnTo>
                    <a:pt x="957" y="965"/>
                  </a:lnTo>
                  <a:lnTo>
                    <a:pt x="934" y="667"/>
                  </a:lnTo>
                  <a:lnTo>
                    <a:pt x="933" y="649"/>
                  </a:lnTo>
                  <a:lnTo>
                    <a:pt x="934" y="613"/>
                  </a:lnTo>
                  <a:lnTo>
                    <a:pt x="940" y="578"/>
                  </a:lnTo>
                  <a:lnTo>
                    <a:pt x="952" y="545"/>
                  </a:lnTo>
                  <a:lnTo>
                    <a:pt x="970" y="514"/>
                  </a:lnTo>
                  <a:lnTo>
                    <a:pt x="994" y="486"/>
                  </a:lnTo>
                  <a:lnTo>
                    <a:pt x="1469" y="12"/>
                  </a:lnTo>
                  <a:lnTo>
                    <a:pt x="1478" y="4"/>
                  </a:lnTo>
                  <a:lnTo>
                    <a:pt x="1488" y="1"/>
                  </a:lnTo>
                  <a:lnTo>
                    <a:pt x="1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47" name="Freeform 63"/>
          <p:cNvSpPr>
            <a:spLocks noEditPoints="1"/>
          </p:cNvSpPr>
          <p:nvPr/>
        </p:nvSpPr>
        <p:spPr bwMode="auto">
          <a:xfrm>
            <a:off x="1655117" y="1682821"/>
            <a:ext cx="531494" cy="422309"/>
          </a:xfrm>
          <a:custGeom>
            <a:avLst/>
            <a:gdLst>
              <a:gd name="T0" fmla="*/ 3526 w 3526"/>
              <a:gd name="T1" fmla="*/ 2803 h 2803"/>
              <a:gd name="T2" fmla="*/ 0 w 3526"/>
              <a:gd name="T3" fmla="*/ 1227 h 2803"/>
              <a:gd name="T4" fmla="*/ 69 w 3526"/>
              <a:gd name="T5" fmla="*/ 1291 h 2803"/>
              <a:gd name="T6" fmla="*/ 150 w 3526"/>
              <a:gd name="T7" fmla="*/ 1340 h 2803"/>
              <a:gd name="T8" fmla="*/ 241 w 3526"/>
              <a:gd name="T9" fmla="*/ 1372 h 2803"/>
              <a:gd name="T10" fmla="*/ 341 w 3526"/>
              <a:gd name="T11" fmla="*/ 1382 h 2803"/>
              <a:gd name="T12" fmla="*/ 513 w 3526"/>
              <a:gd name="T13" fmla="*/ 1663 h 2803"/>
              <a:gd name="T14" fmla="*/ 921 w 3526"/>
              <a:gd name="T15" fmla="*/ 1382 h 2803"/>
              <a:gd name="T16" fmla="*/ 2494 w 3526"/>
              <a:gd name="T17" fmla="*/ 1663 h 2803"/>
              <a:gd name="T18" fmla="*/ 2900 w 3526"/>
              <a:gd name="T19" fmla="*/ 1382 h 2803"/>
              <a:gd name="T20" fmla="*/ 3223 w 3526"/>
              <a:gd name="T21" fmla="*/ 1379 h 2803"/>
              <a:gd name="T22" fmla="*/ 3323 w 3526"/>
              <a:gd name="T23" fmla="*/ 1355 h 2803"/>
              <a:gd name="T24" fmla="*/ 3414 w 3526"/>
              <a:gd name="T25" fmla="*/ 1309 h 2803"/>
              <a:gd name="T26" fmla="*/ 3492 w 3526"/>
              <a:gd name="T27" fmla="*/ 1245 h 2803"/>
              <a:gd name="T28" fmla="*/ 1317 w 3526"/>
              <a:gd name="T29" fmla="*/ 133 h 2803"/>
              <a:gd name="T30" fmla="*/ 2217 w 3526"/>
              <a:gd name="T31" fmla="*/ 350 h 2803"/>
              <a:gd name="T32" fmla="*/ 1317 w 3526"/>
              <a:gd name="T33" fmla="*/ 133 h 2803"/>
              <a:gd name="T34" fmla="*/ 2284 w 3526"/>
              <a:gd name="T35" fmla="*/ 0 h 2803"/>
              <a:gd name="T36" fmla="*/ 2317 w 3526"/>
              <a:gd name="T37" fmla="*/ 9 h 2803"/>
              <a:gd name="T38" fmla="*/ 2341 w 3526"/>
              <a:gd name="T39" fmla="*/ 32 h 2803"/>
              <a:gd name="T40" fmla="*/ 2350 w 3526"/>
              <a:gd name="T41" fmla="*/ 67 h 2803"/>
              <a:gd name="T42" fmla="*/ 3526 w 3526"/>
              <a:gd name="T43" fmla="*/ 350 h 2803"/>
              <a:gd name="T44" fmla="*/ 3514 w 3526"/>
              <a:gd name="T45" fmla="*/ 1041 h 2803"/>
              <a:gd name="T46" fmla="*/ 3476 w 3526"/>
              <a:gd name="T47" fmla="*/ 1123 h 2803"/>
              <a:gd name="T48" fmla="*/ 3420 w 3526"/>
              <a:gd name="T49" fmla="*/ 1193 h 2803"/>
              <a:gd name="T50" fmla="*/ 3347 w 3526"/>
              <a:gd name="T51" fmla="*/ 1246 h 2803"/>
              <a:gd name="T52" fmla="*/ 3263 w 3526"/>
              <a:gd name="T53" fmla="*/ 1281 h 2803"/>
              <a:gd name="T54" fmla="*/ 3169 w 3526"/>
              <a:gd name="T55" fmla="*/ 1293 h 2803"/>
              <a:gd name="T56" fmla="*/ 2900 w 3526"/>
              <a:gd name="T57" fmla="*/ 1184 h 2803"/>
              <a:gd name="T58" fmla="*/ 2494 w 3526"/>
              <a:gd name="T59" fmla="*/ 1293 h 2803"/>
              <a:gd name="T60" fmla="*/ 921 w 3526"/>
              <a:gd name="T61" fmla="*/ 1184 h 2803"/>
              <a:gd name="T62" fmla="*/ 513 w 3526"/>
              <a:gd name="T63" fmla="*/ 1293 h 2803"/>
              <a:gd name="T64" fmla="*/ 294 w 3526"/>
              <a:gd name="T65" fmla="*/ 1291 h 2803"/>
              <a:gd name="T66" fmla="*/ 208 w 3526"/>
              <a:gd name="T67" fmla="*/ 1268 h 2803"/>
              <a:gd name="T68" fmla="*/ 131 w 3526"/>
              <a:gd name="T69" fmla="*/ 1226 h 2803"/>
              <a:gd name="T70" fmla="*/ 66 w 3526"/>
              <a:gd name="T71" fmla="*/ 1167 h 2803"/>
              <a:gd name="T72" fmla="*/ 17 w 3526"/>
              <a:gd name="T73" fmla="*/ 1094 h 2803"/>
              <a:gd name="T74" fmla="*/ 0 w 3526"/>
              <a:gd name="T75" fmla="*/ 350 h 2803"/>
              <a:gd name="T76" fmla="*/ 1182 w 3526"/>
              <a:gd name="T77" fmla="*/ 67 h 2803"/>
              <a:gd name="T78" fmla="*/ 1192 w 3526"/>
              <a:gd name="T79" fmla="*/ 32 h 2803"/>
              <a:gd name="T80" fmla="*/ 1216 w 3526"/>
              <a:gd name="T81" fmla="*/ 9 h 2803"/>
              <a:gd name="T82" fmla="*/ 1250 w 3526"/>
              <a:gd name="T83" fmla="*/ 0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526" h="2803">
                <a:moveTo>
                  <a:pt x="3526" y="1207"/>
                </a:moveTo>
                <a:lnTo>
                  <a:pt x="3526" y="2803"/>
                </a:lnTo>
                <a:lnTo>
                  <a:pt x="0" y="2803"/>
                </a:lnTo>
                <a:lnTo>
                  <a:pt x="0" y="1227"/>
                </a:lnTo>
                <a:lnTo>
                  <a:pt x="32" y="1260"/>
                </a:lnTo>
                <a:lnTo>
                  <a:pt x="69" y="1291"/>
                </a:lnTo>
                <a:lnTo>
                  <a:pt x="108" y="1318"/>
                </a:lnTo>
                <a:lnTo>
                  <a:pt x="150" y="1340"/>
                </a:lnTo>
                <a:lnTo>
                  <a:pt x="195" y="1359"/>
                </a:lnTo>
                <a:lnTo>
                  <a:pt x="241" y="1372"/>
                </a:lnTo>
                <a:lnTo>
                  <a:pt x="290" y="1379"/>
                </a:lnTo>
                <a:lnTo>
                  <a:pt x="341" y="1382"/>
                </a:lnTo>
                <a:lnTo>
                  <a:pt x="513" y="1382"/>
                </a:lnTo>
                <a:lnTo>
                  <a:pt x="513" y="1663"/>
                </a:lnTo>
                <a:lnTo>
                  <a:pt x="921" y="1663"/>
                </a:lnTo>
                <a:lnTo>
                  <a:pt x="921" y="1382"/>
                </a:lnTo>
                <a:lnTo>
                  <a:pt x="2494" y="1382"/>
                </a:lnTo>
                <a:lnTo>
                  <a:pt x="2494" y="1663"/>
                </a:lnTo>
                <a:lnTo>
                  <a:pt x="2900" y="1663"/>
                </a:lnTo>
                <a:lnTo>
                  <a:pt x="2900" y="1382"/>
                </a:lnTo>
                <a:lnTo>
                  <a:pt x="3169" y="1382"/>
                </a:lnTo>
                <a:lnTo>
                  <a:pt x="3223" y="1379"/>
                </a:lnTo>
                <a:lnTo>
                  <a:pt x="3275" y="1371"/>
                </a:lnTo>
                <a:lnTo>
                  <a:pt x="3323" y="1355"/>
                </a:lnTo>
                <a:lnTo>
                  <a:pt x="3371" y="1335"/>
                </a:lnTo>
                <a:lnTo>
                  <a:pt x="3414" y="1309"/>
                </a:lnTo>
                <a:lnTo>
                  <a:pt x="3455" y="1280"/>
                </a:lnTo>
                <a:lnTo>
                  <a:pt x="3492" y="1245"/>
                </a:lnTo>
                <a:lnTo>
                  <a:pt x="3526" y="1207"/>
                </a:lnTo>
                <a:close/>
                <a:moveTo>
                  <a:pt x="1317" y="133"/>
                </a:moveTo>
                <a:lnTo>
                  <a:pt x="1317" y="350"/>
                </a:lnTo>
                <a:lnTo>
                  <a:pt x="2217" y="350"/>
                </a:lnTo>
                <a:lnTo>
                  <a:pt x="2217" y="133"/>
                </a:lnTo>
                <a:lnTo>
                  <a:pt x="1317" y="133"/>
                </a:lnTo>
                <a:close/>
                <a:moveTo>
                  <a:pt x="1250" y="0"/>
                </a:moveTo>
                <a:lnTo>
                  <a:pt x="2284" y="0"/>
                </a:lnTo>
                <a:lnTo>
                  <a:pt x="2301" y="2"/>
                </a:lnTo>
                <a:lnTo>
                  <a:pt x="2317" y="9"/>
                </a:lnTo>
                <a:lnTo>
                  <a:pt x="2330" y="19"/>
                </a:lnTo>
                <a:lnTo>
                  <a:pt x="2341" y="32"/>
                </a:lnTo>
                <a:lnTo>
                  <a:pt x="2348" y="49"/>
                </a:lnTo>
                <a:lnTo>
                  <a:pt x="2350" y="67"/>
                </a:lnTo>
                <a:lnTo>
                  <a:pt x="2350" y="350"/>
                </a:lnTo>
                <a:lnTo>
                  <a:pt x="3526" y="350"/>
                </a:lnTo>
                <a:lnTo>
                  <a:pt x="3526" y="995"/>
                </a:lnTo>
                <a:lnTo>
                  <a:pt x="3514" y="1041"/>
                </a:lnTo>
                <a:lnTo>
                  <a:pt x="3498" y="1083"/>
                </a:lnTo>
                <a:lnTo>
                  <a:pt x="3476" y="1123"/>
                </a:lnTo>
                <a:lnTo>
                  <a:pt x="3450" y="1160"/>
                </a:lnTo>
                <a:lnTo>
                  <a:pt x="3420" y="1193"/>
                </a:lnTo>
                <a:lnTo>
                  <a:pt x="3385" y="1221"/>
                </a:lnTo>
                <a:lnTo>
                  <a:pt x="3347" y="1246"/>
                </a:lnTo>
                <a:lnTo>
                  <a:pt x="3306" y="1267"/>
                </a:lnTo>
                <a:lnTo>
                  <a:pt x="3263" y="1281"/>
                </a:lnTo>
                <a:lnTo>
                  <a:pt x="3216" y="1291"/>
                </a:lnTo>
                <a:lnTo>
                  <a:pt x="3169" y="1293"/>
                </a:lnTo>
                <a:lnTo>
                  <a:pt x="2900" y="1293"/>
                </a:lnTo>
                <a:lnTo>
                  <a:pt x="2900" y="1184"/>
                </a:lnTo>
                <a:lnTo>
                  <a:pt x="2494" y="1184"/>
                </a:lnTo>
                <a:lnTo>
                  <a:pt x="2494" y="1293"/>
                </a:lnTo>
                <a:lnTo>
                  <a:pt x="921" y="1293"/>
                </a:lnTo>
                <a:lnTo>
                  <a:pt x="921" y="1184"/>
                </a:lnTo>
                <a:lnTo>
                  <a:pt x="513" y="1184"/>
                </a:lnTo>
                <a:lnTo>
                  <a:pt x="513" y="1293"/>
                </a:lnTo>
                <a:lnTo>
                  <a:pt x="341" y="1293"/>
                </a:lnTo>
                <a:lnTo>
                  <a:pt x="294" y="1291"/>
                </a:lnTo>
                <a:lnTo>
                  <a:pt x="250" y="1282"/>
                </a:lnTo>
                <a:lnTo>
                  <a:pt x="208" y="1268"/>
                </a:lnTo>
                <a:lnTo>
                  <a:pt x="168" y="1249"/>
                </a:lnTo>
                <a:lnTo>
                  <a:pt x="131" y="1226"/>
                </a:lnTo>
                <a:lnTo>
                  <a:pt x="96" y="1198"/>
                </a:lnTo>
                <a:lnTo>
                  <a:pt x="66" y="1167"/>
                </a:lnTo>
                <a:lnTo>
                  <a:pt x="40" y="1132"/>
                </a:lnTo>
                <a:lnTo>
                  <a:pt x="17" y="1094"/>
                </a:lnTo>
                <a:lnTo>
                  <a:pt x="0" y="1054"/>
                </a:lnTo>
                <a:lnTo>
                  <a:pt x="0" y="350"/>
                </a:lnTo>
                <a:lnTo>
                  <a:pt x="1182" y="350"/>
                </a:lnTo>
                <a:lnTo>
                  <a:pt x="1182" y="67"/>
                </a:lnTo>
                <a:lnTo>
                  <a:pt x="1185" y="49"/>
                </a:lnTo>
                <a:lnTo>
                  <a:pt x="1192" y="32"/>
                </a:lnTo>
                <a:lnTo>
                  <a:pt x="1202" y="19"/>
                </a:lnTo>
                <a:lnTo>
                  <a:pt x="1216" y="9"/>
                </a:lnTo>
                <a:lnTo>
                  <a:pt x="1232" y="2"/>
                </a:lnTo>
                <a:lnTo>
                  <a:pt x="125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48" name="Group 247"/>
          <p:cNvGrpSpPr/>
          <p:nvPr/>
        </p:nvGrpSpPr>
        <p:grpSpPr>
          <a:xfrm>
            <a:off x="2315502" y="551754"/>
            <a:ext cx="548893" cy="604943"/>
            <a:chOff x="-1206500" y="2587625"/>
            <a:chExt cx="1133475" cy="1247776"/>
          </a:xfrm>
          <a:solidFill>
            <a:schemeClr val="bg1"/>
          </a:solidFill>
        </p:grpSpPr>
        <p:sp>
          <p:nvSpPr>
            <p:cNvPr id="249" name="Freeform 68"/>
            <p:cNvSpPr>
              <a:spLocks/>
            </p:cNvSpPr>
            <p:nvPr/>
          </p:nvSpPr>
          <p:spPr bwMode="auto">
            <a:xfrm>
              <a:off x="-1074738" y="2587625"/>
              <a:ext cx="268288" cy="268288"/>
            </a:xfrm>
            <a:custGeom>
              <a:avLst/>
              <a:gdLst>
                <a:gd name="T0" fmla="*/ 423 w 847"/>
                <a:gd name="T1" fmla="*/ 0 h 845"/>
                <a:gd name="T2" fmla="*/ 423 w 847"/>
                <a:gd name="T3" fmla="*/ 0 h 845"/>
                <a:gd name="T4" fmla="*/ 476 w 847"/>
                <a:gd name="T5" fmla="*/ 3 h 845"/>
                <a:gd name="T6" fmla="*/ 527 w 847"/>
                <a:gd name="T7" fmla="*/ 13 h 845"/>
                <a:gd name="T8" fmla="*/ 577 w 847"/>
                <a:gd name="T9" fmla="*/ 29 h 845"/>
                <a:gd name="T10" fmla="*/ 623 w 847"/>
                <a:gd name="T11" fmla="*/ 49 h 845"/>
                <a:gd name="T12" fmla="*/ 665 w 847"/>
                <a:gd name="T13" fmla="*/ 76 h 845"/>
                <a:gd name="T14" fmla="*/ 705 w 847"/>
                <a:gd name="T15" fmla="*/ 106 h 845"/>
                <a:gd name="T16" fmla="*/ 740 w 847"/>
                <a:gd name="T17" fmla="*/ 142 h 845"/>
                <a:gd name="T18" fmla="*/ 770 w 847"/>
                <a:gd name="T19" fmla="*/ 181 h 845"/>
                <a:gd name="T20" fmla="*/ 797 w 847"/>
                <a:gd name="T21" fmla="*/ 223 h 845"/>
                <a:gd name="T22" fmla="*/ 819 w 847"/>
                <a:gd name="T23" fmla="*/ 269 h 845"/>
                <a:gd name="T24" fmla="*/ 833 w 847"/>
                <a:gd name="T25" fmla="*/ 319 h 845"/>
                <a:gd name="T26" fmla="*/ 843 w 847"/>
                <a:gd name="T27" fmla="*/ 370 h 845"/>
                <a:gd name="T28" fmla="*/ 847 w 847"/>
                <a:gd name="T29" fmla="*/ 423 h 845"/>
                <a:gd name="T30" fmla="*/ 843 w 847"/>
                <a:gd name="T31" fmla="*/ 476 h 845"/>
                <a:gd name="T32" fmla="*/ 833 w 847"/>
                <a:gd name="T33" fmla="*/ 527 h 845"/>
                <a:gd name="T34" fmla="*/ 819 w 847"/>
                <a:gd name="T35" fmla="*/ 575 h 845"/>
                <a:gd name="T36" fmla="*/ 797 w 847"/>
                <a:gd name="T37" fmla="*/ 621 h 845"/>
                <a:gd name="T38" fmla="*/ 770 w 847"/>
                <a:gd name="T39" fmla="*/ 665 h 845"/>
                <a:gd name="T40" fmla="*/ 740 w 847"/>
                <a:gd name="T41" fmla="*/ 703 h 845"/>
                <a:gd name="T42" fmla="*/ 705 w 847"/>
                <a:gd name="T43" fmla="*/ 739 h 845"/>
                <a:gd name="T44" fmla="*/ 665 w 847"/>
                <a:gd name="T45" fmla="*/ 770 h 845"/>
                <a:gd name="T46" fmla="*/ 623 w 847"/>
                <a:gd name="T47" fmla="*/ 797 h 845"/>
                <a:gd name="T48" fmla="*/ 577 w 847"/>
                <a:gd name="T49" fmla="*/ 817 h 845"/>
                <a:gd name="T50" fmla="*/ 527 w 847"/>
                <a:gd name="T51" fmla="*/ 833 h 845"/>
                <a:gd name="T52" fmla="*/ 476 w 847"/>
                <a:gd name="T53" fmla="*/ 843 h 845"/>
                <a:gd name="T54" fmla="*/ 423 w 847"/>
                <a:gd name="T55" fmla="*/ 845 h 845"/>
                <a:gd name="T56" fmla="*/ 369 w 847"/>
                <a:gd name="T57" fmla="*/ 843 h 845"/>
                <a:gd name="T58" fmla="*/ 318 w 847"/>
                <a:gd name="T59" fmla="*/ 833 h 845"/>
                <a:gd name="T60" fmla="*/ 270 w 847"/>
                <a:gd name="T61" fmla="*/ 817 h 845"/>
                <a:gd name="T62" fmla="*/ 224 w 847"/>
                <a:gd name="T63" fmla="*/ 797 h 845"/>
                <a:gd name="T64" fmla="*/ 181 w 847"/>
                <a:gd name="T65" fmla="*/ 770 h 845"/>
                <a:gd name="T66" fmla="*/ 141 w 847"/>
                <a:gd name="T67" fmla="*/ 739 h 845"/>
                <a:gd name="T68" fmla="*/ 106 w 847"/>
                <a:gd name="T69" fmla="*/ 703 h 845"/>
                <a:gd name="T70" fmla="*/ 75 w 847"/>
                <a:gd name="T71" fmla="*/ 665 h 845"/>
                <a:gd name="T72" fmla="*/ 49 w 847"/>
                <a:gd name="T73" fmla="*/ 621 h 845"/>
                <a:gd name="T74" fmla="*/ 27 w 847"/>
                <a:gd name="T75" fmla="*/ 575 h 845"/>
                <a:gd name="T76" fmla="*/ 12 w 847"/>
                <a:gd name="T77" fmla="*/ 527 h 845"/>
                <a:gd name="T78" fmla="*/ 2 w 847"/>
                <a:gd name="T79" fmla="*/ 476 h 845"/>
                <a:gd name="T80" fmla="*/ 0 w 847"/>
                <a:gd name="T81" fmla="*/ 423 h 845"/>
                <a:gd name="T82" fmla="*/ 2 w 847"/>
                <a:gd name="T83" fmla="*/ 370 h 845"/>
                <a:gd name="T84" fmla="*/ 12 w 847"/>
                <a:gd name="T85" fmla="*/ 319 h 845"/>
                <a:gd name="T86" fmla="*/ 27 w 847"/>
                <a:gd name="T87" fmla="*/ 269 h 845"/>
                <a:gd name="T88" fmla="*/ 49 w 847"/>
                <a:gd name="T89" fmla="*/ 223 h 845"/>
                <a:gd name="T90" fmla="*/ 75 w 847"/>
                <a:gd name="T91" fmla="*/ 181 h 845"/>
                <a:gd name="T92" fmla="*/ 106 w 847"/>
                <a:gd name="T93" fmla="*/ 142 h 845"/>
                <a:gd name="T94" fmla="*/ 141 w 847"/>
                <a:gd name="T95" fmla="*/ 106 h 845"/>
                <a:gd name="T96" fmla="*/ 181 w 847"/>
                <a:gd name="T97" fmla="*/ 76 h 845"/>
                <a:gd name="T98" fmla="*/ 224 w 847"/>
                <a:gd name="T99" fmla="*/ 49 h 845"/>
                <a:gd name="T100" fmla="*/ 270 w 847"/>
                <a:gd name="T101" fmla="*/ 29 h 845"/>
                <a:gd name="T102" fmla="*/ 318 w 847"/>
                <a:gd name="T103" fmla="*/ 13 h 845"/>
                <a:gd name="T104" fmla="*/ 369 w 847"/>
                <a:gd name="T105" fmla="*/ 3 h 845"/>
                <a:gd name="T106" fmla="*/ 423 w 847"/>
                <a:gd name="T107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7" h="845">
                  <a:moveTo>
                    <a:pt x="423" y="0"/>
                  </a:moveTo>
                  <a:lnTo>
                    <a:pt x="423" y="0"/>
                  </a:lnTo>
                  <a:lnTo>
                    <a:pt x="476" y="3"/>
                  </a:lnTo>
                  <a:lnTo>
                    <a:pt x="527" y="13"/>
                  </a:lnTo>
                  <a:lnTo>
                    <a:pt x="577" y="29"/>
                  </a:lnTo>
                  <a:lnTo>
                    <a:pt x="623" y="49"/>
                  </a:lnTo>
                  <a:lnTo>
                    <a:pt x="665" y="76"/>
                  </a:lnTo>
                  <a:lnTo>
                    <a:pt x="705" y="106"/>
                  </a:lnTo>
                  <a:lnTo>
                    <a:pt x="740" y="142"/>
                  </a:lnTo>
                  <a:lnTo>
                    <a:pt x="770" y="181"/>
                  </a:lnTo>
                  <a:lnTo>
                    <a:pt x="797" y="223"/>
                  </a:lnTo>
                  <a:lnTo>
                    <a:pt x="819" y="269"/>
                  </a:lnTo>
                  <a:lnTo>
                    <a:pt x="833" y="319"/>
                  </a:lnTo>
                  <a:lnTo>
                    <a:pt x="843" y="370"/>
                  </a:lnTo>
                  <a:lnTo>
                    <a:pt x="847" y="423"/>
                  </a:lnTo>
                  <a:lnTo>
                    <a:pt x="843" y="476"/>
                  </a:lnTo>
                  <a:lnTo>
                    <a:pt x="833" y="527"/>
                  </a:lnTo>
                  <a:lnTo>
                    <a:pt x="819" y="575"/>
                  </a:lnTo>
                  <a:lnTo>
                    <a:pt x="797" y="621"/>
                  </a:lnTo>
                  <a:lnTo>
                    <a:pt x="770" y="665"/>
                  </a:lnTo>
                  <a:lnTo>
                    <a:pt x="740" y="703"/>
                  </a:lnTo>
                  <a:lnTo>
                    <a:pt x="705" y="739"/>
                  </a:lnTo>
                  <a:lnTo>
                    <a:pt x="665" y="770"/>
                  </a:lnTo>
                  <a:lnTo>
                    <a:pt x="623" y="797"/>
                  </a:lnTo>
                  <a:lnTo>
                    <a:pt x="577" y="817"/>
                  </a:lnTo>
                  <a:lnTo>
                    <a:pt x="527" y="833"/>
                  </a:lnTo>
                  <a:lnTo>
                    <a:pt x="476" y="843"/>
                  </a:lnTo>
                  <a:lnTo>
                    <a:pt x="423" y="845"/>
                  </a:lnTo>
                  <a:lnTo>
                    <a:pt x="369" y="843"/>
                  </a:lnTo>
                  <a:lnTo>
                    <a:pt x="318" y="833"/>
                  </a:lnTo>
                  <a:lnTo>
                    <a:pt x="270" y="817"/>
                  </a:lnTo>
                  <a:lnTo>
                    <a:pt x="224" y="797"/>
                  </a:lnTo>
                  <a:lnTo>
                    <a:pt x="181" y="770"/>
                  </a:lnTo>
                  <a:lnTo>
                    <a:pt x="141" y="739"/>
                  </a:lnTo>
                  <a:lnTo>
                    <a:pt x="106" y="703"/>
                  </a:lnTo>
                  <a:lnTo>
                    <a:pt x="75" y="665"/>
                  </a:lnTo>
                  <a:lnTo>
                    <a:pt x="49" y="621"/>
                  </a:lnTo>
                  <a:lnTo>
                    <a:pt x="27" y="575"/>
                  </a:lnTo>
                  <a:lnTo>
                    <a:pt x="12" y="527"/>
                  </a:lnTo>
                  <a:lnTo>
                    <a:pt x="2" y="476"/>
                  </a:lnTo>
                  <a:lnTo>
                    <a:pt x="0" y="423"/>
                  </a:lnTo>
                  <a:lnTo>
                    <a:pt x="2" y="370"/>
                  </a:lnTo>
                  <a:lnTo>
                    <a:pt x="12" y="319"/>
                  </a:lnTo>
                  <a:lnTo>
                    <a:pt x="27" y="269"/>
                  </a:lnTo>
                  <a:lnTo>
                    <a:pt x="49" y="223"/>
                  </a:lnTo>
                  <a:lnTo>
                    <a:pt x="75" y="181"/>
                  </a:lnTo>
                  <a:lnTo>
                    <a:pt x="106" y="142"/>
                  </a:lnTo>
                  <a:lnTo>
                    <a:pt x="141" y="106"/>
                  </a:lnTo>
                  <a:lnTo>
                    <a:pt x="181" y="76"/>
                  </a:lnTo>
                  <a:lnTo>
                    <a:pt x="224" y="49"/>
                  </a:lnTo>
                  <a:lnTo>
                    <a:pt x="270" y="29"/>
                  </a:lnTo>
                  <a:lnTo>
                    <a:pt x="318" y="13"/>
                  </a:lnTo>
                  <a:lnTo>
                    <a:pt x="369" y="3"/>
                  </a:lnTo>
                  <a:lnTo>
                    <a:pt x="4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69"/>
            <p:cNvSpPr>
              <a:spLocks/>
            </p:cNvSpPr>
            <p:nvPr/>
          </p:nvSpPr>
          <p:spPr bwMode="auto">
            <a:xfrm>
              <a:off x="-630238" y="2587625"/>
              <a:ext cx="269875" cy="269875"/>
            </a:xfrm>
            <a:custGeom>
              <a:avLst/>
              <a:gdLst>
                <a:gd name="T0" fmla="*/ 424 w 848"/>
                <a:gd name="T1" fmla="*/ 0 h 846"/>
                <a:gd name="T2" fmla="*/ 477 w 848"/>
                <a:gd name="T3" fmla="*/ 3 h 846"/>
                <a:gd name="T4" fmla="*/ 528 w 848"/>
                <a:gd name="T5" fmla="*/ 13 h 846"/>
                <a:gd name="T6" fmla="*/ 577 w 848"/>
                <a:gd name="T7" fmla="*/ 29 h 846"/>
                <a:gd name="T8" fmla="*/ 623 w 848"/>
                <a:gd name="T9" fmla="*/ 49 h 846"/>
                <a:gd name="T10" fmla="*/ 666 w 848"/>
                <a:gd name="T11" fmla="*/ 76 h 846"/>
                <a:gd name="T12" fmla="*/ 705 w 848"/>
                <a:gd name="T13" fmla="*/ 107 h 846"/>
                <a:gd name="T14" fmla="*/ 740 w 848"/>
                <a:gd name="T15" fmla="*/ 142 h 846"/>
                <a:gd name="T16" fmla="*/ 772 w 848"/>
                <a:gd name="T17" fmla="*/ 181 h 846"/>
                <a:gd name="T18" fmla="*/ 798 w 848"/>
                <a:gd name="T19" fmla="*/ 225 h 846"/>
                <a:gd name="T20" fmla="*/ 819 w 848"/>
                <a:gd name="T21" fmla="*/ 271 h 846"/>
                <a:gd name="T22" fmla="*/ 835 w 848"/>
                <a:gd name="T23" fmla="*/ 319 h 846"/>
                <a:gd name="T24" fmla="*/ 844 w 848"/>
                <a:gd name="T25" fmla="*/ 370 h 846"/>
                <a:gd name="T26" fmla="*/ 848 w 848"/>
                <a:gd name="T27" fmla="*/ 423 h 846"/>
                <a:gd name="T28" fmla="*/ 844 w 848"/>
                <a:gd name="T29" fmla="*/ 476 h 846"/>
                <a:gd name="T30" fmla="*/ 835 w 848"/>
                <a:gd name="T31" fmla="*/ 527 h 846"/>
                <a:gd name="T32" fmla="*/ 819 w 848"/>
                <a:gd name="T33" fmla="*/ 575 h 846"/>
                <a:gd name="T34" fmla="*/ 798 w 848"/>
                <a:gd name="T35" fmla="*/ 621 h 846"/>
                <a:gd name="T36" fmla="*/ 772 w 848"/>
                <a:gd name="T37" fmla="*/ 665 h 846"/>
                <a:gd name="T38" fmla="*/ 740 w 848"/>
                <a:gd name="T39" fmla="*/ 703 h 846"/>
                <a:gd name="T40" fmla="*/ 705 w 848"/>
                <a:gd name="T41" fmla="*/ 739 h 846"/>
                <a:gd name="T42" fmla="*/ 666 w 848"/>
                <a:gd name="T43" fmla="*/ 770 h 846"/>
                <a:gd name="T44" fmla="*/ 623 w 848"/>
                <a:gd name="T45" fmla="*/ 797 h 846"/>
                <a:gd name="T46" fmla="*/ 577 w 848"/>
                <a:gd name="T47" fmla="*/ 817 h 846"/>
                <a:gd name="T48" fmla="*/ 528 w 848"/>
                <a:gd name="T49" fmla="*/ 833 h 846"/>
                <a:gd name="T50" fmla="*/ 477 w 848"/>
                <a:gd name="T51" fmla="*/ 843 h 846"/>
                <a:gd name="T52" fmla="*/ 424 w 848"/>
                <a:gd name="T53" fmla="*/ 846 h 846"/>
                <a:gd name="T54" fmla="*/ 370 w 848"/>
                <a:gd name="T55" fmla="*/ 843 h 846"/>
                <a:gd name="T56" fmla="*/ 320 w 848"/>
                <a:gd name="T57" fmla="*/ 833 h 846"/>
                <a:gd name="T58" fmla="*/ 271 w 848"/>
                <a:gd name="T59" fmla="*/ 817 h 846"/>
                <a:gd name="T60" fmla="*/ 225 w 848"/>
                <a:gd name="T61" fmla="*/ 797 h 846"/>
                <a:gd name="T62" fmla="*/ 181 w 848"/>
                <a:gd name="T63" fmla="*/ 770 h 846"/>
                <a:gd name="T64" fmla="*/ 143 w 848"/>
                <a:gd name="T65" fmla="*/ 739 h 846"/>
                <a:gd name="T66" fmla="*/ 107 w 848"/>
                <a:gd name="T67" fmla="*/ 703 h 846"/>
                <a:gd name="T68" fmla="*/ 76 w 848"/>
                <a:gd name="T69" fmla="*/ 665 h 846"/>
                <a:gd name="T70" fmla="*/ 49 w 848"/>
                <a:gd name="T71" fmla="*/ 621 h 846"/>
                <a:gd name="T72" fmla="*/ 29 w 848"/>
                <a:gd name="T73" fmla="*/ 575 h 846"/>
                <a:gd name="T74" fmla="*/ 13 w 848"/>
                <a:gd name="T75" fmla="*/ 527 h 846"/>
                <a:gd name="T76" fmla="*/ 3 w 848"/>
                <a:gd name="T77" fmla="*/ 476 h 846"/>
                <a:gd name="T78" fmla="*/ 0 w 848"/>
                <a:gd name="T79" fmla="*/ 423 h 846"/>
                <a:gd name="T80" fmla="*/ 3 w 848"/>
                <a:gd name="T81" fmla="*/ 370 h 846"/>
                <a:gd name="T82" fmla="*/ 13 w 848"/>
                <a:gd name="T83" fmla="*/ 319 h 846"/>
                <a:gd name="T84" fmla="*/ 29 w 848"/>
                <a:gd name="T85" fmla="*/ 271 h 846"/>
                <a:gd name="T86" fmla="*/ 49 w 848"/>
                <a:gd name="T87" fmla="*/ 225 h 846"/>
                <a:gd name="T88" fmla="*/ 76 w 848"/>
                <a:gd name="T89" fmla="*/ 181 h 846"/>
                <a:gd name="T90" fmla="*/ 107 w 848"/>
                <a:gd name="T91" fmla="*/ 142 h 846"/>
                <a:gd name="T92" fmla="*/ 143 w 848"/>
                <a:gd name="T93" fmla="*/ 107 h 846"/>
                <a:gd name="T94" fmla="*/ 181 w 848"/>
                <a:gd name="T95" fmla="*/ 76 h 846"/>
                <a:gd name="T96" fmla="*/ 225 w 848"/>
                <a:gd name="T97" fmla="*/ 49 h 846"/>
                <a:gd name="T98" fmla="*/ 271 w 848"/>
                <a:gd name="T99" fmla="*/ 29 h 846"/>
                <a:gd name="T100" fmla="*/ 320 w 848"/>
                <a:gd name="T101" fmla="*/ 13 h 846"/>
                <a:gd name="T102" fmla="*/ 370 w 848"/>
                <a:gd name="T103" fmla="*/ 3 h 846"/>
                <a:gd name="T104" fmla="*/ 424 w 848"/>
                <a:gd name="T105" fmla="*/ 0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8" h="846">
                  <a:moveTo>
                    <a:pt x="424" y="0"/>
                  </a:moveTo>
                  <a:lnTo>
                    <a:pt x="477" y="3"/>
                  </a:lnTo>
                  <a:lnTo>
                    <a:pt x="528" y="13"/>
                  </a:lnTo>
                  <a:lnTo>
                    <a:pt x="577" y="29"/>
                  </a:lnTo>
                  <a:lnTo>
                    <a:pt x="623" y="49"/>
                  </a:lnTo>
                  <a:lnTo>
                    <a:pt x="666" y="76"/>
                  </a:lnTo>
                  <a:lnTo>
                    <a:pt x="705" y="107"/>
                  </a:lnTo>
                  <a:lnTo>
                    <a:pt x="740" y="142"/>
                  </a:lnTo>
                  <a:lnTo>
                    <a:pt x="772" y="181"/>
                  </a:lnTo>
                  <a:lnTo>
                    <a:pt x="798" y="225"/>
                  </a:lnTo>
                  <a:lnTo>
                    <a:pt x="819" y="271"/>
                  </a:lnTo>
                  <a:lnTo>
                    <a:pt x="835" y="319"/>
                  </a:lnTo>
                  <a:lnTo>
                    <a:pt x="844" y="370"/>
                  </a:lnTo>
                  <a:lnTo>
                    <a:pt x="848" y="423"/>
                  </a:lnTo>
                  <a:lnTo>
                    <a:pt x="844" y="476"/>
                  </a:lnTo>
                  <a:lnTo>
                    <a:pt x="835" y="527"/>
                  </a:lnTo>
                  <a:lnTo>
                    <a:pt x="819" y="575"/>
                  </a:lnTo>
                  <a:lnTo>
                    <a:pt x="798" y="621"/>
                  </a:lnTo>
                  <a:lnTo>
                    <a:pt x="772" y="665"/>
                  </a:lnTo>
                  <a:lnTo>
                    <a:pt x="740" y="703"/>
                  </a:lnTo>
                  <a:lnTo>
                    <a:pt x="705" y="739"/>
                  </a:lnTo>
                  <a:lnTo>
                    <a:pt x="666" y="770"/>
                  </a:lnTo>
                  <a:lnTo>
                    <a:pt x="623" y="797"/>
                  </a:lnTo>
                  <a:lnTo>
                    <a:pt x="577" y="817"/>
                  </a:lnTo>
                  <a:lnTo>
                    <a:pt x="528" y="833"/>
                  </a:lnTo>
                  <a:lnTo>
                    <a:pt x="477" y="843"/>
                  </a:lnTo>
                  <a:lnTo>
                    <a:pt x="424" y="846"/>
                  </a:lnTo>
                  <a:lnTo>
                    <a:pt x="370" y="843"/>
                  </a:lnTo>
                  <a:lnTo>
                    <a:pt x="320" y="833"/>
                  </a:lnTo>
                  <a:lnTo>
                    <a:pt x="271" y="817"/>
                  </a:lnTo>
                  <a:lnTo>
                    <a:pt x="225" y="797"/>
                  </a:lnTo>
                  <a:lnTo>
                    <a:pt x="181" y="770"/>
                  </a:lnTo>
                  <a:lnTo>
                    <a:pt x="143" y="739"/>
                  </a:lnTo>
                  <a:lnTo>
                    <a:pt x="107" y="703"/>
                  </a:lnTo>
                  <a:lnTo>
                    <a:pt x="76" y="665"/>
                  </a:lnTo>
                  <a:lnTo>
                    <a:pt x="49" y="621"/>
                  </a:lnTo>
                  <a:lnTo>
                    <a:pt x="29" y="575"/>
                  </a:lnTo>
                  <a:lnTo>
                    <a:pt x="13" y="527"/>
                  </a:lnTo>
                  <a:lnTo>
                    <a:pt x="3" y="476"/>
                  </a:lnTo>
                  <a:lnTo>
                    <a:pt x="0" y="423"/>
                  </a:lnTo>
                  <a:lnTo>
                    <a:pt x="3" y="370"/>
                  </a:lnTo>
                  <a:lnTo>
                    <a:pt x="13" y="319"/>
                  </a:lnTo>
                  <a:lnTo>
                    <a:pt x="29" y="271"/>
                  </a:lnTo>
                  <a:lnTo>
                    <a:pt x="49" y="225"/>
                  </a:lnTo>
                  <a:lnTo>
                    <a:pt x="76" y="181"/>
                  </a:lnTo>
                  <a:lnTo>
                    <a:pt x="107" y="142"/>
                  </a:lnTo>
                  <a:lnTo>
                    <a:pt x="143" y="107"/>
                  </a:lnTo>
                  <a:lnTo>
                    <a:pt x="181" y="76"/>
                  </a:lnTo>
                  <a:lnTo>
                    <a:pt x="225" y="49"/>
                  </a:lnTo>
                  <a:lnTo>
                    <a:pt x="271" y="29"/>
                  </a:lnTo>
                  <a:lnTo>
                    <a:pt x="320" y="13"/>
                  </a:lnTo>
                  <a:lnTo>
                    <a:pt x="370" y="3"/>
                  </a:lnTo>
                  <a:lnTo>
                    <a:pt x="4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70"/>
            <p:cNvSpPr>
              <a:spLocks/>
            </p:cNvSpPr>
            <p:nvPr/>
          </p:nvSpPr>
          <p:spPr bwMode="auto">
            <a:xfrm>
              <a:off x="-411163" y="3667125"/>
              <a:ext cx="142875" cy="168275"/>
            </a:xfrm>
            <a:custGeom>
              <a:avLst/>
              <a:gdLst>
                <a:gd name="T0" fmla="*/ 0 w 449"/>
                <a:gd name="T1" fmla="*/ 0 h 529"/>
                <a:gd name="T2" fmla="*/ 449 w 449"/>
                <a:gd name="T3" fmla="*/ 0 h 529"/>
                <a:gd name="T4" fmla="*/ 449 w 449"/>
                <a:gd name="T5" fmla="*/ 305 h 529"/>
                <a:gd name="T6" fmla="*/ 445 w 449"/>
                <a:gd name="T7" fmla="*/ 345 h 529"/>
                <a:gd name="T8" fmla="*/ 436 w 449"/>
                <a:gd name="T9" fmla="*/ 383 h 529"/>
                <a:gd name="T10" fmla="*/ 419 w 449"/>
                <a:gd name="T11" fmla="*/ 418 h 529"/>
                <a:gd name="T12" fmla="*/ 397 w 449"/>
                <a:gd name="T13" fmla="*/ 449 h 529"/>
                <a:gd name="T14" fmla="*/ 369 w 449"/>
                <a:gd name="T15" fmla="*/ 476 h 529"/>
                <a:gd name="T16" fmla="*/ 339 w 449"/>
                <a:gd name="T17" fmla="*/ 499 h 529"/>
                <a:gd name="T18" fmla="*/ 303 w 449"/>
                <a:gd name="T19" fmla="*/ 515 h 529"/>
                <a:gd name="T20" fmla="*/ 265 w 449"/>
                <a:gd name="T21" fmla="*/ 525 h 529"/>
                <a:gd name="T22" fmla="*/ 225 w 449"/>
                <a:gd name="T23" fmla="*/ 529 h 529"/>
                <a:gd name="T24" fmla="*/ 225 w 449"/>
                <a:gd name="T25" fmla="*/ 529 h 529"/>
                <a:gd name="T26" fmla="*/ 185 w 449"/>
                <a:gd name="T27" fmla="*/ 525 h 529"/>
                <a:gd name="T28" fmla="*/ 147 w 449"/>
                <a:gd name="T29" fmla="*/ 515 h 529"/>
                <a:gd name="T30" fmla="*/ 112 w 449"/>
                <a:gd name="T31" fmla="*/ 499 h 529"/>
                <a:gd name="T32" fmla="*/ 80 w 449"/>
                <a:gd name="T33" fmla="*/ 477 h 529"/>
                <a:gd name="T34" fmla="*/ 54 w 449"/>
                <a:gd name="T35" fmla="*/ 449 h 529"/>
                <a:gd name="T36" fmla="*/ 31 w 449"/>
                <a:gd name="T37" fmla="*/ 418 h 529"/>
                <a:gd name="T38" fmla="*/ 15 w 449"/>
                <a:gd name="T39" fmla="*/ 384 h 529"/>
                <a:gd name="T40" fmla="*/ 4 w 449"/>
                <a:gd name="T41" fmla="*/ 345 h 529"/>
                <a:gd name="T42" fmla="*/ 0 w 449"/>
                <a:gd name="T43" fmla="*/ 305 h 529"/>
                <a:gd name="T44" fmla="*/ 0 w 449"/>
                <a:gd name="T45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9" h="529">
                  <a:moveTo>
                    <a:pt x="0" y="0"/>
                  </a:moveTo>
                  <a:lnTo>
                    <a:pt x="449" y="0"/>
                  </a:lnTo>
                  <a:lnTo>
                    <a:pt x="449" y="305"/>
                  </a:lnTo>
                  <a:lnTo>
                    <a:pt x="445" y="345"/>
                  </a:lnTo>
                  <a:lnTo>
                    <a:pt x="436" y="383"/>
                  </a:lnTo>
                  <a:lnTo>
                    <a:pt x="419" y="418"/>
                  </a:lnTo>
                  <a:lnTo>
                    <a:pt x="397" y="449"/>
                  </a:lnTo>
                  <a:lnTo>
                    <a:pt x="369" y="476"/>
                  </a:lnTo>
                  <a:lnTo>
                    <a:pt x="339" y="499"/>
                  </a:lnTo>
                  <a:lnTo>
                    <a:pt x="303" y="515"/>
                  </a:lnTo>
                  <a:lnTo>
                    <a:pt x="265" y="525"/>
                  </a:lnTo>
                  <a:lnTo>
                    <a:pt x="225" y="529"/>
                  </a:lnTo>
                  <a:lnTo>
                    <a:pt x="225" y="529"/>
                  </a:lnTo>
                  <a:lnTo>
                    <a:pt x="185" y="525"/>
                  </a:lnTo>
                  <a:lnTo>
                    <a:pt x="147" y="515"/>
                  </a:lnTo>
                  <a:lnTo>
                    <a:pt x="112" y="499"/>
                  </a:lnTo>
                  <a:lnTo>
                    <a:pt x="80" y="477"/>
                  </a:lnTo>
                  <a:lnTo>
                    <a:pt x="54" y="449"/>
                  </a:lnTo>
                  <a:lnTo>
                    <a:pt x="31" y="418"/>
                  </a:lnTo>
                  <a:lnTo>
                    <a:pt x="15" y="384"/>
                  </a:lnTo>
                  <a:lnTo>
                    <a:pt x="4" y="345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71"/>
            <p:cNvSpPr>
              <a:spLocks noEditPoints="1"/>
            </p:cNvSpPr>
            <p:nvPr/>
          </p:nvSpPr>
          <p:spPr bwMode="auto">
            <a:xfrm>
              <a:off x="-1206500" y="2849563"/>
              <a:ext cx="1133475" cy="985838"/>
            </a:xfrm>
            <a:custGeom>
              <a:avLst/>
              <a:gdLst>
                <a:gd name="T0" fmla="*/ 2967 w 3570"/>
                <a:gd name="T1" fmla="*/ 1562 h 3106"/>
                <a:gd name="T2" fmla="*/ 2816 w 3570"/>
                <a:gd name="T3" fmla="*/ 1513 h 3106"/>
                <a:gd name="T4" fmla="*/ 2732 w 3570"/>
                <a:gd name="T5" fmla="*/ 1583 h 3106"/>
                <a:gd name="T6" fmla="*/ 3079 w 3570"/>
                <a:gd name="T7" fmla="*/ 1519 h 3106"/>
                <a:gd name="T8" fmla="*/ 575 w 3570"/>
                <a:gd name="T9" fmla="*/ 0 h 3106"/>
                <a:gd name="T10" fmla="*/ 675 w 3570"/>
                <a:gd name="T11" fmla="*/ 13 h 3106"/>
                <a:gd name="T12" fmla="*/ 742 w 3570"/>
                <a:gd name="T13" fmla="*/ 39 h 3106"/>
                <a:gd name="T14" fmla="*/ 878 w 3570"/>
                <a:gd name="T15" fmla="*/ 140 h 3106"/>
                <a:gd name="T16" fmla="*/ 968 w 3570"/>
                <a:gd name="T17" fmla="*/ 331 h 3106"/>
                <a:gd name="T18" fmla="*/ 995 w 3570"/>
                <a:gd name="T19" fmla="*/ 496 h 3106"/>
                <a:gd name="T20" fmla="*/ 1067 w 3570"/>
                <a:gd name="T21" fmla="*/ 739 h 3106"/>
                <a:gd name="T22" fmla="*/ 1217 w 3570"/>
                <a:gd name="T23" fmla="*/ 851 h 3106"/>
                <a:gd name="T24" fmla="*/ 1428 w 3570"/>
                <a:gd name="T25" fmla="*/ 849 h 3106"/>
                <a:gd name="T26" fmla="*/ 1663 w 3570"/>
                <a:gd name="T27" fmla="*/ 815 h 3106"/>
                <a:gd name="T28" fmla="*/ 1905 w 3570"/>
                <a:gd name="T29" fmla="*/ 777 h 3106"/>
                <a:gd name="T30" fmla="*/ 2022 w 3570"/>
                <a:gd name="T31" fmla="*/ 687 h 3106"/>
                <a:gd name="T32" fmla="*/ 2085 w 3570"/>
                <a:gd name="T33" fmla="*/ 474 h 3106"/>
                <a:gd name="T34" fmla="*/ 2109 w 3570"/>
                <a:gd name="T35" fmla="*/ 331 h 3106"/>
                <a:gd name="T36" fmla="*/ 2199 w 3570"/>
                <a:gd name="T37" fmla="*/ 140 h 3106"/>
                <a:gd name="T38" fmla="*/ 2336 w 3570"/>
                <a:gd name="T39" fmla="*/ 39 h 3106"/>
                <a:gd name="T40" fmla="*/ 2401 w 3570"/>
                <a:gd name="T41" fmla="*/ 13 h 3106"/>
                <a:gd name="T42" fmla="*/ 2502 w 3570"/>
                <a:gd name="T43" fmla="*/ 0 h 3106"/>
                <a:gd name="T44" fmla="*/ 2595 w 3570"/>
                <a:gd name="T45" fmla="*/ 10 h 3106"/>
                <a:gd name="T46" fmla="*/ 2750 w 3570"/>
                <a:gd name="T47" fmla="*/ 105 h 3106"/>
                <a:gd name="T48" fmla="*/ 2821 w 3570"/>
                <a:gd name="T49" fmla="*/ 259 h 3106"/>
                <a:gd name="T50" fmla="*/ 2848 w 3570"/>
                <a:gd name="T51" fmla="*/ 368 h 3106"/>
                <a:gd name="T52" fmla="*/ 2903 w 3570"/>
                <a:gd name="T53" fmla="*/ 586 h 3106"/>
                <a:gd name="T54" fmla="*/ 2971 w 3570"/>
                <a:gd name="T55" fmla="*/ 855 h 3106"/>
                <a:gd name="T56" fmla="*/ 3036 w 3570"/>
                <a:gd name="T57" fmla="*/ 1116 h 3106"/>
                <a:gd name="T58" fmla="*/ 3084 w 3570"/>
                <a:gd name="T59" fmla="*/ 1309 h 3106"/>
                <a:gd name="T60" fmla="*/ 3099 w 3570"/>
                <a:gd name="T61" fmla="*/ 1411 h 3106"/>
                <a:gd name="T62" fmla="*/ 3230 w 3570"/>
                <a:gd name="T63" fmla="*/ 1516 h 3106"/>
                <a:gd name="T64" fmla="*/ 2302 w 3570"/>
                <a:gd name="T65" fmla="*/ 2516 h 3106"/>
                <a:gd name="T66" fmla="*/ 2659 w 3570"/>
                <a:gd name="T67" fmla="*/ 1488 h 3106"/>
                <a:gd name="T68" fmla="*/ 2760 w 3570"/>
                <a:gd name="T69" fmla="*/ 1361 h 3106"/>
                <a:gd name="T70" fmla="*/ 2690 w 3570"/>
                <a:gd name="T71" fmla="*/ 1088 h 3106"/>
                <a:gd name="T72" fmla="*/ 2612 w 3570"/>
                <a:gd name="T73" fmla="*/ 833 h 3106"/>
                <a:gd name="T74" fmla="*/ 2559 w 3570"/>
                <a:gd name="T75" fmla="*/ 676 h 3106"/>
                <a:gd name="T76" fmla="*/ 2508 w 3570"/>
                <a:gd name="T77" fmla="*/ 624 h 3106"/>
                <a:gd name="T78" fmla="*/ 2497 w 3570"/>
                <a:gd name="T79" fmla="*/ 679 h 3106"/>
                <a:gd name="T80" fmla="*/ 2599 w 3570"/>
                <a:gd name="T81" fmla="*/ 964 h 3106"/>
                <a:gd name="T82" fmla="*/ 2707 w 3570"/>
                <a:gd name="T83" fmla="*/ 1384 h 3106"/>
                <a:gd name="T84" fmla="*/ 2576 w 3570"/>
                <a:gd name="T85" fmla="*/ 1534 h 3106"/>
                <a:gd name="T86" fmla="*/ 2358 w 3570"/>
                <a:gd name="T87" fmla="*/ 1439 h 3106"/>
                <a:gd name="T88" fmla="*/ 2195 w 3570"/>
                <a:gd name="T89" fmla="*/ 989 h 3106"/>
                <a:gd name="T90" fmla="*/ 1959 w 3570"/>
                <a:gd name="T91" fmla="*/ 1104 h 3106"/>
                <a:gd name="T92" fmla="*/ 1667 w 3570"/>
                <a:gd name="T93" fmla="*/ 1168 h 3106"/>
                <a:gd name="T94" fmla="*/ 1554 w 3570"/>
                <a:gd name="T95" fmla="*/ 1248 h 3106"/>
                <a:gd name="T96" fmla="*/ 1250 w 3570"/>
                <a:gd name="T97" fmla="*/ 1202 h 3106"/>
                <a:gd name="T98" fmla="*/ 956 w 3570"/>
                <a:gd name="T99" fmla="*/ 1085 h 3106"/>
                <a:gd name="T100" fmla="*/ 755 w 3570"/>
                <a:gd name="T101" fmla="*/ 1370 h 3106"/>
                <a:gd name="T102" fmla="*/ 639 w 3570"/>
                <a:gd name="T103" fmla="*/ 1516 h 3106"/>
                <a:gd name="T104" fmla="*/ 558 w 3570"/>
                <a:gd name="T105" fmla="*/ 2960 h 3106"/>
                <a:gd name="T106" fmla="*/ 425 w 3570"/>
                <a:gd name="T107" fmla="*/ 3092 h 3106"/>
                <a:gd name="T108" fmla="*/ 234 w 3570"/>
                <a:gd name="T109" fmla="*/ 3076 h 3106"/>
                <a:gd name="T110" fmla="*/ 126 w 3570"/>
                <a:gd name="T111" fmla="*/ 2922 h 3106"/>
                <a:gd name="T112" fmla="*/ 41 w 3570"/>
                <a:gd name="T113" fmla="*/ 1376 h 3106"/>
                <a:gd name="T114" fmla="*/ 6 w 3570"/>
                <a:gd name="T115" fmla="*/ 1168 h 3106"/>
                <a:gd name="T116" fmla="*/ 279 w 3570"/>
                <a:gd name="T117" fmla="*/ 115 h 3106"/>
                <a:gd name="T118" fmla="*/ 446 w 3570"/>
                <a:gd name="T119" fmla="*/ 18 h 3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0" h="3106">
                  <a:moveTo>
                    <a:pt x="3057" y="1513"/>
                  </a:moveTo>
                  <a:lnTo>
                    <a:pt x="3038" y="1529"/>
                  </a:lnTo>
                  <a:lnTo>
                    <a:pt x="3017" y="1544"/>
                  </a:lnTo>
                  <a:lnTo>
                    <a:pt x="2993" y="1555"/>
                  </a:lnTo>
                  <a:lnTo>
                    <a:pt x="2967" y="1562"/>
                  </a:lnTo>
                  <a:lnTo>
                    <a:pt x="2936" y="1566"/>
                  </a:lnTo>
                  <a:lnTo>
                    <a:pt x="2902" y="1562"/>
                  </a:lnTo>
                  <a:lnTo>
                    <a:pt x="2869" y="1551"/>
                  </a:lnTo>
                  <a:lnTo>
                    <a:pt x="2840" y="1534"/>
                  </a:lnTo>
                  <a:lnTo>
                    <a:pt x="2816" y="1513"/>
                  </a:lnTo>
                  <a:lnTo>
                    <a:pt x="2793" y="1519"/>
                  </a:lnTo>
                  <a:lnTo>
                    <a:pt x="2773" y="1529"/>
                  </a:lnTo>
                  <a:lnTo>
                    <a:pt x="2756" y="1544"/>
                  </a:lnTo>
                  <a:lnTo>
                    <a:pt x="2742" y="1562"/>
                  </a:lnTo>
                  <a:lnTo>
                    <a:pt x="2732" y="1583"/>
                  </a:lnTo>
                  <a:lnTo>
                    <a:pt x="3139" y="1583"/>
                  </a:lnTo>
                  <a:lnTo>
                    <a:pt x="3130" y="1562"/>
                  </a:lnTo>
                  <a:lnTo>
                    <a:pt x="3116" y="1544"/>
                  </a:lnTo>
                  <a:lnTo>
                    <a:pt x="3098" y="1529"/>
                  </a:lnTo>
                  <a:lnTo>
                    <a:pt x="3079" y="1519"/>
                  </a:lnTo>
                  <a:lnTo>
                    <a:pt x="3057" y="1513"/>
                  </a:lnTo>
                  <a:close/>
                  <a:moveTo>
                    <a:pt x="559" y="0"/>
                  </a:moveTo>
                  <a:lnTo>
                    <a:pt x="560" y="0"/>
                  </a:lnTo>
                  <a:lnTo>
                    <a:pt x="564" y="0"/>
                  </a:lnTo>
                  <a:lnTo>
                    <a:pt x="575" y="0"/>
                  </a:lnTo>
                  <a:lnTo>
                    <a:pt x="592" y="1"/>
                  </a:lnTo>
                  <a:lnTo>
                    <a:pt x="611" y="2"/>
                  </a:lnTo>
                  <a:lnTo>
                    <a:pt x="634" y="5"/>
                  </a:lnTo>
                  <a:lnTo>
                    <a:pt x="656" y="8"/>
                  </a:lnTo>
                  <a:lnTo>
                    <a:pt x="675" y="13"/>
                  </a:lnTo>
                  <a:lnTo>
                    <a:pt x="695" y="18"/>
                  </a:lnTo>
                  <a:lnTo>
                    <a:pt x="710" y="24"/>
                  </a:lnTo>
                  <a:lnTo>
                    <a:pt x="724" y="30"/>
                  </a:lnTo>
                  <a:lnTo>
                    <a:pt x="735" y="35"/>
                  </a:lnTo>
                  <a:lnTo>
                    <a:pt x="742" y="39"/>
                  </a:lnTo>
                  <a:lnTo>
                    <a:pt x="744" y="40"/>
                  </a:lnTo>
                  <a:lnTo>
                    <a:pt x="779" y="59"/>
                  </a:lnTo>
                  <a:lnTo>
                    <a:pt x="815" y="82"/>
                  </a:lnTo>
                  <a:lnTo>
                    <a:pt x="847" y="110"/>
                  </a:lnTo>
                  <a:lnTo>
                    <a:pt x="878" y="140"/>
                  </a:lnTo>
                  <a:lnTo>
                    <a:pt x="905" y="173"/>
                  </a:lnTo>
                  <a:lnTo>
                    <a:pt x="928" y="209"/>
                  </a:lnTo>
                  <a:lnTo>
                    <a:pt x="947" y="248"/>
                  </a:lnTo>
                  <a:lnTo>
                    <a:pt x="961" y="289"/>
                  </a:lnTo>
                  <a:lnTo>
                    <a:pt x="968" y="331"/>
                  </a:lnTo>
                  <a:lnTo>
                    <a:pt x="970" y="337"/>
                  </a:lnTo>
                  <a:lnTo>
                    <a:pt x="972" y="345"/>
                  </a:lnTo>
                  <a:lnTo>
                    <a:pt x="973" y="351"/>
                  </a:lnTo>
                  <a:lnTo>
                    <a:pt x="984" y="427"/>
                  </a:lnTo>
                  <a:lnTo>
                    <a:pt x="995" y="496"/>
                  </a:lnTo>
                  <a:lnTo>
                    <a:pt x="1006" y="557"/>
                  </a:lnTo>
                  <a:lnTo>
                    <a:pt x="1018" y="613"/>
                  </a:lnTo>
                  <a:lnTo>
                    <a:pt x="1033" y="661"/>
                  </a:lnTo>
                  <a:lnTo>
                    <a:pt x="1048" y="704"/>
                  </a:lnTo>
                  <a:lnTo>
                    <a:pt x="1067" y="739"/>
                  </a:lnTo>
                  <a:lnTo>
                    <a:pt x="1088" y="769"/>
                  </a:lnTo>
                  <a:lnTo>
                    <a:pt x="1112" y="792"/>
                  </a:lnTo>
                  <a:lnTo>
                    <a:pt x="1141" y="814"/>
                  </a:lnTo>
                  <a:lnTo>
                    <a:pt x="1176" y="833"/>
                  </a:lnTo>
                  <a:lnTo>
                    <a:pt x="1217" y="851"/>
                  </a:lnTo>
                  <a:lnTo>
                    <a:pt x="1265" y="867"/>
                  </a:lnTo>
                  <a:lnTo>
                    <a:pt x="1320" y="883"/>
                  </a:lnTo>
                  <a:lnTo>
                    <a:pt x="1383" y="896"/>
                  </a:lnTo>
                  <a:lnTo>
                    <a:pt x="1402" y="870"/>
                  </a:lnTo>
                  <a:lnTo>
                    <a:pt x="1428" y="849"/>
                  </a:lnTo>
                  <a:lnTo>
                    <a:pt x="1456" y="832"/>
                  </a:lnTo>
                  <a:lnTo>
                    <a:pt x="1488" y="821"/>
                  </a:lnTo>
                  <a:lnTo>
                    <a:pt x="1522" y="817"/>
                  </a:lnTo>
                  <a:lnTo>
                    <a:pt x="1596" y="817"/>
                  </a:lnTo>
                  <a:lnTo>
                    <a:pt x="1663" y="815"/>
                  </a:lnTo>
                  <a:lnTo>
                    <a:pt x="1724" y="810"/>
                  </a:lnTo>
                  <a:lnTo>
                    <a:pt x="1778" y="805"/>
                  </a:lnTo>
                  <a:lnTo>
                    <a:pt x="1827" y="798"/>
                  </a:lnTo>
                  <a:lnTo>
                    <a:pt x="1869" y="788"/>
                  </a:lnTo>
                  <a:lnTo>
                    <a:pt x="1905" y="777"/>
                  </a:lnTo>
                  <a:lnTo>
                    <a:pt x="1937" y="765"/>
                  </a:lnTo>
                  <a:lnTo>
                    <a:pt x="1964" y="751"/>
                  </a:lnTo>
                  <a:lnTo>
                    <a:pt x="1985" y="734"/>
                  </a:lnTo>
                  <a:lnTo>
                    <a:pt x="2005" y="713"/>
                  </a:lnTo>
                  <a:lnTo>
                    <a:pt x="2022" y="687"/>
                  </a:lnTo>
                  <a:lnTo>
                    <a:pt x="2038" y="654"/>
                  </a:lnTo>
                  <a:lnTo>
                    <a:pt x="2051" y="618"/>
                  </a:lnTo>
                  <a:lnTo>
                    <a:pt x="2063" y="574"/>
                  </a:lnTo>
                  <a:lnTo>
                    <a:pt x="2074" y="527"/>
                  </a:lnTo>
                  <a:lnTo>
                    <a:pt x="2085" y="474"/>
                  </a:lnTo>
                  <a:lnTo>
                    <a:pt x="2095" y="415"/>
                  </a:lnTo>
                  <a:lnTo>
                    <a:pt x="2104" y="351"/>
                  </a:lnTo>
                  <a:lnTo>
                    <a:pt x="2105" y="345"/>
                  </a:lnTo>
                  <a:lnTo>
                    <a:pt x="2107" y="337"/>
                  </a:lnTo>
                  <a:lnTo>
                    <a:pt x="2109" y="331"/>
                  </a:lnTo>
                  <a:lnTo>
                    <a:pt x="2116" y="289"/>
                  </a:lnTo>
                  <a:lnTo>
                    <a:pt x="2130" y="248"/>
                  </a:lnTo>
                  <a:lnTo>
                    <a:pt x="2149" y="209"/>
                  </a:lnTo>
                  <a:lnTo>
                    <a:pt x="2172" y="173"/>
                  </a:lnTo>
                  <a:lnTo>
                    <a:pt x="2199" y="140"/>
                  </a:lnTo>
                  <a:lnTo>
                    <a:pt x="2230" y="110"/>
                  </a:lnTo>
                  <a:lnTo>
                    <a:pt x="2263" y="82"/>
                  </a:lnTo>
                  <a:lnTo>
                    <a:pt x="2297" y="59"/>
                  </a:lnTo>
                  <a:lnTo>
                    <a:pt x="2333" y="40"/>
                  </a:lnTo>
                  <a:lnTo>
                    <a:pt x="2336" y="39"/>
                  </a:lnTo>
                  <a:lnTo>
                    <a:pt x="2342" y="35"/>
                  </a:lnTo>
                  <a:lnTo>
                    <a:pt x="2353" y="30"/>
                  </a:lnTo>
                  <a:lnTo>
                    <a:pt x="2366" y="24"/>
                  </a:lnTo>
                  <a:lnTo>
                    <a:pt x="2383" y="18"/>
                  </a:lnTo>
                  <a:lnTo>
                    <a:pt x="2401" y="13"/>
                  </a:lnTo>
                  <a:lnTo>
                    <a:pt x="2421" y="8"/>
                  </a:lnTo>
                  <a:lnTo>
                    <a:pt x="2444" y="5"/>
                  </a:lnTo>
                  <a:lnTo>
                    <a:pt x="2465" y="2"/>
                  </a:lnTo>
                  <a:lnTo>
                    <a:pt x="2486" y="1"/>
                  </a:lnTo>
                  <a:lnTo>
                    <a:pt x="2502" y="0"/>
                  </a:lnTo>
                  <a:lnTo>
                    <a:pt x="2513" y="0"/>
                  </a:lnTo>
                  <a:lnTo>
                    <a:pt x="2516" y="0"/>
                  </a:lnTo>
                  <a:lnTo>
                    <a:pt x="2518" y="0"/>
                  </a:lnTo>
                  <a:lnTo>
                    <a:pt x="2558" y="2"/>
                  </a:lnTo>
                  <a:lnTo>
                    <a:pt x="2595" y="10"/>
                  </a:lnTo>
                  <a:lnTo>
                    <a:pt x="2630" y="21"/>
                  </a:lnTo>
                  <a:lnTo>
                    <a:pt x="2664" y="35"/>
                  </a:lnTo>
                  <a:lnTo>
                    <a:pt x="2696" y="54"/>
                  </a:lnTo>
                  <a:lnTo>
                    <a:pt x="2724" y="77"/>
                  </a:lnTo>
                  <a:lnTo>
                    <a:pt x="2750" y="105"/>
                  </a:lnTo>
                  <a:lnTo>
                    <a:pt x="2772" y="135"/>
                  </a:lnTo>
                  <a:lnTo>
                    <a:pt x="2792" y="172"/>
                  </a:lnTo>
                  <a:lnTo>
                    <a:pt x="2807" y="212"/>
                  </a:lnTo>
                  <a:lnTo>
                    <a:pt x="2819" y="255"/>
                  </a:lnTo>
                  <a:lnTo>
                    <a:pt x="2821" y="259"/>
                  </a:lnTo>
                  <a:lnTo>
                    <a:pt x="2823" y="270"/>
                  </a:lnTo>
                  <a:lnTo>
                    <a:pt x="2827" y="285"/>
                  </a:lnTo>
                  <a:lnTo>
                    <a:pt x="2833" y="308"/>
                  </a:lnTo>
                  <a:lnTo>
                    <a:pt x="2840" y="336"/>
                  </a:lnTo>
                  <a:lnTo>
                    <a:pt x="2848" y="368"/>
                  </a:lnTo>
                  <a:lnTo>
                    <a:pt x="2857" y="405"/>
                  </a:lnTo>
                  <a:lnTo>
                    <a:pt x="2868" y="445"/>
                  </a:lnTo>
                  <a:lnTo>
                    <a:pt x="2879" y="490"/>
                  </a:lnTo>
                  <a:lnTo>
                    <a:pt x="2891" y="537"/>
                  </a:lnTo>
                  <a:lnTo>
                    <a:pt x="2903" y="586"/>
                  </a:lnTo>
                  <a:lnTo>
                    <a:pt x="2916" y="637"/>
                  </a:lnTo>
                  <a:lnTo>
                    <a:pt x="2930" y="690"/>
                  </a:lnTo>
                  <a:lnTo>
                    <a:pt x="2944" y="745"/>
                  </a:lnTo>
                  <a:lnTo>
                    <a:pt x="2958" y="800"/>
                  </a:lnTo>
                  <a:lnTo>
                    <a:pt x="2971" y="855"/>
                  </a:lnTo>
                  <a:lnTo>
                    <a:pt x="2985" y="909"/>
                  </a:lnTo>
                  <a:lnTo>
                    <a:pt x="2999" y="964"/>
                  </a:lnTo>
                  <a:lnTo>
                    <a:pt x="3012" y="1016"/>
                  </a:lnTo>
                  <a:lnTo>
                    <a:pt x="3024" y="1068"/>
                  </a:lnTo>
                  <a:lnTo>
                    <a:pt x="3036" y="1116"/>
                  </a:lnTo>
                  <a:lnTo>
                    <a:pt x="3048" y="1162"/>
                  </a:lnTo>
                  <a:lnTo>
                    <a:pt x="3058" y="1204"/>
                  </a:lnTo>
                  <a:lnTo>
                    <a:pt x="3068" y="1244"/>
                  </a:lnTo>
                  <a:lnTo>
                    <a:pt x="3076" y="1279"/>
                  </a:lnTo>
                  <a:lnTo>
                    <a:pt x="3084" y="1309"/>
                  </a:lnTo>
                  <a:lnTo>
                    <a:pt x="3090" y="1336"/>
                  </a:lnTo>
                  <a:lnTo>
                    <a:pt x="3095" y="1355"/>
                  </a:lnTo>
                  <a:lnTo>
                    <a:pt x="3098" y="1370"/>
                  </a:lnTo>
                  <a:lnTo>
                    <a:pt x="3101" y="1390"/>
                  </a:lnTo>
                  <a:lnTo>
                    <a:pt x="3099" y="1411"/>
                  </a:lnTo>
                  <a:lnTo>
                    <a:pt x="3132" y="1423"/>
                  </a:lnTo>
                  <a:lnTo>
                    <a:pt x="3162" y="1441"/>
                  </a:lnTo>
                  <a:lnTo>
                    <a:pt x="3189" y="1463"/>
                  </a:lnTo>
                  <a:lnTo>
                    <a:pt x="3212" y="1488"/>
                  </a:lnTo>
                  <a:lnTo>
                    <a:pt x="3230" y="1516"/>
                  </a:lnTo>
                  <a:lnTo>
                    <a:pt x="3244" y="1549"/>
                  </a:lnTo>
                  <a:lnTo>
                    <a:pt x="3253" y="1583"/>
                  </a:lnTo>
                  <a:lnTo>
                    <a:pt x="3570" y="1583"/>
                  </a:lnTo>
                  <a:lnTo>
                    <a:pt x="3570" y="2516"/>
                  </a:lnTo>
                  <a:lnTo>
                    <a:pt x="2302" y="2516"/>
                  </a:lnTo>
                  <a:lnTo>
                    <a:pt x="2302" y="1583"/>
                  </a:lnTo>
                  <a:lnTo>
                    <a:pt x="2619" y="1583"/>
                  </a:lnTo>
                  <a:lnTo>
                    <a:pt x="2628" y="1549"/>
                  </a:lnTo>
                  <a:lnTo>
                    <a:pt x="2641" y="1517"/>
                  </a:lnTo>
                  <a:lnTo>
                    <a:pt x="2659" y="1488"/>
                  </a:lnTo>
                  <a:lnTo>
                    <a:pt x="2682" y="1463"/>
                  </a:lnTo>
                  <a:lnTo>
                    <a:pt x="2709" y="1441"/>
                  </a:lnTo>
                  <a:lnTo>
                    <a:pt x="2738" y="1424"/>
                  </a:lnTo>
                  <a:lnTo>
                    <a:pt x="2770" y="1412"/>
                  </a:lnTo>
                  <a:lnTo>
                    <a:pt x="2760" y="1361"/>
                  </a:lnTo>
                  <a:lnTo>
                    <a:pt x="2748" y="1309"/>
                  </a:lnTo>
                  <a:lnTo>
                    <a:pt x="2735" y="1256"/>
                  </a:lnTo>
                  <a:lnTo>
                    <a:pt x="2720" y="1201"/>
                  </a:lnTo>
                  <a:lnTo>
                    <a:pt x="2705" y="1144"/>
                  </a:lnTo>
                  <a:lnTo>
                    <a:pt x="2690" y="1088"/>
                  </a:lnTo>
                  <a:lnTo>
                    <a:pt x="2674" y="1034"/>
                  </a:lnTo>
                  <a:lnTo>
                    <a:pt x="2658" y="979"/>
                  </a:lnTo>
                  <a:lnTo>
                    <a:pt x="2642" y="927"/>
                  </a:lnTo>
                  <a:lnTo>
                    <a:pt x="2627" y="879"/>
                  </a:lnTo>
                  <a:lnTo>
                    <a:pt x="2612" y="833"/>
                  </a:lnTo>
                  <a:lnTo>
                    <a:pt x="2599" y="791"/>
                  </a:lnTo>
                  <a:lnTo>
                    <a:pt x="2587" y="753"/>
                  </a:lnTo>
                  <a:lnTo>
                    <a:pt x="2576" y="722"/>
                  </a:lnTo>
                  <a:lnTo>
                    <a:pt x="2566" y="695"/>
                  </a:lnTo>
                  <a:lnTo>
                    <a:pt x="2559" y="676"/>
                  </a:lnTo>
                  <a:lnTo>
                    <a:pt x="2549" y="654"/>
                  </a:lnTo>
                  <a:lnTo>
                    <a:pt x="2538" y="640"/>
                  </a:lnTo>
                  <a:lnTo>
                    <a:pt x="2527" y="629"/>
                  </a:lnTo>
                  <a:lnTo>
                    <a:pt x="2516" y="624"/>
                  </a:lnTo>
                  <a:lnTo>
                    <a:pt x="2508" y="624"/>
                  </a:lnTo>
                  <a:lnTo>
                    <a:pt x="2499" y="627"/>
                  </a:lnTo>
                  <a:lnTo>
                    <a:pt x="2495" y="635"/>
                  </a:lnTo>
                  <a:lnTo>
                    <a:pt x="2491" y="647"/>
                  </a:lnTo>
                  <a:lnTo>
                    <a:pt x="2492" y="661"/>
                  </a:lnTo>
                  <a:lnTo>
                    <a:pt x="2497" y="679"/>
                  </a:lnTo>
                  <a:lnTo>
                    <a:pt x="2507" y="701"/>
                  </a:lnTo>
                  <a:lnTo>
                    <a:pt x="2530" y="757"/>
                  </a:lnTo>
                  <a:lnTo>
                    <a:pt x="2553" y="821"/>
                  </a:lnTo>
                  <a:lnTo>
                    <a:pt x="2576" y="890"/>
                  </a:lnTo>
                  <a:lnTo>
                    <a:pt x="2599" y="964"/>
                  </a:lnTo>
                  <a:lnTo>
                    <a:pt x="2622" y="1042"/>
                  </a:lnTo>
                  <a:lnTo>
                    <a:pt x="2645" y="1124"/>
                  </a:lnTo>
                  <a:lnTo>
                    <a:pt x="2667" y="1209"/>
                  </a:lnTo>
                  <a:lnTo>
                    <a:pt x="2687" y="1296"/>
                  </a:lnTo>
                  <a:lnTo>
                    <a:pt x="2707" y="1384"/>
                  </a:lnTo>
                  <a:lnTo>
                    <a:pt x="2672" y="1406"/>
                  </a:lnTo>
                  <a:lnTo>
                    <a:pt x="2641" y="1433"/>
                  </a:lnTo>
                  <a:lnTo>
                    <a:pt x="2615" y="1463"/>
                  </a:lnTo>
                  <a:lnTo>
                    <a:pt x="2593" y="1497"/>
                  </a:lnTo>
                  <a:lnTo>
                    <a:pt x="2576" y="1534"/>
                  </a:lnTo>
                  <a:lnTo>
                    <a:pt x="2469" y="1534"/>
                  </a:lnTo>
                  <a:lnTo>
                    <a:pt x="2438" y="1515"/>
                  </a:lnTo>
                  <a:lnTo>
                    <a:pt x="2407" y="1493"/>
                  </a:lnTo>
                  <a:lnTo>
                    <a:pt x="2381" y="1468"/>
                  </a:lnTo>
                  <a:lnTo>
                    <a:pt x="2358" y="1439"/>
                  </a:lnTo>
                  <a:lnTo>
                    <a:pt x="2337" y="1406"/>
                  </a:lnTo>
                  <a:lnTo>
                    <a:pt x="2321" y="1370"/>
                  </a:lnTo>
                  <a:lnTo>
                    <a:pt x="2309" y="1331"/>
                  </a:lnTo>
                  <a:lnTo>
                    <a:pt x="2229" y="956"/>
                  </a:lnTo>
                  <a:lnTo>
                    <a:pt x="2195" y="989"/>
                  </a:lnTo>
                  <a:lnTo>
                    <a:pt x="2156" y="1019"/>
                  </a:lnTo>
                  <a:lnTo>
                    <a:pt x="2114" y="1045"/>
                  </a:lnTo>
                  <a:lnTo>
                    <a:pt x="2067" y="1068"/>
                  </a:lnTo>
                  <a:lnTo>
                    <a:pt x="2015" y="1087"/>
                  </a:lnTo>
                  <a:lnTo>
                    <a:pt x="1959" y="1104"/>
                  </a:lnTo>
                  <a:lnTo>
                    <a:pt x="1897" y="1117"/>
                  </a:lnTo>
                  <a:lnTo>
                    <a:pt x="1830" y="1128"/>
                  </a:lnTo>
                  <a:lnTo>
                    <a:pt x="1758" y="1136"/>
                  </a:lnTo>
                  <a:lnTo>
                    <a:pt x="1679" y="1143"/>
                  </a:lnTo>
                  <a:lnTo>
                    <a:pt x="1667" y="1168"/>
                  </a:lnTo>
                  <a:lnTo>
                    <a:pt x="1650" y="1192"/>
                  </a:lnTo>
                  <a:lnTo>
                    <a:pt x="1630" y="1211"/>
                  </a:lnTo>
                  <a:lnTo>
                    <a:pt x="1607" y="1228"/>
                  </a:lnTo>
                  <a:lnTo>
                    <a:pt x="1582" y="1240"/>
                  </a:lnTo>
                  <a:lnTo>
                    <a:pt x="1554" y="1248"/>
                  </a:lnTo>
                  <a:lnTo>
                    <a:pt x="1525" y="1250"/>
                  </a:lnTo>
                  <a:lnTo>
                    <a:pt x="1502" y="1249"/>
                  </a:lnTo>
                  <a:lnTo>
                    <a:pt x="1411" y="1234"/>
                  </a:lnTo>
                  <a:lnTo>
                    <a:pt x="1327" y="1220"/>
                  </a:lnTo>
                  <a:lnTo>
                    <a:pt x="1250" y="1202"/>
                  </a:lnTo>
                  <a:lnTo>
                    <a:pt x="1179" y="1184"/>
                  </a:lnTo>
                  <a:lnTo>
                    <a:pt x="1115" y="1162"/>
                  </a:lnTo>
                  <a:lnTo>
                    <a:pt x="1057" y="1139"/>
                  </a:lnTo>
                  <a:lnTo>
                    <a:pt x="1004" y="1114"/>
                  </a:lnTo>
                  <a:lnTo>
                    <a:pt x="956" y="1085"/>
                  </a:lnTo>
                  <a:lnTo>
                    <a:pt x="914" y="1054"/>
                  </a:lnTo>
                  <a:lnTo>
                    <a:pt x="875" y="1022"/>
                  </a:lnTo>
                  <a:lnTo>
                    <a:pt x="841" y="985"/>
                  </a:lnTo>
                  <a:lnTo>
                    <a:pt x="767" y="1330"/>
                  </a:lnTo>
                  <a:lnTo>
                    <a:pt x="755" y="1370"/>
                  </a:lnTo>
                  <a:lnTo>
                    <a:pt x="739" y="1406"/>
                  </a:lnTo>
                  <a:lnTo>
                    <a:pt x="719" y="1439"/>
                  </a:lnTo>
                  <a:lnTo>
                    <a:pt x="696" y="1468"/>
                  </a:lnTo>
                  <a:lnTo>
                    <a:pt x="668" y="1493"/>
                  </a:lnTo>
                  <a:lnTo>
                    <a:pt x="639" y="1516"/>
                  </a:lnTo>
                  <a:lnTo>
                    <a:pt x="606" y="1534"/>
                  </a:lnTo>
                  <a:lnTo>
                    <a:pt x="572" y="1550"/>
                  </a:lnTo>
                  <a:lnTo>
                    <a:pt x="571" y="2882"/>
                  </a:lnTo>
                  <a:lnTo>
                    <a:pt x="567" y="2922"/>
                  </a:lnTo>
                  <a:lnTo>
                    <a:pt x="558" y="2960"/>
                  </a:lnTo>
                  <a:lnTo>
                    <a:pt x="541" y="2995"/>
                  </a:lnTo>
                  <a:lnTo>
                    <a:pt x="519" y="3026"/>
                  </a:lnTo>
                  <a:lnTo>
                    <a:pt x="491" y="3053"/>
                  </a:lnTo>
                  <a:lnTo>
                    <a:pt x="461" y="3076"/>
                  </a:lnTo>
                  <a:lnTo>
                    <a:pt x="425" y="3092"/>
                  </a:lnTo>
                  <a:lnTo>
                    <a:pt x="387" y="3102"/>
                  </a:lnTo>
                  <a:lnTo>
                    <a:pt x="347" y="3106"/>
                  </a:lnTo>
                  <a:lnTo>
                    <a:pt x="307" y="3102"/>
                  </a:lnTo>
                  <a:lnTo>
                    <a:pt x="269" y="3092"/>
                  </a:lnTo>
                  <a:lnTo>
                    <a:pt x="234" y="3076"/>
                  </a:lnTo>
                  <a:lnTo>
                    <a:pt x="202" y="3053"/>
                  </a:lnTo>
                  <a:lnTo>
                    <a:pt x="176" y="3026"/>
                  </a:lnTo>
                  <a:lnTo>
                    <a:pt x="153" y="2995"/>
                  </a:lnTo>
                  <a:lnTo>
                    <a:pt x="137" y="2960"/>
                  </a:lnTo>
                  <a:lnTo>
                    <a:pt x="126" y="2922"/>
                  </a:lnTo>
                  <a:lnTo>
                    <a:pt x="122" y="2882"/>
                  </a:lnTo>
                  <a:lnTo>
                    <a:pt x="124" y="1474"/>
                  </a:lnTo>
                  <a:lnTo>
                    <a:pt x="92" y="1444"/>
                  </a:lnTo>
                  <a:lnTo>
                    <a:pt x="64" y="1411"/>
                  </a:lnTo>
                  <a:lnTo>
                    <a:pt x="41" y="1376"/>
                  </a:lnTo>
                  <a:lnTo>
                    <a:pt x="22" y="1338"/>
                  </a:lnTo>
                  <a:lnTo>
                    <a:pt x="8" y="1299"/>
                  </a:lnTo>
                  <a:lnTo>
                    <a:pt x="1" y="1256"/>
                  </a:lnTo>
                  <a:lnTo>
                    <a:pt x="0" y="1213"/>
                  </a:lnTo>
                  <a:lnTo>
                    <a:pt x="6" y="1168"/>
                  </a:lnTo>
                  <a:lnTo>
                    <a:pt x="202" y="255"/>
                  </a:lnTo>
                  <a:lnTo>
                    <a:pt x="215" y="215"/>
                  </a:lnTo>
                  <a:lnTo>
                    <a:pt x="232" y="178"/>
                  </a:lnTo>
                  <a:lnTo>
                    <a:pt x="253" y="144"/>
                  </a:lnTo>
                  <a:lnTo>
                    <a:pt x="279" y="115"/>
                  </a:lnTo>
                  <a:lnTo>
                    <a:pt x="308" y="88"/>
                  </a:lnTo>
                  <a:lnTo>
                    <a:pt x="339" y="65"/>
                  </a:lnTo>
                  <a:lnTo>
                    <a:pt x="373" y="46"/>
                  </a:lnTo>
                  <a:lnTo>
                    <a:pt x="410" y="30"/>
                  </a:lnTo>
                  <a:lnTo>
                    <a:pt x="446" y="18"/>
                  </a:lnTo>
                  <a:lnTo>
                    <a:pt x="484" y="8"/>
                  </a:lnTo>
                  <a:lnTo>
                    <a:pt x="521" y="2"/>
                  </a:lnTo>
                  <a:lnTo>
                    <a:pt x="5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3847863" y="175790"/>
            <a:ext cx="505509" cy="513307"/>
            <a:chOff x="-1593850" y="2911475"/>
            <a:chExt cx="1336675" cy="1355726"/>
          </a:xfrm>
          <a:solidFill>
            <a:schemeClr val="bg1"/>
          </a:solidFill>
        </p:grpSpPr>
        <p:sp>
          <p:nvSpPr>
            <p:cNvPr id="254" name="Freeform 76"/>
            <p:cNvSpPr>
              <a:spLocks noEditPoints="1"/>
            </p:cNvSpPr>
            <p:nvPr/>
          </p:nvSpPr>
          <p:spPr bwMode="auto">
            <a:xfrm>
              <a:off x="-1593850" y="2911475"/>
              <a:ext cx="806450" cy="1127125"/>
            </a:xfrm>
            <a:custGeom>
              <a:avLst/>
              <a:gdLst>
                <a:gd name="T0" fmla="*/ 838 w 2031"/>
                <a:gd name="T1" fmla="*/ 2520 h 2839"/>
                <a:gd name="T2" fmla="*/ 1193 w 2031"/>
                <a:gd name="T3" fmla="*/ 2165 h 2839"/>
                <a:gd name="T4" fmla="*/ 242 w 2031"/>
                <a:gd name="T5" fmla="*/ 2165 h 2839"/>
                <a:gd name="T6" fmla="*/ 598 w 2031"/>
                <a:gd name="T7" fmla="*/ 2520 h 2839"/>
                <a:gd name="T8" fmla="*/ 242 w 2031"/>
                <a:gd name="T9" fmla="*/ 2165 h 2839"/>
                <a:gd name="T10" fmla="*/ 838 w 2031"/>
                <a:gd name="T11" fmla="*/ 1944 h 2839"/>
                <a:gd name="T12" fmla="*/ 1193 w 2031"/>
                <a:gd name="T13" fmla="*/ 1589 h 2839"/>
                <a:gd name="T14" fmla="*/ 242 w 2031"/>
                <a:gd name="T15" fmla="*/ 1589 h 2839"/>
                <a:gd name="T16" fmla="*/ 598 w 2031"/>
                <a:gd name="T17" fmla="*/ 1944 h 2839"/>
                <a:gd name="T18" fmla="*/ 242 w 2031"/>
                <a:gd name="T19" fmla="*/ 1589 h 2839"/>
                <a:gd name="T20" fmla="*/ 1434 w 2031"/>
                <a:gd name="T21" fmla="*/ 1368 h 2839"/>
                <a:gd name="T22" fmla="*/ 1789 w 2031"/>
                <a:gd name="T23" fmla="*/ 1014 h 2839"/>
                <a:gd name="T24" fmla="*/ 838 w 2031"/>
                <a:gd name="T25" fmla="*/ 1014 h 2839"/>
                <a:gd name="T26" fmla="*/ 1193 w 2031"/>
                <a:gd name="T27" fmla="*/ 1368 h 2839"/>
                <a:gd name="T28" fmla="*/ 838 w 2031"/>
                <a:gd name="T29" fmla="*/ 1014 h 2839"/>
                <a:gd name="T30" fmla="*/ 242 w 2031"/>
                <a:gd name="T31" fmla="*/ 1368 h 2839"/>
                <a:gd name="T32" fmla="*/ 598 w 2031"/>
                <a:gd name="T33" fmla="*/ 1014 h 2839"/>
                <a:gd name="T34" fmla="*/ 242 w 2031"/>
                <a:gd name="T35" fmla="*/ 262 h 2839"/>
                <a:gd name="T36" fmla="*/ 1789 w 2031"/>
                <a:gd name="T37" fmla="*/ 720 h 2839"/>
                <a:gd name="T38" fmla="*/ 242 w 2031"/>
                <a:gd name="T39" fmla="*/ 262 h 2839"/>
                <a:gd name="T40" fmla="*/ 1905 w 2031"/>
                <a:gd name="T41" fmla="*/ 0 h 2839"/>
                <a:gd name="T42" fmla="*/ 1954 w 2031"/>
                <a:gd name="T43" fmla="*/ 9 h 2839"/>
                <a:gd name="T44" fmla="*/ 1995 w 2031"/>
                <a:gd name="T45" fmla="*/ 37 h 2839"/>
                <a:gd name="T46" fmla="*/ 2022 w 2031"/>
                <a:gd name="T47" fmla="*/ 78 h 2839"/>
                <a:gd name="T48" fmla="*/ 2031 w 2031"/>
                <a:gd name="T49" fmla="*/ 126 h 2839"/>
                <a:gd name="T50" fmla="*/ 1967 w 2031"/>
                <a:gd name="T51" fmla="*/ 1602 h 2839"/>
                <a:gd name="T52" fmla="*/ 1846 w 2031"/>
                <a:gd name="T53" fmla="*/ 1680 h 2839"/>
                <a:gd name="T54" fmla="*/ 1789 w 2031"/>
                <a:gd name="T55" fmla="*/ 1590 h 2839"/>
                <a:gd name="T56" fmla="*/ 1434 w 2031"/>
                <a:gd name="T57" fmla="*/ 2449 h 2839"/>
                <a:gd name="T58" fmla="*/ 1435 w 2031"/>
                <a:gd name="T59" fmla="*/ 2570 h 2839"/>
                <a:gd name="T60" fmla="*/ 1453 w 2031"/>
                <a:gd name="T61" fmla="*/ 2707 h 2839"/>
                <a:gd name="T62" fmla="*/ 1490 w 2031"/>
                <a:gd name="T63" fmla="*/ 2839 h 2839"/>
                <a:gd name="T64" fmla="*/ 101 w 2031"/>
                <a:gd name="T65" fmla="*/ 2837 h 2839"/>
                <a:gd name="T66" fmla="*/ 56 w 2031"/>
                <a:gd name="T67" fmla="*/ 2817 h 2839"/>
                <a:gd name="T68" fmla="*/ 22 w 2031"/>
                <a:gd name="T69" fmla="*/ 2783 h 2839"/>
                <a:gd name="T70" fmla="*/ 2 w 2031"/>
                <a:gd name="T71" fmla="*/ 2738 h 2839"/>
                <a:gd name="T72" fmla="*/ 0 w 2031"/>
                <a:gd name="T73" fmla="*/ 126 h 2839"/>
                <a:gd name="T74" fmla="*/ 10 w 2031"/>
                <a:gd name="T75" fmla="*/ 78 h 2839"/>
                <a:gd name="T76" fmla="*/ 37 w 2031"/>
                <a:gd name="T77" fmla="*/ 37 h 2839"/>
                <a:gd name="T78" fmla="*/ 78 w 2031"/>
                <a:gd name="T79" fmla="*/ 9 h 2839"/>
                <a:gd name="T80" fmla="*/ 126 w 2031"/>
                <a:gd name="T81" fmla="*/ 0 h 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1" h="2839">
                  <a:moveTo>
                    <a:pt x="838" y="2165"/>
                  </a:moveTo>
                  <a:lnTo>
                    <a:pt x="838" y="2520"/>
                  </a:lnTo>
                  <a:lnTo>
                    <a:pt x="1193" y="2520"/>
                  </a:lnTo>
                  <a:lnTo>
                    <a:pt x="1193" y="2165"/>
                  </a:lnTo>
                  <a:lnTo>
                    <a:pt x="838" y="2165"/>
                  </a:lnTo>
                  <a:close/>
                  <a:moveTo>
                    <a:pt x="242" y="2165"/>
                  </a:moveTo>
                  <a:lnTo>
                    <a:pt x="242" y="2520"/>
                  </a:lnTo>
                  <a:lnTo>
                    <a:pt x="598" y="2520"/>
                  </a:lnTo>
                  <a:lnTo>
                    <a:pt x="598" y="2165"/>
                  </a:lnTo>
                  <a:lnTo>
                    <a:pt x="242" y="2165"/>
                  </a:lnTo>
                  <a:close/>
                  <a:moveTo>
                    <a:pt x="838" y="1589"/>
                  </a:moveTo>
                  <a:lnTo>
                    <a:pt x="838" y="1944"/>
                  </a:lnTo>
                  <a:lnTo>
                    <a:pt x="1193" y="1944"/>
                  </a:lnTo>
                  <a:lnTo>
                    <a:pt x="1193" y="1589"/>
                  </a:lnTo>
                  <a:lnTo>
                    <a:pt x="838" y="1589"/>
                  </a:lnTo>
                  <a:close/>
                  <a:moveTo>
                    <a:pt x="242" y="1589"/>
                  </a:moveTo>
                  <a:lnTo>
                    <a:pt x="242" y="1944"/>
                  </a:lnTo>
                  <a:lnTo>
                    <a:pt x="598" y="1944"/>
                  </a:lnTo>
                  <a:lnTo>
                    <a:pt x="598" y="1589"/>
                  </a:lnTo>
                  <a:lnTo>
                    <a:pt x="242" y="1589"/>
                  </a:lnTo>
                  <a:close/>
                  <a:moveTo>
                    <a:pt x="1434" y="1014"/>
                  </a:moveTo>
                  <a:lnTo>
                    <a:pt x="1434" y="1368"/>
                  </a:lnTo>
                  <a:lnTo>
                    <a:pt x="1789" y="1368"/>
                  </a:lnTo>
                  <a:lnTo>
                    <a:pt x="1789" y="1014"/>
                  </a:lnTo>
                  <a:lnTo>
                    <a:pt x="1434" y="1014"/>
                  </a:lnTo>
                  <a:close/>
                  <a:moveTo>
                    <a:pt x="838" y="1014"/>
                  </a:moveTo>
                  <a:lnTo>
                    <a:pt x="838" y="1368"/>
                  </a:lnTo>
                  <a:lnTo>
                    <a:pt x="1193" y="1368"/>
                  </a:lnTo>
                  <a:lnTo>
                    <a:pt x="1193" y="1014"/>
                  </a:lnTo>
                  <a:lnTo>
                    <a:pt x="838" y="1014"/>
                  </a:lnTo>
                  <a:close/>
                  <a:moveTo>
                    <a:pt x="242" y="1014"/>
                  </a:moveTo>
                  <a:lnTo>
                    <a:pt x="242" y="1368"/>
                  </a:lnTo>
                  <a:lnTo>
                    <a:pt x="598" y="1368"/>
                  </a:lnTo>
                  <a:lnTo>
                    <a:pt x="598" y="1014"/>
                  </a:lnTo>
                  <a:lnTo>
                    <a:pt x="242" y="1014"/>
                  </a:lnTo>
                  <a:close/>
                  <a:moveTo>
                    <a:pt x="242" y="262"/>
                  </a:moveTo>
                  <a:lnTo>
                    <a:pt x="242" y="720"/>
                  </a:lnTo>
                  <a:lnTo>
                    <a:pt x="1789" y="720"/>
                  </a:lnTo>
                  <a:lnTo>
                    <a:pt x="1789" y="262"/>
                  </a:lnTo>
                  <a:lnTo>
                    <a:pt x="242" y="262"/>
                  </a:lnTo>
                  <a:close/>
                  <a:moveTo>
                    <a:pt x="126" y="0"/>
                  </a:moveTo>
                  <a:lnTo>
                    <a:pt x="1905" y="0"/>
                  </a:lnTo>
                  <a:lnTo>
                    <a:pt x="1930" y="2"/>
                  </a:lnTo>
                  <a:lnTo>
                    <a:pt x="1954" y="9"/>
                  </a:lnTo>
                  <a:lnTo>
                    <a:pt x="1976" y="22"/>
                  </a:lnTo>
                  <a:lnTo>
                    <a:pt x="1995" y="37"/>
                  </a:lnTo>
                  <a:lnTo>
                    <a:pt x="2010" y="56"/>
                  </a:lnTo>
                  <a:lnTo>
                    <a:pt x="2022" y="78"/>
                  </a:lnTo>
                  <a:lnTo>
                    <a:pt x="2029" y="101"/>
                  </a:lnTo>
                  <a:lnTo>
                    <a:pt x="2031" y="126"/>
                  </a:lnTo>
                  <a:lnTo>
                    <a:pt x="2031" y="1570"/>
                  </a:lnTo>
                  <a:lnTo>
                    <a:pt x="1967" y="1602"/>
                  </a:lnTo>
                  <a:lnTo>
                    <a:pt x="1905" y="1640"/>
                  </a:lnTo>
                  <a:lnTo>
                    <a:pt x="1846" y="1680"/>
                  </a:lnTo>
                  <a:lnTo>
                    <a:pt x="1789" y="1726"/>
                  </a:lnTo>
                  <a:lnTo>
                    <a:pt x="1789" y="1590"/>
                  </a:lnTo>
                  <a:lnTo>
                    <a:pt x="1434" y="1590"/>
                  </a:lnTo>
                  <a:lnTo>
                    <a:pt x="1434" y="2449"/>
                  </a:lnTo>
                  <a:lnTo>
                    <a:pt x="1432" y="2501"/>
                  </a:lnTo>
                  <a:lnTo>
                    <a:pt x="1435" y="2570"/>
                  </a:lnTo>
                  <a:lnTo>
                    <a:pt x="1442" y="2639"/>
                  </a:lnTo>
                  <a:lnTo>
                    <a:pt x="1453" y="2707"/>
                  </a:lnTo>
                  <a:lnTo>
                    <a:pt x="1470" y="2773"/>
                  </a:lnTo>
                  <a:lnTo>
                    <a:pt x="1490" y="2839"/>
                  </a:lnTo>
                  <a:lnTo>
                    <a:pt x="126" y="2839"/>
                  </a:lnTo>
                  <a:lnTo>
                    <a:pt x="101" y="2837"/>
                  </a:lnTo>
                  <a:lnTo>
                    <a:pt x="78" y="2829"/>
                  </a:lnTo>
                  <a:lnTo>
                    <a:pt x="56" y="2817"/>
                  </a:lnTo>
                  <a:lnTo>
                    <a:pt x="37" y="2801"/>
                  </a:lnTo>
                  <a:lnTo>
                    <a:pt x="22" y="2783"/>
                  </a:lnTo>
                  <a:lnTo>
                    <a:pt x="10" y="2761"/>
                  </a:lnTo>
                  <a:lnTo>
                    <a:pt x="2" y="2738"/>
                  </a:lnTo>
                  <a:lnTo>
                    <a:pt x="0" y="2712"/>
                  </a:lnTo>
                  <a:lnTo>
                    <a:pt x="0" y="126"/>
                  </a:lnTo>
                  <a:lnTo>
                    <a:pt x="2" y="101"/>
                  </a:lnTo>
                  <a:lnTo>
                    <a:pt x="10" y="78"/>
                  </a:lnTo>
                  <a:lnTo>
                    <a:pt x="22" y="56"/>
                  </a:lnTo>
                  <a:lnTo>
                    <a:pt x="37" y="37"/>
                  </a:lnTo>
                  <a:lnTo>
                    <a:pt x="56" y="22"/>
                  </a:lnTo>
                  <a:lnTo>
                    <a:pt x="78" y="9"/>
                  </a:lnTo>
                  <a:lnTo>
                    <a:pt x="101" y="2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77"/>
            <p:cNvSpPr>
              <a:spLocks noEditPoints="1"/>
            </p:cNvSpPr>
            <p:nvPr/>
          </p:nvSpPr>
          <p:spPr bwMode="auto">
            <a:xfrm>
              <a:off x="-982663" y="3541713"/>
              <a:ext cx="725488" cy="725488"/>
            </a:xfrm>
            <a:custGeom>
              <a:avLst/>
              <a:gdLst>
                <a:gd name="T0" fmla="*/ 850 w 1826"/>
                <a:gd name="T1" fmla="*/ 307 h 1828"/>
                <a:gd name="T2" fmla="*/ 750 w 1826"/>
                <a:gd name="T3" fmla="*/ 409 h 1828"/>
                <a:gd name="T4" fmla="*/ 633 w 1826"/>
                <a:gd name="T5" fmla="*/ 525 h 1828"/>
                <a:gd name="T6" fmla="*/ 604 w 1826"/>
                <a:gd name="T7" fmla="*/ 701 h 1828"/>
                <a:gd name="T8" fmla="*/ 675 w 1826"/>
                <a:gd name="T9" fmla="*/ 856 h 1828"/>
                <a:gd name="T10" fmla="*/ 875 w 1826"/>
                <a:gd name="T11" fmla="*/ 952 h 1828"/>
                <a:gd name="T12" fmla="*/ 1024 w 1826"/>
                <a:gd name="T13" fmla="*/ 997 h 1828"/>
                <a:gd name="T14" fmla="*/ 1106 w 1826"/>
                <a:gd name="T15" fmla="*/ 1085 h 1828"/>
                <a:gd name="T16" fmla="*/ 1098 w 1826"/>
                <a:gd name="T17" fmla="*/ 1221 h 1828"/>
                <a:gd name="T18" fmla="*/ 1010 w 1826"/>
                <a:gd name="T19" fmla="*/ 1308 h 1828"/>
                <a:gd name="T20" fmla="*/ 870 w 1826"/>
                <a:gd name="T21" fmla="*/ 1316 h 1828"/>
                <a:gd name="T22" fmla="*/ 762 w 1826"/>
                <a:gd name="T23" fmla="*/ 1231 h 1828"/>
                <a:gd name="T24" fmla="*/ 705 w 1826"/>
                <a:gd name="T25" fmla="*/ 1129 h 1828"/>
                <a:gd name="T26" fmla="*/ 609 w 1826"/>
                <a:gd name="T27" fmla="*/ 1144 h 1828"/>
                <a:gd name="T28" fmla="*/ 600 w 1826"/>
                <a:gd name="T29" fmla="*/ 1240 h 1828"/>
                <a:gd name="T30" fmla="*/ 706 w 1826"/>
                <a:gd name="T31" fmla="*/ 1389 h 1828"/>
                <a:gd name="T32" fmla="*/ 847 w 1826"/>
                <a:gd name="T33" fmla="*/ 1483 h 1828"/>
                <a:gd name="T34" fmla="*/ 907 w 1826"/>
                <a:gd name="T35" fmla="*/ 1543 h 1828"/>
                <a:gd name="T36" fmla="*/ 997 w 1826"/>
                <a:gd name="T37" fmla="*/ 1501 h 1828"/>
                <a:gd name="T38" fmla="*/ 1118 w 1826"/>
                <a:gd name="T39" fmla="*/ 1403 h 1828"/>
                <a:gd name="T40" fmla="*/ 1244 w 1826"/>
                <a:gd name="T41" fmla="*/ 1254 h 1828"/>
                <a:gd name="T42" fmla="*/ 1256 w 1826"/>
                <a:gd name="T43" fmla="*/ 1056 h 1828"/>
                <a:gd name="T44" fmla="*/ 1159 w 1826"/>
                <a:gd name="T45" fmla="*/ 906 h 1828"/>
                <a:gd name="T46" fmla="*/ 1001 w 1826"/>
                <a:gd name="T47" fmla="*/ 840 h 1828"/>
                <a:gd name="T48" fmla="*/ 851 w 1826"/>
                <a:gd name="T49" fmla="*/ 802 h 1828"/>
                <a:gd name="T50" fmla="*/ 757 w 1826"/>
                <a:gd name="T51" fmla="*/ 708 h 1828"/>
                <a:gd name="T52" fmla="*/ 771 w 1826"/>
                <a:gd name="T53" fmla="*/ 576 h 1828"/>
                <a:gd name="T54" fmla="*/ 891 w 1826"/>
                <a:gd name="T55" fmla="*/ 500 h 1828"/>
                <a:gd name="T56" fmla="*/ 1027 w 1826"/>
                <a:gd name="T57" fmla="*/ 530 h 1828"/>
                <a:gd name="T58" fmla="*/ 1085 w 1826"/>
                <a:gd name="T59" fmla="*/ 619 h 1828"/>
                <a:gd name="T60" fmla="*/ 1176 w 1826"/>
                <a:gd name="T61" fmla="*/ 639 h 1828"/>
                <a:gd name="T62" fmla="*/ 1227 w 1826"/>
                <a:gd name="T63" fmla="*/ 578 h 1828"/>
                <a:gd name="T64" fmla="*/ 1139 w 1826"/>
                <a:gd name="T65" fmla="*/ 439 h 1828"/>
                <a:gd name="T66" fmla="*/ 1001 w 1826"/>
                <a:gd name="T67" fmla="*/ 327 h 1828"/>
                <a:gd name="T68" fmla="*/ 939 w 1826"/>
                <a:gd name="T69" fmla="*/ 267 h 1828"/>
                <a:gd name="T70" fmla="*/ 1133 w 1826"/>
                <a:gd name="T71" fmla="*/ 27 h 1828"/>
                <a:gd name="T72" fmla="*/ 1452 w 1826"/>
                <a:gd name="T73" fmla="*/ 176 h 1828"/>
                <a:gd name="T74" fmla="*/ 1689 w 1826"/>
                <a:gd name="T75" fmla="*/ 433 h 1828"/>
                <a:gd name="T76" fmla="*/ 1815 w 1826"/>
                <a:gd name="T77" fmla="*/ 766 h 1828"/>
                <a:gd name="T78" fmla="*/ 1800 w 1826"/>
                <a:gd name="T79" fmla="*/ 1133 h 1828"/>
                <a:gd name="T80" fmla="*/ 1650 w 1826"/>
                <a:gd name="T81" fmla="*/ 1454 h 1828"/>
                <a:gd name="T82" fmla="*/ 1394 w 1826"/>
                <a:gd name="T83" fmla="*/ 1691 h 1828"/>
                <a:gd name="T84" fmla="*/ 1062 w 1826"/>
                <a:gd name="T85" fmla="*/ 1815 h 1828"/>
                <a:gd name="T86" fmla="*/ 690 w 1826"/>
                <a:gd name="T87" fmla="*/ 1800 h 1828"/>
                <a:gd name="T88" fmla="*/ 366 w 1826"/>
                <a:gd name="T89" fmla="*/ 1645 h 1828"/>
                <a:gd name="T90" fmla="*/ 129 w 1826"/>
                <a:gd name="T91" fmla="*/ 1381 h 1828"/>
                <a:gd name="T92" fmla="*/ 13 w 1826"/>
                <a:gd name="T93" fmla="*/ 1065 h 1828"/>
                <a:gd name="T94" fmla="*/ 11 w 1826"/>
                <a:gd name="T95" fmla="*/ 771 h 1828"/>
                <a:gd name="T96" fmla="*/ 126 w 1826"/>
                <a:gd name="T97" fmla="*/ 449 h 1828"/>
                <a:gd name="T98" fmla="*/ 337 w 1826"/>
                <a:gd name="T99" fmla="*/ 205 h 1828"/>
                <a:gd name="T100" fmla="*/ 623 w 1826"/>
                <a:gd name="T101" fmla="*/ 47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26" h="1828">
                  <a:moveTo>
                    <a:pt x="907" y="267"/>
                  </a:moveTo>
                  <a:lnTo>
                    <a:pt x="888" y="270"/>
                  </a:lnTo>
                  <a:lnTo>
                    <a:pt x="871" y="278"/>
                  </a:lnTo>
                  <a:lnTo>
                    <a:pt x="859" y="292"/>
                  </a:lnTo>
                  <a:lnTo>
                    <a:pt x="850" y="307"/>
                  </a:lnTo>
                  <a:lnTo>
                    <a:pt x="847" y="327"/>
                  </a:lnTo>
                  <a:lnTo>
                    <a:pt x="847" y="377"/>
                  </a:lnTo>
                  <a:lnTo>
                    <a:pt x="812" y="384"/>
                  </a:lnTo>
                  <a:lnTo>
                    <a:pt x="780" y="396"/>
                  </a:lnTo>
                  <a:lnTo>
                    <a:pt x="750" y="409"/>
                  </a:lnTo>
                  <a:lnTo>
                    <a:pt x="723" y="425"/>
                  </a:lnTo>
                  <a:lnTo>
                    <a:pt x="698" y="443"/>
                  </a:lnTo>
                  <a:lnTo>
                    <a:pt x="672" y="469"/>
                  </a:lnTo>
                  <a:lnTo>
                    <a:pt x="650" y="496"/>
                  </a:lnTo>
                  <a:lnTo>
                    <a:pt x="633" y="525"/>
                  </a:lnTo>
                  <a:lnTo>
                    <a:pt x="619" y="557"/>
                  </a:lnTo>
                  <a:lnTo>
                    <a:pt x="609" y="590"/>
                  </a:lnTo>
                  <a:lnTo>
                    <a:pt x="604" y="627"/>
                  </a:lnTo>
                  <a:lnTo>
                    <a:pt x="602" y="664"/>
                  </a:lnTo>
                  <a:lnTo>
                    <a:pt x="604" y="701"/>
                  </a:lnTo>
                  <a:lnTo>
                    <a:pt x="610" y="738"/>
                  </a:lnTo>
                  <a:lnTo>
                    <a:pt x="620" y="771"/>
                  </a:lnTo>
                  <a:lnTo>
                    <a:pt x="635" y="802"/>
                  </a:lnTo>
                  <a:lnTo>
                    <a:pt x="654" y="831"/>
                  </a:lnTo>
                  <a:lnTo>
                    <a:pt x="675" y="856"/>
                  </a:lnTo>
                  <a:lnTo>
                    <a:pt x="700" y="879"/>
                  </a:lnTo>
                  <a:lnTo>
                    <a:pt x="729" y="897"/>
                  </a:lnTo>
                  <a:lnTo>
                    <a:pt x="777" y="920"/>
                  </a:lnTo>
                  <a:lnTo>
                    <a:pt x="826" y="938"/>
                  </a:lnTo>
                  <a:lnTo>
                    <a:pt x="875" y="952"/>
                  </a:lnTo>
                  <a:lnTo>
                    <a:pt x="927" y="965"/>
                  </a:lnTo>
                  <a:lnTo>
                    <a:pt x="952" y="971"/>
                  </a:lnTo>
                  <a:lnTo>
                    <a:pt x="977" y="978"/>
                  </a:lnTo>
                  <a:lnTo>
                    <a:pt x="1001" y="986"/>
                  </a:lnTo>
                  <a:lnTo>
                    <a:pt x="1024" y="997"/>
                  </a:lnTo>
                  <a:lnTo>
                    <a:pt x="1046" y="1009"/>
                  </a:lnTo>
                  <a:lnTo>
                    <a:pt x="1066" y="1024"/>
                  </a:lnTo>
                  <a:lnTo>
                    <a:pt x="1083" y="1041"/>
                  </a:lnTo>
                  <a:lnTo>
                    <a:pt x="1097" y="1062"/>
                  </a:lnTo>
                  <a:lnTo>
                    <a:pt x="1106" y="1085"/>
                  </a:lnTo>
                  <a:lnTo>
                    <a:pt x="1111" y="1112"/>
                  </a:lnTo>
                  <a:lnTo>
                    <a:pt x="1113" y="1141"/>
                  </a:lnTo>
                  <a:lnTo>
                    <a:pt x="1112" y="1170"/>
                  </a:lnTo>
                  <a:lnTo>
                    <a:pt x="1107" y="1196"/>
                  </a:lnTo>
                  <a:lnTo>
                    <a:pt x="1098" y="1221"/>
                  </a:lnTo>
                  <a:lnTo>
                    <a:pt x="1086" y="1243"/>
                  </a:lnTo>
                  <a:lnTo>
                    <a:pt x="1071" y="1264"/>
                  </a:lnTo>
                  <a:lnTo>
                    <a:pt x="1052" y="1281"/>
                  </a:lnTo>
                  <a:lnTo>
                    <a:pt x="1033" y="1296"/>
                  </a:lnTo>
                  <a:lnTo>
                    <a:pt x="1010" y="1308"/>
                  </a:lnTo>
                  <a:lnTo>
                    <a:pt x="986" y="1317"/>
                  </a:lnTo>
                  <a:lnTo>
                    <a:pt x="960" y="1322"/>
                  </a:lnTo>
                  <a:lnTo>
                    <a:pt x="929" y="1324"/>
                  </a:lnTo>
                  <a:lnTo>
                    <a:pt x="899" y="1322"/>
                  </a:lnTo>
                  <a:lnTo>
                    <a:pt x="870" y="1316"/>
                  </a:lnTo>
                  <a:lnTo>
                    <a:pt x="843" y="1305"/>
                  </a:lnTo>
                  <a:lnTo>
                    <a:pt x="818" y="1291"/>
                  </a:lnTo>
                  <a:lnTo>
                    <a:pt x="795" y="1273"/>
                  </a:lnTo>
                  <a:lnTo>
                    <a:pt x="777" y="1254"/>
                  </a:lnTo>
                  <a:lnTo>
                    <a:pt x="762" y="1231"/>
                  </a:lnTo>
                  <a:lnTo>
                    <a:pt x="750" y="1203"/>
                  </a:lnTo>
                  <a:lnTo>
                    <a:pt x="740" y="1169"/>
                  </a:lnTo>
                  <a:lnTo>
                    <a:pt x="732" y="1152"/>
                  </a:lnTo>
                  <a:lnTo>
                    <a:pt x="721" y="1139"/>
                  </a:lnTo>
                  <a:lnTo>
                    <a:pt x="705" y="1129"/>
                  </a:lnTo>
                  <a:lnTo>
                    <a:pt x="689" y="1124"/>
                  </a:lnTo>
                  <a:lnTo>
                    <a:pt x="670" y="1124"/>
                  </a:lnTo>
                  <a:lnTo>
                    <a:pt x="638" y="1130"/>
                  </a:lnTo>
                  <a:lnTo>
                    <a:pt x="623" y="1136"/>
                  </a:lnTo>
                  <a:lnTo>
                    <a:pt x="609" y="1144"/>
                  </a:lnTo>
                  <a:lnTo>
                    <a:pt x="599" y="1155"/>
                  </a:lnTo>
                  <a:lnTo>
                    <a:pt x="591" y="1170"/>
                  </a:lnTo>
                  <a:lnTo>
                    <a:pt x="588" y="1185"/>
                  </a:lnTo>
                  <a:lnTo>
                    <a:pt x="589" y="1202"/>
                  </a:lnTo>
                  <a:lnTo>
                    <a:pt x="600" y="1240"/>
                  </a:lnTo>
                  <a:lnTo>
                    <a:pt x="613" y="1275"/>
                  </a:lnTo>
                  <a:lnTo>
                    <a:pt x="631" y="1308"/>
                  </a:lnTo>
                  <a:lnTo>
                    <a:pt x="655" y="1340"/>
                  </a:lnTo>
                  <a:lnTo>
                    <a:pt x="679" y="1367"/>
                  </a:lnTo>
                  <a:lnTo>
                    <a:pt x="706" y="1389"/>
                  </a:lnTo>
                  <a:lnTo>
                    <a:pt x="735" y="1407"/>
                  </a:lnTo>
                  <a:lnTo>
                    <a:pt x="771" y="1424"/>
                  </a:lnTo>
                  <a:lnTo>
                    <a:pt x="808" y="1436"/>
                  </a:lnTo>
                  <a:lnTo>
                    <a:pt x="847" y="1445"/>
                  </a:lnTo>
                  <a:lnTo>
                    <a:pt x="847" y="1483"/>
                  </a:lnTo>
                  <a:lnTo>
                    <a:pt x="850" y="1501"/>
                  </a:lnTo>
                  <a:lnTo>
                    <a:pt x="859" y="1518"/>
                  </a:lnTo>
                  <a:lnTo>
                    <a:pt x="871" y="1531"/>
                  </a:lnTo>
                  <a:lnTo>
                    <a:pt x="888" y="1540"/>
                  </a:lnTo>
                  <a:lnTo>
                    <a:pt x="907" y="1543"/>
                  </a:lnTo>
                  <a:lnTo>
                    <a:pt x="939" y="1543"/>
                  </a:lnTo>
                  <a:lnTo>
                    <a:pt x="959" y="1540"/>
                  </a:lnTo>
                  <a:lnTo>
                    <a:pt x="976" y="1531"/>
                  </a:lnTo>
                  <a:lnTo>
                    <a:pt x="988" y="1518"/>
                  </a:lnTo>
                  <a:lnTo>
                    <a:pt x="997" y="1501"/>
                  </a:lnTo>
                  <a:lnTo>
                    <a:pt x="1001" y="1483"/>
                  </a:lnTo>
                  <a:lnTo>
                    <a:pt x="1001" y="1446"/>
                  </a:lnTo>
                  <a:lnTo>
                    <a:pt x="1042" y="1436"/>
                  </a:lnTo>
                  <a:lnTo>
                    <a:pt x="1081" y="1422"/>
                  </a:lnTo>
                  <a:lnTo>
                    <a:pt x="1118" y="1403"/>
                  </a:lnTo>
                  <a:lnTo>
                    <a:pt x="1151" y="1380"/>
                  </a:lnTo>
                  <a:lnTo>
                    <a:pt x="1181" y="1353"/>
                  </a:lnTo>
                  <a:lnTo>
                    <a:pt x="1207" y="1322"/>
                  </a:lnTo>
                  <a:lnTo>
                    <a:pt x="1227" y="1289"/>
                  </a:lnTo>
                  <a:lnTo>
                    <a:pt x="1244" y="1254"/>
                  </a:lnTo>
                  <a:lnTo>
                    <a:pt x="1255" y="1215"/>
                  </a:lnTo>
                  <a:lnTo>
                    <a:pt x="1263" y="1175"/>
                  </a:lnTo>
                  <a:lnTo>
                    <a:pt x="1265" y="1132"/>
                  </a:lnTo>
                  <a:lnTo>
                    <a:pt x="1263" y="1093"/>
                  </a:lnTo>
                  <a:lnTo>
                    <a:pt x="1256" y="1056"/>
                  </a:lnTo>
                  <a:lnTo>
                    <a:pt x="1245" y="1020"/>
                  </a:lnTo>
                  <a:lnTo>
                    <a:pt x="1229" y="987"/>
                  </a:lnTo>
                  <a:lnTo>
                    <a:pt x="1210" y="957"/>
                  </a:lnTo>
                  <a:lnTo>
                    <a:pt x="1187" y="930"/>
                  </a:lnTo>
                  <a:lnTo>
                    <a:pt x="1159" y="906"/>
                  </a:lnTo>
                  <a:lnTo>
                    <a:pt x="1127" y="886"/>
                  </a:lnTo>
                  <a:lnTo>
                    <a:pt x="1090" y="867"/>
                  </a:lnTo>
                  <a:lnTo>
                    <a:pt x="1061" y="856"/>
                  </a:lnTo>
                  <a:lnTo>
                    <a:pt x="1031" y="847"/>
                  </a:lnTo>
                  <a:lnTo>
                    <a:pt x="1001" y="840"/>
                  </a:lnTo>
                  <a:lnTo>
                    <a:pt x="969" y="833"/>
                  </a:lnTo>
                  <a:lnTo>
                    <a:pt x="938" y="827"/>
                  </a:lnTo>
                  <a:lnTo>
                    <a:pt x="909" y="820"/>
                  </a:lnTo>
                  <a:lnTo>
                    <a:pt x="879" y="812"/>
                  </a:lnTo>
                  <a:lnTo>
                    <a:pt x="851" y="802"/>
                  </a:lnTo>
                  <a:lnTo>
                    <a:pt x="826" y="788"/>
                  </a:lnTo>
                  <a:lnTo>
                    <a:pt x="803" y="772"/>
                  </a:lnTo>
                  <a:lnTo>
                    <a:pt x="782" y="751"/>
                  </a:lnTo>
                  <a:lnTo>
                    <a:pt x="768" y="730"/>
                  </a:lnTo>
                  <a:lnTo>
                    <a:pt x="757" y="708"/>
                  </a:lnTo>
                  <a:lnTo>
                    <a:pt x="752" y="683"/>
                  </a:lnTo>
                  <a:lnTo>
                    <a:pt x="750" y="655"/>
                  </a:lnTo>
                  <a:lnTo>
                    <a:pt x="752" y="626"/>
                  </a:lnTo>
                  <a:lnTo>
                    <a:pt x="759" y="600"/>
                  </a:lnTo>
                  <a:lnTo>
                    <a:pt x="771" y="576"/>
                  </a:lnTo>
                  <a:lnTo>
                    <a:pt x="787" y="553"/>
                  </a:lnTo>
                  <a:lnTo>
                    <a:pt x="808" y="534"/>
                  </a:lnTo>
                  <a:lnTo>
                    <a:pt x="833" y="519"/>
                  </a:lnTo>
                  <a:lnTo>
                    <a:pt x="861" y="506"/>
                  </a:lnTo>
                  <a:lnTo>
                    <a:pt x="891" y="500"/>
                  </a:lnTo>
                  <a:lnTo>
                    <a:pt x="923" y="497"/>
                  </a:lnTo>
                  <a:lnTo>
                    <a:pt x="952" y="499"/>
                  </a:lnTo>
                  <a:lnTo>
                    <a:pt x="980" y="506"/>
                  </a:lnTo>
                  <a:lnTo>
                    <a:pt x="1006" y="517"/>
                  </a:lnTo>
                  <a:lnTo>
                    <a:pt x="1027" y="530"/>
                  </a:lnTo>
                  <a:lnTo>
                    <a:pt x="1047" y="548"/>
                  </a:lnTo>
                  <a:lnTo>
                    <a:pt x="1059" y="564"/>
                  </a:lnTo>
                  <a:lnTo>
                    <a:pt x="1069" y="583"/>
                  </a:lnTo>
                  <a:lnTo>
                    <a:pt x="1077" y="604"/>
                  </a:lnTo>
                  <a:lnTo>
                    <a:pt x="1085" y="619"/>
                  </a:lnTo>
                  <a:lnTo>
                    <a:pt x="1097" y="631"/>
                  </a:lnTo>
                  <a:lnTo>
                    <a:pt x="1110" y="640"/>
                  </a:lnTo>
                  <a:lnTo>
                    <a:pt x="1127" y="644"/>
                  </a:lnTo>
                  <a:lnTo>
                    <a:pt x="1143" y="644"/>
                  </a:lnTo>
                  <a:lnTo>
                    <a:pt x="1176" y="639"/>
                  </a:lnTo>
                  <a:lnTo>
                    <a:pt x="1193" y="634"/>
                  </a:lnTo>
                  <a:lnTo>
                    <a:pt x="1208" y="625"/>
                  </a:lnTo>
                  <a:lnTo>
                    <a:pt x="1218" y="611"/>
                  </a:lnTo>
                  <a:lnTo>
                    <a:pt x="1225" y="596"/>
                  </a:lnTo>
                  <a:lnTo>
                    <a:pt x="1227" y="578"/>
                  </a:lnTo>
                  <a:lnTo>
                    <a:pt x="1223" y="559"/>
                  </a:lnTo>
                  <a:lnTo>
                    <a:pt x="1209" y="525"/>
                  </a:lnTo>
                  <a:lnTo>
                    <a:pt x="1189" y="493"/>
                  </a:lnTo>
                  <a:lnTo>
                    <a:pt x="1166" y="465"/>
                  </a:lnTo>
                  <a:lnTo>
                    <a:pt x="1139" y="439"/>
                  </a:lnTo>
                  <a:lnTo>
                    <a:pt x="1110" y="418"/>
                  </a:lnTo>
                  <a:lnTo>
                    <a:pt x="1076" y="401"/>
                  </a:lnTo>
                  <a:lnTo>
                    <a:pt x="1040" y="386"/>
                  </a:lnTo>
                  <a:lnTo>
                    <a:pt x="1001" y="377"/>
                  </a:lnTo>
                  <a:lnTo>
                    <a:pt x="1001" y="327"/>
                  </a:lnTo>
                  <a:lnTo>
                    <a:pt x="997" y="307"/>
                  </a:lnTo>
                  <a:lnTo>
                    <a:pt x="988" y="292"/>
                  </a:lnTo>
                  <a:lnTo>
                    <a:pt x="976" y="278"/>
                  </a:lnTo>
                  <a:lnTo>
                    <a:pt x="959" y="270"/>
                  </a:lnTo>
                  <a:lnTo>
                    <a:pt x="939" y="267"/>
                  </a:lnTo>
                  <a:lnTo>
                    <a:pt x="907" y="267"/>
                  </a:lnTo>
                  <a:close/>
                  <a:moveTo>
                    <a:pt x="914" y="0"/>
                  </a:moveTo>
                  <a:lnTo>
                    <a:pt x="988" y="3"/>
                  </a:lnTo>
                  <a:lnTo>
                    <a:pt x="1062" y="12"/>
                  </a:lnTo>
                  <a:lnTo>
                    <a:pt x="1133" y="27"/>
                  </a:lnTo>
                  <a:lnTo>
                    <a:pt x="1201" y="46"/>
                  </a:lnTo>
                  <a:lnTo>
                    <a:pt x="1269" y="72"/>
                  </a:lnTo>
                  <a:lnTo>
                    <a:pt x="1333" y="102"/>
                  </a:lnTo>
                  <a:lnTo>
                    <a:pt x="1394" y="136"/>
                  </a:lnTo>
                  <a:lnTo>
                    <a:pt x="1452" y="176"/>
                  </a:lnTo>
                  <a:lnTo>
                    <a:pt x="1507" y="220"/>
                  </a:lnTo>
                  <a:lnTo>
                    <a:pt x="1559" y="268"/>
                  </a:lnTo>
                  <a:lnTo>
                    <a:pt x="1606" y="319"/>
                  </a:lnTo>
                  <a:lnTo>
                    <a:pt x="1650" y="374"/>
                  </a:lnTo>
                  <a:lnTo>
                    <a:pt x="1689" y="433"/>
                  </a:lnTo>
                  <a:lnTo>
                    <a:pt x="1724" y="494"/>
                  </a:lnTo>
                  <a:lnTo>
                    <a:pt x="1755" y="558"/>
                  </a:lnTo>
                  <a:lnTo>
                    <a:pt x="1779" y="625"/>
                  </a:lnTo>
                  <a:lnTo>
                    <a:pt x="1800" y="694"/>
                  </a:lnTo>
                  <a:lnTo>
                    <a:pt x="1815" y="766"/>
                  </a:lnTo>
                  <a:lnTo>
                    <a:pt x="1823" y="839"/>
                  </a:lnTo>
                  <a:lnTo>
                    <a:pt x="1826" y="914"/>
                  </a:lnTo>
                  <a:lnTo>
                    <a:pt x="1823" y="988"/>
                  </a:lnTo>
                  <a:lnTo>
                    <a:pt x="1815" y="1062"/>
                  </a:lnTo>
                  <a:lnTo>
                    <a:pt x="1800" y="1133"/>
                  </a:lnTo>
                  <a:lnTo>
                    <a:pt x="1779" y="1203"/>
                  </a:lnTo>
                  <a:lnTo>
                    <a:pt x="1755" y="1269"/>
                  </a:lnTo>
                  <a:lnTo>
                    <a:pt x="1724" y="1333"/>
                  </a:lnTo>
                  <a:lnTo>
                    <a:pt x="1689" y="1396"/>
                  </a:lnTo>
                  <a:lnTo>
                    <a:pt x="1650" y="1454"/>
                  </a:lnTo>
                  <a:lnTo>
                    <a:pt x="1606" y="1509"/>
                  </a:lnTo>
                  <a:lnTo>
                    <a:pt x="1559" y="1559"/>
                  </a:lnTo>
                  <a:lnTo>
                    <a:pt x="1507" y="1607"/>
                  </a:lnTo>
                  <a:lnTo>
                    <a:pt x="1452" y="1652"/>
                  </a:lnTo>
                  <a:lnTo>
                    <a:pt x="1394" y="1691"/>
                  </a:lnTo>
                  <a:lnTo>
                    <a:pt x="1333" y="1725"/>
                  </a:lnTo>
                  <a:lnTo>
                    <a:pt x="1269" y="1755"/>
                  </a:lnTo>
                  <a:lnTo>
                    <a:pt x="1201" y="1781"/>
                  </a:lnTo>
                  <a:lnTo>
                    <a:pt x="1133" y="1801"/>
                  </a:lnTo>
                  <a:lnTo>
                    <a:pt x="1062" y="1815"/>
                  </a:lnTo>
                  <a:lnTo>
                    <a:pt x="988" y="1825"/>
                  </a:lnTo>
                  <a:lnTo>
                    <a:pt x="914" y="1828"/>
                  </a:lnTo>
                  <a:lnTo>
                    <a:pt x="837" y="1825"/>
                  </a:lnTo>
                  <a:lnTo>
                    <a:pt x="762" y="1815"/>
                  </a:lnTo>
                  <a:lnTo>
                    <a:pt x="690" y="1800"/>
                  </a:lnTo>
                  <a:lnTo>
                    <a:pt x="619" y="1779"/>
                  </a:lnTo>
                  <a:lnTo>
                    <a:pt x="552" y="1753"/>
                  </a:lnTo>
                  <a:lnTo>
                    <a:pt x="487" y="1722"/>
                  </a:lnTo>
                  <a:lnTo>
                    <a:pt x="425" y="1686"/>
                  </a:lnTo>
                  <a:lnTo>
                    <a:pt x="366" y="1645"/>
                  </a:lnTo>
                  <a:lnTo>
                    <a:pt x="311" y="1600"/>
                  </a:lnTo>
                  <a:lnTo>
                    <a:pt x="259" y="1551"/>
                  </a:lnTo>
                  <a:lnTo>
                    <a:pt x="211" y="1498"/>
                  </a:lnTo>
                  <a:lnTo>
                    <a:pt x="168" y="1441"/>
                  </a:lnTo>
                  <a:lnTo>
                    <a:pt x="129" y="1381"/>
                  </a:lnTo>
                  <a:lnTo>
                    <a:pt x="94" y="1318"/>
                  </a:lnTo>
                  <a:lnTo>
                    <a:pt x="65" y="1252"/>
                  </a:lnTo>
                  <a:lnTo>
                    <a:pt x="44" y="1191"/>
                  </a:lnTo>
                  <a:lnTo>
                    <a:pt x="26" y="1129"/>
                  </a:lnTo>
                  <a:lnTo>
                    <a:pt x="13" y="1065"/>
                  </a:lnTo>
                  <a:lnTo>
                    <a:pt x="4" y="1000"/>
                  </a:lnTo>
                  <a:lnTo>
                    <a:pt x="1" y="932"/>
                  </a:lnTo>
                  <a:lnTo>
                    <a:pt x="0" y="914"/>
                  </a:lnTo>
                  <a:lnTo>
                    <a:pt x="3" y="841"/>
                  </a:lnTo>
                  <a:lnTo>
                    <a:pt x="11" y="771"/>
                  </a:lnTo>
                  <a:lnTo>
                    <a:pt x="25" y="702"/>
                  </a:lnTo>
                  <a:lnTo>
                    <a:pt x="44" y="636"/>
                  </a:lnTo>
                  <a:lnTo>
                    <a:pt x="66" y="572"/>
                  </a:lnTo>
                  <a:lnTo>
                    <a:pt x="94" y="510"/>
                  </a:lnTo>
                  <a:lnTo>
                    <a:pt x="126" y="449"/>
                  </a:lnTo>
                  <a:lnTo>
                    <a:pt x="163" y="392"/>
                  </a:lnTo>
                  <a:lnTo>
                    <a:pt x="203" y="339"/>
                  </a:lnTo>
                  <a:lnTo>
                    <a:pt x="248" y="288"/>
                  </a:lnTo>
                  <a:lnTo>
                    <a:pt x="291" y="245"/>
                  </a:lnTo>
                  <a:lnTo>
                    <a:pt x="337" y="205"/>
                  </a:lnTo>
                  <a:lnTo>
                    <a:pt x="385" y="168"/>
                  </a:lnTo>
                  <a:lnTo>
                    <a:pt x="437" y="134"/>
                  </a:lnTo>
                  <a:lnTo>
                    <a:pt x="490" y="103"/>
                  </a:lnTo>
                  <a:lnTo>
                    <a:pt x="555" y="73"/>
                  </a:lnTo>
                  <a:lnTo>
                    <a:pt x="623" y="47"/>
                  </a:lnTo>
                  <a:lnTo>
                    <a:pt x="692" y="27"/>
                  </a:lnTo>
                  <a:lnTo>
                    <a:pt x="763" y="12"/>
                  </a:lnTo>
                  <a:lnTo>
                    <a:pt x="838" y="3"/>
                  </a:lnTo>
                  <a:lnTo>
                    <a:pt x="9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4936757" y="234630"/>
            <a:ext cx="404174" cy="454468"/>
            <a:chOff x="-985838" y="2259013"/>
            <a:chExt cx="425450" cy="477838"/>
          </a:xfrm>
          <a:solidFill>
            <a:schemeClr val="bg1"/>
          </a:solidFill>
        </p:grpSpPr>
        <p:sp>
          <p:nvSpPr>
            <p:cNvPr id="257" name="Freeform 82"/>
            <p:cNvSpPr>
              <a:spLocks/>
            </p:cNvSpPr>
            <p:nvPr/>
          </p:nvSpPr>
          <p:spPr bwMode="auto">
            <a:xfrm>
              <a:off x="-981076" y="2259013"/>
              <a:ext cx="420688" cy="477838"/>
            </a:xfrm>
            <a:custGeom>
              <a:avLst/>
              <a:gdLst>
                <a:gd name="T0" fmla="*/ 2763 w 2912"/>
                <a:gd name="T1" fmla="*/ 0 h 3309"/>
                <a:gd name="T2" fmla="*/ 2820 w 2912"/>
                <a:gd name="T3" fmla="*/ 12 h 3309"/>
                <a:gd name="T4" fmla="*/ 2868 w 2912"/>
                <a:gd name="T5" fmla="*/ 44 h 3309"/>
                <a:gd name="T6" fmla="*/ 2900 w 2912"/>
                <a:gd name="T7" fmla="*/ 92 h 3309"/>
                <a:gd name="T8" fmla="*/ 2912 w 2912"/>
                <a:gd name="T9" fmla="*/ 151 h 3309"/>
                <a:gd name="T10" fmla="*/ 2902 w 2912"/>
                <a:gd name="T11" fmla="*/ 203 h 3309"/>
                <a:gd name="T12" fmla="*/ 2876 w 2912"/>
                <a:gd name="T13" fmla="*/ 248 h 3309"/>
                <a:gd name="T14" fmla="*/ 2837 w 2912"/>
                <a:gd name="T15" fmla="*/ 280 h 3309"/>
                <a:gd name="T16" fmla="*/ 2835 w 2912"/>
                <a:gd name="T17" fmla="*/ 2050 h 3309"/>
                <a:gd name="T18" fmla="*/ 2815 w 2912"/>
                <a:gd name="T19" fmla="*/ 2083 h 3309"/>
                <a:gd name="T20" fmla="*/ 2782 w 2912"/>
                <a:gd name="T21" fmla="*/ 2103 h 3309"/>
                <a:gd name="T22" fmla="*/ 2153 w 2912"/>
                <a:gd name="T23" fmla="*/ 2105 h 3309"/>
                <a:gd name="T24" fmla="*/ 2426 w 2912"/>
                <a:gd name="T25" fmla="*/ 3146 h 3309"/>
                <a:gd name="T26" fmla="*/ 2421 w 2912"/>
                <a:gd name="T27" fmla="*/ 3198 h 3309"/>
                <a:gd name="T28" fmla="*/ 2400 w 2912"/>
                <a:gd name="T29" fmla="*/ 3245 h 3309"/>
                <a:gd name="T30" fmla="*/ 2364 w 2912"/>
                <a:gd name="T31" fmla="*/ 3282 h 3309"/>
                <a:gd name="T32" fmla="*/ 2315 w 2912"/>
                <a:gd name="T33" fmla="*/ 3304 h 3309"/>
                <a:gd name="T34" fmla="*/ 2277 w 2912"/>
                <a:gd name="T35" fmla="*/ 3309 h 3309"/>
                <a:gd name="T36" fmla="*/ 2223 w 2912"/>
                <a:gd name="T37" fmla="*/ 3298 h 3309"/>
                <a:gd name="T38" fmla="*/ 2176 w 2912"/>
                <a:gd name="T39" fmla="*/ 3269 h 3309"/>
                <a:gd name="T40" fmla="*/ 2143 w 2912"/>
                <a:gd name="T41" fmla="*/ 3224 h 3309"/>
                <a:gd name="T42" fmla="*/ 1864 w 2912"/>
                <a:gd name="T43" fmla="*/ 2181 h 3309"/>
                <a:gd name="T44" fmla="*/ 779 w 2912"/>
                <a:gd name="T45" fmla="*/ 3197 h 3309"/>
                <a:gd name="T46" fmla="*/ 756 w 2912"/>
                <a:gd name="T47" fmla="*/ 3245 h 3309"/>
                <a:gd name="T48" fmla="*/ 720 w 2912"/>
                <a:gd name="T49" fmla="*/ 3282 h 3309"/>
                <a:gd name="T50" fmla="*/ 673 w 2912"/>
                <a:gd name="T51" fmla="*/ 3303 h 3309"/>
                <a:gd name="T52" fmla="*/ 623 w 2912"/>
                <a:gd name="T53" fmla="*/ 3309 h 3309"/>
                <a:gd name="T54" fmla="*/ 570 w 2912"/>
                <a:gd name="T55" fmla="*/ 3295 h 3309"/>
                <a:gd name="T56" fmla="*/ 528 w 2912"/>
                <a:gd name="T57" fmla="*/ 3265 h 3309"/>
                <a:gd name="T58" fmla="*/ 499 w 2912"/>
                <a:gd name="T59" fmla="*/ 3222 h 3309"/>
                <a:gd name="T60" fmla="*/ 486 w 2912"/>
                <a:gd name="T61" fmla="*/ 3173 h 3309"/>
                <a:gd name="T62" fmla="*/ 491 w 2912"/>
                <a:gd name="T63" fmla="*/ 3119 h 3309"/>
                <a:gd name="T64" fmla="*/ 627 w 2912"/>
                <a:gd name="T65" fmla="*/ 2105 h 3309"/>
                <a:gd name="T66" fmla="*/ 715 w 2912"/>
                <a:gd name="T67" fmla="*/ 2009 h 3309"/>
                <a:gd name="T68" fmla="*/ 2688 w 2912"/>
                <a:gd name="T69" fmla="*/ 1956 h 3309"/>
                <a:gd name="T70" fmla="*/ 223 w 2912"/>
                <a:gd name="T71" fmla="*/ 301 h 3309"/>
                <a:gd name="T72" fmla="*/ 181 w 2912"/>
                <a:gd name="T73" fmla="*/ 1915 h 3309"/>
                <a:gd name="T74" fmla="*/ 107 w 2912"/>
                <a:gd name="T75" fmla="*/ 1984 h 3309"/>
                <a:gd name="T76" fmla="*/ 75 w 2912"/>
                <a:gd name="T77" fmla="*/ 280 h 3309"/>
                <a:gd name="T78" fmla="*/ 35 w 2912"/>
                <a:gd name="T79" fmla="*/ 248 h 3309"/>
                <a:gd name="T80" fmla="*/ 9 w 2912"/>
                <a:gd name="T81" fmla="*/ 203 h 3309"/>
                <a:gd name="T82" fmla="*/ 0 w 2912"/>
                <a:gd name="T83" fmla="*/ 151 h 3309"/>
                <a:gd name="T84" fmla="*/ 12 w 2912"/>
                <a:gd name="T85" fmla="*/ 92 h 3309"/>
                <a:gd name="T86" fmla="*/ 44 w 2912"/>
                <a:gd name="T87" fmla="*/ 44 h 3309"/>
                <a:gd name="T88" fmla="*/ 91 w 2912"/>
                <a:gd name="T89" fmla="*/ 12 h 3309"/>
                <a:gd name="T90" fmla="*/ 149 w 2912"/>
                <a:gd name="T91" fmla="*/ 0 h 3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12" h="3309">
                  <a:moveTo>
                    <a:pt x="149" y="0"/>
                  </a:moveTo>
                  <a:lnTo>
                    <a:pt x="2763" y="0"/>
                  </a:lnTo>
                  <a:lnTo>
                    <a:pt x="2793" y="3"/>
                  </a:lnTo>
                  <a:lnTo>
                    <a:pt x="2820" y="12"/>
                  </a:lnTo>
                  <a:lnTo>
                    <a:pt x="2846" y="26"/>
                  </a:lnTo>
                  <a:lnTo>
                    <a:pt x="2868" y="44"/>
                  </a:lnTo>
                  <a:lnTo>
                    <a:pt x="2887" y="67"/>
                  </a:lnTo>
                  <a:lnTo>
                    <a:pt x="2900" y="92"/>
                  </a:lnTo>
                  <a:lnTo>
                    <a:pt x="2909" y="121"/>
                  </a:lnTo>
                  <a:lnTo>
                    <a:pt x="2912" y="151"/>
                  </a:lnTo>
                  <a:lnTo>
                    <a:pt x="2909" y="178"/>
                  </a:lnTo>
                  <a:lnTo>
                    <a:pt x="2902" y="203"/>
                  </a:lnTo>
                  <a:lnTo>
                    <a:pt x="2892" y="227"/>
                  </a:lnTo>
                  <a:lnTo>
                    <a:pt x="2876" y="248"/>
                  </a:lnTo>
                  <a:lnTo>
                    <a:pt x="2859" y="266"/>
                  </a:lnTo>
                  <a:lnTo>
                    <a:pt x="2837" y="280"/>
                  </a:lnTo>
                  <a:lnTo>
                    <a:pt x="2837" y="2030"/>
                  </a:lnTo>
                  <a:lnTo>
                    <a:pt x="2835" y="2050"/>
                  </a:lnTo>
                  <a:lnTo>
                    <a:pt x="2827" y="2069"/>
                  </a:lnTo>
                  <a:lnTo>
                    <a:pt x="2815" y="2083"/>
                  </a:lnTo>
                  <a:lnTo>
                    <a:pt x="2800" y="2096"/>
                  </a:lnTo>
                  <a:lnTo>
                    <a:pt x="2782" y="2103"/>
                  </a:lnTo>
                  <a:lnTo>
                    <a:pt x="2763" y="2105"/>
                  </a:lnTo>
                  <a:lnTo>
                    <a:pt x="2153" y="2105"/>
                  </a:lnTo>
                  <a:lnTo>
                    <a:pt x="2422" y="3119"/>
                  </a:lnTo>
                  <a:lnTo>
                    <a:pt x="2426" y="3146"/>
                  </a:lnTo>
                  <a:lnTo>
                    <a:pt x="2426" y="3172"/>
                  </a:lnTo>
                  <a:lnTo>
                    <a:pt x="2421" y="3198"/>
                  </a:lnTo>
                  <a:lnTo>
                    <a:pt x="2413" y="3222"/>
                  </a:lnTo>
                  <a:lnTo>
                    <a:pt x="2400" y="3245"/>
                  </a:lnTo>
                  <a:lnTo>
                    <a:pt x="2384" y="3265"/>
                  </a:lnTo>
                  <a:lnTo>
                    <a:pt x="2364" y="3282"/>
                  </a:lnTo>
                  <a:lnTo>
                    <a:pt x="2341" y="3295"/>
                  </a:lnTo>
                  <a:lnTo>
                    <a:pt x="2315" y="3304"/>
                  </a:lnTo>
                  <a:lnTo>
                    <a:pt x="2297" y="3308"/>
                  </a:lnTo>
                  <a:lnTo>
                    <a:pt x="2277" y="3309"/>
                  </a:lnTo>
                  <a:lnTo>
                    <a:pt x="2249" y="3307"/>
                  </a:lnTo>
                  <a:lnTo>
                    <a:pt x="2223" y="3298"/>
                  </a:lnTo>
                  <a:lnTo>
                    <a:pt x="2199" y="3286"/>
                  </a:lnTo>
                  <a:lnTo>
                    <a:pt x="2176" y="3269"/>
                  </a:lnTo>
                  <a:lnTo>
                    <a:pt x="2157" y="3249"/>
                  </a:lnTo>
                  <a:lnTo>
                    <a:pt x="2143" y="3224"/>
                  </a:lnTo>
                  <a:lnTo>
                    <a:pt x="2133" y="3197"/>
                  </a:lnTo>
                  <a:lnTo>
                    <a:pt x="1864" y="2181"/>
                  </a:lnTo>
                  <a:lnTo>
                    <a:pt x="1048" y="2181"/>
                  </a:lnTo>
                  <a:lnTo>
                    <a:pt x="779" y="3197"/>
                  </a:lnTo>
                  <a:lnTo>
                    <a:pt x="770" y="3223"/>
                  </a:lnTo>
                  <a:lnTo>
                    <a:pt x="756" y="3245"/>
                  </a:lnTo>
                  <a:lnTo>
                    <a:pt x="740" y="3265"/>
                  </a:lnTo>
                  <a:lnTo>
                    <a:pt x="720" y="3282"/>
                  </a:lnTo>
                  <a:lnTo>
                    <a:pt x="698" y="3295"/>
                  </a:lnTo>
                  <a:lnTo>
                    <a:pt x="673" y="3303"/>
                  </a:lnTo>
                  <a:lnTo>
                    <a:pt x="649" y="3309"/>
                  </a:lnTo>
                  <a:lnTo>
                    <a:pt x="623" y="3309"/>
                  </a:lnTo>
                  <a:lnTo>
                    <a:pt x="596" y="3304"/>
                  </a:lnTo>
                  <a:lnTo>
                    <a:pt x="570" y="3295"/>
                  </a:lnTo>
                  <a:lnTo>
                    <a:pt x="547" y="3282"/>
                  </a:lnTo>
                  <a:lnTo>
                    <a:pt x="528" y="3265"/>
                  </a:lnTo>
                  <a:lnTo>
                    <a:pt x="512" y="3245"/>
                  </a:lnTo>
                  <a:lnTo>
                    <a:pt x="499" y="3222"/>
                  </a:lnTo>
                  <a:lnTo>
                    <a:pt x="491" y="3198"/>
                  </a:lnTo>
                  <a:lnTo>
                    <a:pt x="486" y="3173"/>
                  </a:lnTo>
                  <a:lnTo>
                    <a:pt x="486" y="3146"/>
                  </a:lnTo>
                  <a:lnTo>
                    <a:pt x="491" y="3119"/>
                  </a:lnTo>
                  <a:lnTo>
                    <a:pt x="758" y="2105"/>
                  </a:lnTo>
                  <a:lnTo>
                    <a:pt x="627" y="2105"/>
                  </a:lnTo>
                  <a:lnTo>
                    <a:pt x="669" y="2059"/>
                  </a:lnTo>
                  <a:lnTo>
                    <a:pt x="715" y="2009"/>
                  </a:lnTo>
                  <a:lnTo>
                    <a:pt x="763" y="1956"/>
                  </a:lnTo>
                  <a:lnTo>
                    <a:pt x="2688" y="1956"/>
                  </a:lnTo>
                  <a:lnTo>
                    <a:pt x="2688" y="301"/>
                  </a:lnTo>
                  <a:lnTo>
                    <a:pt x="223" y="301"/>
                  </a:lnTo>
                  <a:lnTo>
                    <a:pt x="223" y="1875"/>
                  </a:lnTo>
                  <a:lnTo>
                    <a:pt x="181" y="1915"/>
                  </a:lnTo>
                  <a:lnTo>
                    <a:pt x="142" y="1950"/>
                  </a:lnTo>
                  <a:lnTo>
                    <a:pt x="107" y="1984"/>
                  </a:lnTo>
                  <a:lnTo>
                    <a:pt x="75" y="2013"/>
                  </a:lnTo>
                  <a:lnTo>
                    <a:pt x="75" y="280"/>
                  </a:lnTo>
                  <a:lnTo>
                    <a:pt x="54" y="266"/>
                  </a:lnTo>
                  <a:lnTo>
                    <a:pt x="35" y="248"/>
                  </a:lnTo>
                  <a:lnTo>
                    <a:pt x="21" y="227"/>
                  </a:lnTo>
                  <a:lnTo>
                    <a:pt x="9" y="203"/>
                  </a:lnTo>
                  <a:lnTo>
                    <a:pt x="2" y="178"/>
                  </a:lnTo>
                  <a:lnTo>
                    <a:pt x="0" y="151"/>
                  </a:lnTo>
                  <a:lnTo>
                    <a:pt x="3" y="121"/>
                  </a:lnTo>
                  <a:lnTo>
                    <a:pt x="12" y="92"/>
                  </a:lnTo>
                  <a:lnTo>
                    <a:pt x="25" y="67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83"/>
            <p:cNvSpPr>
              <a:spLocks/>
            </p:cNvSpPr>
            <p:nvPr/>
          </p:nvSpPr>
          <p:spPr bwMode="auto">
            <a:xfrm>
              <a:off x="-796926" y="2397125"/>
              <a:ext cx="42863" cy="125413"/>
            </a:xfrm>
            <a:custGeom>
              <a:avLst/>
              <a:gdLst>
                <a:gd name="T0" fmla="*/ 150 w 299"/>
                <a:gd name="T1" fmla="*/ 0 h 864"/>
                <a:gd name="T2" fmla="*/ 180 w 299"/>
                <a:gd name="T3" fmla="*/ 3 h 864"/>
                <a:gd name="T4" fmla="*/ 208 w 299"/>
                <a:gd name="T5" fmla="*/ 12 h 864"/>
                <a:gd name="T6" fmla="*/ 233 w 299"/>
                <a:gd name="T7" fmla="*/ 25 h 864"/>
                <a:gd name="T8" fmla="*/ 255 w 299"/>
                <a:gd name="T9" fmla="*/ 44 h 864"/>
                <a:gd name="T10" fmla="*/ 273 w 299"/>
                <a:gd name="T11" fmla="*/ 67 h 864"/>
                <a:gd name="T12" fmla="*/ 287 w 299"/>
                <a:gd name="T13" fmla="*/ 92 h 864"/>
                <a:gd name="T14" fmla="*/ 296 w 299"/>
                <a:gd name="T15" fmla="*/ 120 h 864"/>
                <a:gd name="T16" fmla="*/ 299 w 299"/>
                <a:gd name="T17" fmla="*/ 151 h 864"/>
                <a:gd name="T18" fmla="*/ 299 w 299"/>
                <a:gd name="T19" fmla="*/ 715 h 864"/>
                <a:gd name="T20" fmla="*/ 296 w 299"/>
                <a:gd name="T21" fmla="*/ 745 h 864"/>
                <a:gd name="T22" fmla="*/ 287 w 299"/>
                <a:gd name="T23" fmla="*/ 773 h 864"/>
                <a:gd name="T24" fmla="*/ 273 w 299"/>
                <a:gd name="T25" fmla="*/ 799 h 864"/>
                <a:gd name="T26" fmla="*/ 255 w 299"/>
                <a:gd name="T27" fmla="*/ 821 h 864"/>
                <a:gd name="T28" fmla="*/ 233 w 299"/>
                <a:gd name="T29" fmla="*/ 840 h 864"/>
                <a:gd name="T30" fmla="*/ 208 w 299"/>
                <a:gd name="T31" fmla="*/ 853 h 864"/>
                <a:gd name="T32" fmla="*/ 180 w 299"/>
                <a:gd name="T33" fmla="*/ 861 h 864"/>
                <a:gd name="T34" fmla="*/ 150 w 299"/>
                <a:gd name="T35" fmla="*/ 864 h 864"/>
                <a:gd name="T36" fmla="*/ 119 w 299"/>
                <a:gd name="T37" fmla="*/ 861 h 864"/>
                <a:gd name="T38" fmla="*/ 91 w 299"/>
                <a:gd name="T39" fmla="*/ 853 h 864"/>
                <a:gd name="T40" fmla="*/ 66 w 299"/>
                <a:gd name="T41" fmla="*/ 840 h 864"/>
                <a:gd name="T42" fmla="*/ 44 w 299"/>
                <a:gd name="T43" fmla="*/ 821 h 864"/>
                <a:gd name="T44" fmla="*/ 26 w 299"/>
                <a:gd name="T45" fmla="*/ 799 h 864"/>
                <a:gd name="T46" fmla="*/ 12 w 299"/>
                <a:gd name="T47" fmla="*/ 773 h 864"/>
                <a:gd name="T48" fmla="*/ 3 w 299"/>
                <a:gd name="T49" fmla="*/ 745 h 864"/>
                <a:gd name="T50" fmla="*/ 0 w 299"/>
                <a:gd name="T51" fmla="*/ 715 h 864"/>
                <a:gd name="T52" fmla="*/ 0 w 299"/>
                <a:gd name="T53" fmla="*/ 151 h 864"/>
                <a:gd name="T54" fmla="*/ 3 w 299"/>
                <a:gd name="T55" fmla="*/ 120 h 864"/>
                <a:gd name="T56" fmla="*/ 12 w 299"/>
                <a:gd name="T57" fmla="*/ 92 h 864"/>
                <a:gd name="T58" fmla="*/ 26 w 299"/>
                <a:gd name="T59" fmla="*/ 67 h 864"/>
                <a:gd name="T60" fmla="*/ 44 w 299"/>
                <a:gd name="T61" fmla="*/ 44 h 864"/>
                <a:gd name="T62" fmla="*/ 66 w 299"/>
                <a:gd name="T63" fmla="*/ 25 h 864"/>
                <a:gd name="T64" fmla="*/ 91 w 299"/>
                <a:gd name="T65" fmla="*/ 12 h 864"/>
                <a:gd name="T66" fmla="*/ 119 w 299"/>
                <a:gd name="T67" fmla="*/ 3 h 864"/>
                <a:gd name="T68" fmla="*/ 150 w 299"/>
                <a:gd name="T6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864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3" y="25"/>
                  </a:lnTo>
                  <a:lnTo>
                    <a:pt x="255" y="44"/>
                  </a:lnTo>
                  <a:lnTo>
                    <a:pt x="273" y="67"/>
                  </a:lnTo>
                  <a:lnTo>
                    <a:pt x="287" y="92"/>
                  </a:lnTo>
                  <a:lnTo>
                    <a:pt x="296" y="120"/>
                  </a:lnTo>
                  <a:lnTo>
                    <a:pt x="299" y="151"/>
                  </a:lnTo>
                  <a:lnTo>
                    <a:pt x="299" y="715"/>
                  </a:lnTo>
                  <a:lnTo>
                    <a:pt x="296" y="745"/>
                  </a:lnTo>
                  <a:lnTo>
                    <a:pt x="287" y="773"/>
                  </a:lnTo>
                  <a:lnTo>
                    <a:pt x="273" y="799"/>
                  </a:lnTo>
                  <a:lnTo>
                    <a:pt x="255" y="821"/>
                  </a:lnTo>
                  <a:lnTo>
                    <a:pt x="233" y="840"/>
                  </a:lnTo>
                  <a:lnTo>
                    <a:pt x="208" y="853"/>
                  </a:lnTo>
                  <a:lnTo>
                    <a:pt x="180" y="861"/>
                  </a:lnTo>
                  <a:lnTo>
                    <a:pt x="150" y="864"/>
                  </a:lnTo>
                  <a:lnTo>
                    <a:pt x="119" y="861"/>
                  </a:lnTo>
                  <a:lnTo>
                    <a:pt x="91" y="853"/>
                  </a:lnTo>
                  <a:lnTo>
                    <a:pt x="66" y="840"/>
                  </a:lnTo>
                  <a:lnTo>
                    <a:pt x="44" y="821"/>
                  </a:lnTo>
                  <a:lnTo>
                    <a:pt x="26" y="799"/>
                  </a:lnTo>
                  <a:lnTo>
                    <a:pt x="12" y="773"/>
                  </a:lnTo>
                  <a:lnTo>
                    <a:pt x="3" y="745"/>
                  </a:lnTo>
                  <a:lnTo>
                    <a:pt x="0" y="715"/>
                  </a:lnTo>
                  <a:lnTo>
                    <a:pt x="0" y="151"/>
                  </a:lnTo>
                  <a:lnTo>
                    <a:pt x="3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84"/>
            <p:cNvSpPr>
              <a:spLocks/>
            </p:cNvSpPr>
            <p:nvPr/>
          </p:nvSpPr>
          <p:spPr bwMode="auto">
            <a:xfrm>
              <a:off x="-727076" y="2322513"/>
              <a:ext cx="42863" cy="200025"/>
            </a:xfrm>
            <a:custGeom>
              <a:avLst/>
              <a:gdLst>
                <a:gd name="T0" fmla="*/ 149 w 298"/>
                <a:gd name="T1" fmla="*/ 0 h 1390"/>
                <a:gd name="T2" fmla="*/ 179 w 298"/>
                <a:gd name="T3" fmla="*/ 3 h 1390"/>
                <a:gd name="T4" fmla="*/ 207 w 298"/>
                <a:gd name="T5" fmla="*/ 11 h 1390"/>
                <a:gd name="T6" fmla="*/ 232 w 298"/>
                <a:gd name="T7" fmla="*/ 25 h 1390"/>
                <a:gd name="T8" fmla="*/ 255 w 298"/>
                <a:gd name="T9" fmla="*/ 44 h 1390"/>
                <a:gd name="T10" fmla="*/ 272 w 298"/>
                <a:gd name="T11" fmla="*/ 66 h 1390"/>
                <a:gd name="T12" fmla="*/ 287 w 298"/>
                <a:gd name="T13" fmla="*/ 92 h 1390"/>
                <a:gd name="T14" fmla="*/ 295 w 298"/>
                <a:gd name="T15" fmla="*/ 120 h 1390"/>
                <a:gd name="T16" fmla="*/ 298 w 298"/>
                <a:gd name="T17" fmla="*/ 150 h 1390"/>
                <a:gd name="T18" fmla="*/ 298 w 298"/>
                <a:gd name="T19" fmla="*/ 1241 h 1390"/>
                <a:gd name="T20" fmla="*/ 295 w 298"/>
                <a:gd name="T21" fmla="*/ 1271 h 1390"/>
                <a:gd name="T22" fmla="*/ 287 w 298"/>
                <a:gd name="T23" fmla="*/ 1299 h 1390"/>
                <a:gd name="T24" fmla="*/ 272 w 298"/>
                <a:gd name="T25" fmla="*/ 1325 h 1390"/>
                <a:gd name="T26" fmla="*/ 255 w 298"/>
                <a:gd name="T27" fmla="*/ 1347 h 1390"/>
                <a:gd name="T28" fmla="*/ 232 w 298"/>
                <a:gd name="T29" fmla="*/ 1366 h 1390"/>
                <a:gd name="T30" fmla="*/ 207 w 298"/>
                <a:gd name="T31" fmla="*/ 1379 h 1390"/>
                <a:gd name="T32" fmla="*/ 179 w 298"/>
                <a:gd name="T33" fmla="*/ 1387 h 1390"/>
                <a:gd name="T34" fmla="*/ 149 w 298"/>
                <a:gd name="T35" fmla="*/ 1390 h 1390"/>
                <a:gd name="T36" fmla="*/ 118 w 298"/>
                <a:gd name="T37" fmla="*/ 1387 h 1390"/>
                <a:gd name="T38" fmla="*/ 91 w 298"/>
                <a:gd name="T39" fmla="*/ 1379 h 1390"/>
                <a:gd name="T40" fmla="*/ 66 w 298"/>
                <a:gd name="T41" fmla="*/ 1366 h 1390"/>
                <a:gd name="T42" fmla="*/ 43 w 298"/>
                <a:gd name="T43" fmla="*/ 1347 h 1390"/>
                <a:gd name="T44" fmla="*/ 26 w 298"/>
                <a:gd name="T45" fmla="*/ 1325 h 1390"/>
                <a:gd name="T46" fmla="*/ 11 w 298"/>
                <a:gd name="T47" fmla="*/ 1299 h 1390"/>
                <a:gd name="T48" fmla="*/ 3 w 298"/>
                <a:gd name="T49" fmla="*/ 1271 h 1390"/>
                <a:gd name="T50" fmla="*/ 0 w 298"/>
                <a:gd name="T51" fmla="*/ 1241 h 1390"/>
                <a:gd name="T52" fmla="*/ 0 w 298"/>
                <a:gd name="T53" fmla="*/ 150 h 1390"/>
                <a:gd name="T54" fmla="*/ 3 w 298"/>
                <a:gd name="T55" fmla="*/ 120 h 1390"/>
                <a:gd name="T56" fmla="*/ 11 w 298"/>
                <a:gd name="T57" fmla="*/ 92 h 1390"/>
                <a:gd name="T58" fmla="*/ 26 w 298"/>
                <a:gd name="T59" fmla="*/ 66 h 1390"/>
                <a:gd name="T60" fmla="*/ 43 w 298"/>
                <a:gd name="T61" fmla="*/ 44 h 1390"/>
                <a:gd name="T62" fmla="*/ 66 w 298"/>
                <a:gd name="T63" fmla="*/ 25 h 1390"/>
                <a:gd name="T64" fmla="*/ 91 w 298"/>
                <a:gd name="T65" fmla="*/ 11 h 1390"/>
                <a:gd name="T66" fmla="*/ 118 w 298"/>
                <a:gd name="T67" fmla="*/ 3 h 1390"/>
                <a:gd name="T68" fmla="*/ 149 w 298"/>
                <a:gd name="T69" fmla="*/ 0 h 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8" h="1390">
                  <a:moveTo>
                    <a:pt x="149" y="0"/>
                  </a:moveTo>
                  <a:lnTo>
                    <a:pt x="179" y="3"/>
                  </a:lnTo>
                  <a:lnTo>
                    <a:pt x="207" y="11"/>
                  </a:lnTo>
                  <a:lnTo>
                    <a:pt x="232" y="25"/>
                  </a:lnTo>
                  <a:lnTo>
                    <a:pt x="255" y="44"/>
                  </a:lnTo>
                  <a:lnTo>
                    <a:pt x="272" y="66"/>
                  </a:lnTo>
                  <a:lnTo>
                    <a:pt x="287" y="92"/>
                  </a:lnTo>
                  <a:lnTo>
                    <a:pt x="295" y="120"/>
                  </a:lnTo>
                  <a:lnTo>
                    <a:pt x="298" y="150"/>
                  </a:lnTo>
                  <a:lnTo>
                    <a:pt x="298" y="1241"/>
                  </a:lnTo>
                  <a:lnTo>
                    <a:pt x="295" y="1271"/>
                  </a:lnTo>
                  <a:lnTo>
                    <a:pt x="287" y="1299"/>
                  </a:lnTo>
                  <a:lnTo>
                    <a:pt x="272" y="1325"/>
                  </a:lnTo>
                  <a:lnTo>
                    <a:pt x="255" y="1347"/>
                  </a:lnTo>
                  <a:lnTo>
                    <a:pt x="232" y="1366"/>
                  </a:lnTo>
                  <a:lnTo>
                    <a:pt x="207" y="1379"/>
                  </a:lnTo>
                  <a:lnTo>
                    <a:pt x="179" y="1387"/>
                  </a:lnTo>
                  <a:lnTo>
                    <a:pt x="149" y="1390"/>
                  </a:lnTo>
                  <a:lnTo>
                    <a:pt x="118" y="1387"/>
                  </a:lnTo>
                  <a:lnTo>
                    <a:pt x="91" y="1379"/>
                  </a:lnTo>
                  <a:lnTo>
                    <a:pt x="66" y="1366"/>
                  </a:lnTo>
                  <a:lnTo>
                    <a:pt x="43" y="1347"/>
                  </a:lnTo>
                  <a:lnTo>
                    <a:pt x="26" y="1325"/>
                  </a:lnTo>
                  <a:lnTo>
                    <a:pt x="11" y="1299"/>
                  </a:lnTo>
                  <a:lnTo>
                    <a:pt x="3" y="1271"/>
                  </a:lnTo>
                  <a:lnTo>
                    <a:pt x="0" y="1241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1" y="92"/>
                  </a:lnTo>
                  <a:lnTo>
                    <a:pt x="26" y="66"/>
                  </a:lnTo>
                  <a:lnTo>
                    <a:pt x="43" y="44"/>
                  </a:lnTo>
                  <a:lnTo>
                    <a:pt x="66" y="25"/>
                  </a:lnTo>
                  <a:lnTo>
                    <a:pt x="91" y="11"/>
                  </a:lnTo>
                  <a:lnTo>
                    <a:pt x="118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85"/>
            <p:cNvSpPr>
              <a:spLocks/>
            </p:cNvSpPr>
            <p:nvPr/>
          </p:nvSpPr>
          <p:spPr bwMode="auto">
            <a:xfrm>
              <a:off x="-657226" y="2365375"/>
              <a:ext cx="42863" cy="157163"/>
            </a:xfrm>
            <a:custGeom>
              <a:avLst/>
              <a:gdLst>
                <a:gd name="T0" fmla="*/ 150 w 299"/>
                <a:gd name="T1" fmla="*/ 0 h 1089"/>
                <a:gd name="T2" fmla="*/ 180 w 299"/>
                <a:gd name="T3" fmla="*/ 3 h 1089"/>
                <a:gd name="T4" fmla="*/ 208 w 299"/>
                <a:gd name="T5" fmla="*/ 11 h 1089"/>
                <a:gd name="T6" fmla="*/ 232 w 299"/>
                <a:gd name="T7" fmla="*/ 26 h 1089"/>
                <a:gd name="T8" fmla="*/ 255 w 299"/>
                <a:gd name="T9" fmla="*/ 43 h 1089"/>
                <a:gd name="T10" fmla="*/ 273 w 299"/>
                <a:gd name="T11" fmla="*/ 66 h 1089"/>
                <a:gd name="T12" fmla="*/ 287 w 299"/>
                <a:gd name="T13" fmla="*/ 91 h 1089"/>
                <a:gd name="T14" fmla="*/ 295 w 299"/>
                <a:gd name="T15" fmla="*/ 119 h 1089"/>
                <a:gd name="T16" fmla="*/ 299 w 299"/>
                <a:gd name="T17" fmla="*/ 149 h 1089"/>
                <a:gd name="T18" fmla="*/ 299 w 299"/>
                <a:gd name="T19" fmla="*/ 940 h 1089"/>
                <a:gd name="T20" fmla="*/ 295 w 299"/>
                <a:gd name="T21" fmla="*/ 970 h 1089"/>
                <a:gd name="T22" fmla="*/ 287 w 299"/>
                <a:gd name="T23" fmla="*/ 998 h 1089"/>
                <a:gd name="T24" fmla="*/ 273 w 299"/>
                <a:gd name="T25" fmla="*/ 1024 h 1089"/>
                <a:gd name="T26" fmla="*/ 255 w 299"/>
                <a:gd name="T27" fmla="*/ 1046 h 1089"/>
                <a:gd name="T28" fmla="*/ 232 w 299"/>
                <a:gd name="T29" fmla="*/ 1065 h 1089"/>
                <a:gd name="T30" fmla="*/ 208 w 299"/>
                <a:gd name="T31" fmla="*/ 1078 h 1089"/>
                <a:gd name="T32" fmla="*/ 180 w 299"/>
                <a:gd name="T33" fmla="*/ 1086 h 1089"/>
                <a:gd name="T34" fmla="*/ 150 w 299"/>
                <a:gd name="T35" fmla="*/ 1089 h 1089"/>
                <a:gd name="T36" fmla="*/ 119 w 299"/>
                <a:gd name="T37" fmla="*/ 1086 h 1089"/>
                <a:gd name="T38" fmla="*/ 91 w 299"/>
                <a:gd name="T39" fmla="*/ 1078 h 1089"/>
                <a:gd name="T40" fmla="*/ 66 w 299"/>
                <a:gd name="T41" fmla="*/ 1065 h 1089"/>
                <a:gd name="T42" fmla="*/ 43 w 299"/>
                <a:gd name="T43" fmla="*/ 1046 h 1089"/>
                <a:gd name="T44" fmla="*/ 26 w 299"/>
                <a:gd name="T45" fmla="*/ 1024 h 1089"/>
                <a:gd name="T46" fmla="*/ 11 w 299"/>
                <a:gd name="T47" fmla="*/ 998 h 1089"/>
                <a:gd name="T48" fmla="*/ 3 w 299"/>
                <a:gd name="T49" fmla="*/ 970 h 1089"/>
                <a:gd name="T50" fmla="*/ 0 w 299"/>
                <a:gd name="T51" fmla="*/ 940 h 1089"/>
                <a:gd name="T52" fmla="*/ 0 w 299"/>
                <a:gd name="T53" fmla="*/ 149 h 1089"/>
                <a:gd name="T54" fmla="*/ 3 w 299"/>
                <a:gd name="T55" fmla="*/ 119 h 1089"/>
                <a:gd name="T56" fmla="*/ 11 w 299"/>
                <a:gd name="T57" fmla="*/ 91 h 1089"/>
                <a:gd name="T58" fmla="*/ 26 w 299"/>
                <a:gd name="T59" fmla="*/ 66 h 1089"/>
                <a:gd name="T60" fmla="*/ 43 w 299"/>
                <a:gd name="T61" fmla="*/ 43 h 1089"/>
                <a:gd name="T62" fmla="*/ 66 w 299"/>
                <a:gd name="T63" fmla="*/ 26 h 1089"/>
                <a:gd name="T64" fmla="*/ 91 w 299"/>
                <a:gd name="T65" fmla="*/ 11 h 1089"/>
                <a:gd name="T66" fmla="*/ 119 w 299"/>
                <a:gd name="T67" fmla="*/ 3 h 1089"/>
                <a:gd name="T68" fmla="*/ 150 w 299"/>
                <a:gd name="T69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1089">
                  <a:moveTo>
                    <a:pt x="150" y="0"/>
                  </a:moveTo>
                  <a:lnTo>
                    <a:pt x="180" y="3"/>
                  </a:lnTo>
                  <a:lnTo>
                    <a:pt x="208" y="11"/>
                  </a:lnTo>
                  <a:lnTo>
                    <a:pt x="232" y="26"/>
                  </a:lnTo>
                  <a:lnTo>
                    <a:pt x="255" y="43"/>
                  </a:lnTo>
                  <a:lnTo>
                    <a:pt x="273" y="66"/>
                  </a:lnTo>
                  <a:lnTo>
                    <a:pt x="287" y="91"/>
                  </a:lnTo>
                  <a:lnTo>
                    <a:pt x="295" y="119"/>
                  </a:lnTo>
                  <a:lnTo>
                    <a:pt x="299" y="149"/>
                  </a:lnTo>
                  <a:lnTo>
                    <a:pt x="299" y="940"/>
                  </a:lnTo>
                  <a:lnTo>
                    <a:pt x="295" y="970"/>
                  </a:lnTo>
                  <a:lnTo>
                    <a:pt x="287" y="998"/>
                  </a:lnTo>
                  <a:lnTo>
                    <a:pt x="273" y="1024"/>
                  </a:lnTo>
                  <a:lnTo>
                    <a:pt x="255" y="1046"/>
                  </a:lnTo>
                  <a:lnTo>
                    <a:pt x="232" y="1065"/>
                  </a:lnTo>
                  <a:lnTo>
                    <a:pt x="208" y="1078"/>
                  </a:lnTo>
                  <a:lnTo>
                    <a:pt x="180" y="1086"/>
                  </a:lnTo>
                  <a:lnTo>
                    <a:pt x="150" y="1089"/>
                  </a:lnTo>
                  <a:lnTo>
                    <a:pt x="119" y="1086"/>
                  </a:lnTo>
                  <a:lnTo>
                    <a:pt x="91" y="1078"/>
                  </a:lnTo>
                  <a:lnTo>
                    <a:pt x="66" y="1065"/>
                  </a:lnTo>
                  <a:lnTo>
                    <a:pt x="43" y="1046"/>
                  </a:lnTo>
                  <a:lnTo>
                    <a:pt x="26" y="1024"/>
                  </a:lnTo>
                  <a:lnTo>
                    <a:pt x="11" y="998"/>
                  </a:lnTo>
                  <a:lnTo>
                    <a:pt x="3" y="970"/>
                  </a:lnTo>
                  <a:lnTo>
                    <a:pt x="0" y="940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6" y="66"/>
                  </a:lnTo>
                  <a:lnTo>
                    <a:pt x="43" y="43"/>
                  </a:lnTo>
                  <a:lnTo>
                    <a:pt x="66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86"/>
            <p:cNvSpPr>
              <a:spLocks/>
            </p:cNvSpPr>
            <p:nvPr/>
          </p:nvSpPr>
          <p:spPr bwMode="auto">
            <a:xfrm>
              <a:off x="-985838" y="2455863"/>
              <a:ext cx="158750" cy="158750"/>
            </a:xfrm>
            <a:custGeom>
              <a:avLst/>
              <a:gdLst>
                <a:gd name="T0" fmla="*/ 1064 w 1095"/>
                <a:gd name="T1" fmla="*/ 0 h 1101"/>
                <a:gd name="T2" fmla="*/ 1084 w 1095"/>
                <a:gd name="T3" fmla="*/ 9 h 1101"/>
                <a:gd name="T4" fmla="*/ 1095 w 1095"/>
                <a:gd name="T5" fmla="*/ 30 h 1101"/>
                <a:gd name="T6" fmla="*/ 1091 w 1095"/>
                <a:gd name="T7" fmla="*/ 52 h 1101"/>
                <a:gd name="T8" fmla="*/ 1082 w 1095"/>
                <a:gd name="T9" fmla="*/ 64 h 1101"/>
                <a:gd name="T10" fmla="*/ 1068 w 1095"/>
                <a:gd name="T11" fmla="*/ 80 h 1101"/>
                <a:gd name="T12" fmla="*/ 1041 w 1095"/>
                <a:gd name="T13" fmla="*/ 109 h 1101"/>
                <a:gd name="T14" fmla="*/ 1003 w 1095"/>
                <a:gd name="T15" fmla="*/ 151 h 1101"/>
                <a:gd name="T16" fmla="*/ 954 w 1095"/>
                <a:gd name="T17" fmla="*/ 204 h 1101"/>
                <a:gd name="T18" fmla="*/ 898 w 1095"/>
                <a:gd name="T19" fmla="*/ 266 h 1101"/>
                <a:gd name="T20" fmla="*/ 836 w 1095"/>
                <a:gd name="T21" fmla="*/ 334 h 1101"/>
                <a:gd name="T22" fmla="*/ 769 w 1095"/>
                <a:gd name="T23" fmla="*/ 408 h 1101"/>
                <a:gd name="T24" fmla="*/ 698 w 1095"/>
                <a:gd name="T25" fmla="*/ 486 h 1101"/>
                <a:gd name="T26" fmla="*/ 627 w 1095"/>
                <a:gd name="T27" fmla="*/ 565 h 1101"/>
                <a:gd name="T28" fmla="*/ 555 w 1095"/>
                <a:gd name="T29" fmla="*/ 644 h 1101"/>
                <a:gd name="T30" fmla="*/ 484 w 1095"/>
                <a:gd name="T31" fmla="*/ 722 h 1101"/>
                <a:gd name="T32" fmla="*/ 416 w 1095"/>
                <a:gd name="T33" fmla="*/ 796 h 1101"/>
                <a:gd name="T34" fmla="*/ 354 w 1095"/>
                <a:gd name="T35" fmla="*/ 866 h 1101"/>
                <a:gd name="T36" fmla="*/ 297 w 1095"/>
                <a:gd name="T37" fmla="*/ 927 h 1101"/>
                <a:gd name="T38" fmla="*/ 249 w 1095"/>
                <a:gd name="T39" fmla="*/ 981 h 1101"/>
                <a:gd name="T40" fmla="*/ 211 w 1095"/>
                <a:gd name="T41" fmla="*/ 1024 h 1101"/>
                <a:gd name="T42" fmla="*/ 183 w 1095"/>
                <a:gd name="T43" fmla="*/ 1054 h 1101"/>
                <a:gd name="T44" fmla="*/ 167 w 1095"/>
                <a:gd name="T45" fmla="*/ 1071 h 1101"/>
                <a:gd name="T46" fmla="*/ 148 w 1095"/>
                <a:gd name="T47" fmla="*/ 1087 h 1101"/>
                <a:gd name="T48" fmla="*/ 107 w 1095"/>
                <a:gd name="T49" fmla="*/ 1101 h 1101"/>
                <a:gd name="T50" fmla="*/ 65 w 1095"/>
                <a:gd name="T51" fmla="*/ 1097 h 1101"/>
                <a:gd name="T52" fmla="*/ 28 w 1095"/>
                <a:gd name="T53" fmla="*/ 1073 h 1101"/>
                <a:gd name="T54" fmla="*/ 5 w 1095"/>
                <a:gd name="T55" fmla="*/ 1035 h 1101"/>
                <a:gd name="T56" fmla="*/ 0 w 1095"/>
                <a:gd name="T57" fmla="*/ 993 h 1101"/>
                <a:gd name="T58" fmla="*/ 13 w 1095"/>
                <a:gd name="T59" fmla="*/ 952 h 1101"/>
                <a:gd name="T60" fmla="*/ 30 w 1095"/>
                <a:gd name="T61" fmla="*/ 932 h 1101"/>
                <a:gd name="T62" fmla="*/ 46 w 1095"/>
                <a:gd name="T63" fmla="*/ 917 h 1101"/>
                <a:gd name="T64" fmla="*/ 76 w 1095"/>
                <a:gd name="T65" fmla="*/ 890 h 1101"/>
                <a:gd name="T66" fmla="*/ 120 w 1095"/>
                <a:gd name="T67" fmla="*/ 850 h 1101"/>
                <a:gd name="T68" fmla="*/ 172 w 1095"/>
                <a:gd name="T69" fmla="*/ 801 h 1101"/>
                <a:gd name="T70" fmla="*/ 233 w 1095"/>
                <a:gd name="T71" fmla="*/ 745 h 1101"/>
                <a:gd name="T72" fmla="*/ 303 w 1095"/>
                <a:gd name="T73" fmla="*/ 682 h 1101"/>
                <a:gd name="T74" fmla="*/ 376 w 1095"/>
                <a:gd name="T75" fmla="*/ 614 h 1101"/>
                <a:gd name="T76" fmla="*/ 453 w 1095"/>
                <a:gd name="T77" fmla="*/ 542 h 1101"/>
                <a:gd name="T78" fmla="*/ 532 w 1095"/>
                <a:gd name="T79" fmla="*/ 471 h 1101"/>
                <a:gd name="T80" fmla="*/ 610 w 1095"/>
                <a:gd name="T81" fmla="*/ 398 h 1101"/>
                <a:gd name="T82" fmla="*/ 688 w 1095"/>
                <a:gd name="T83" fmla="*/ 327 h 1101"/>
                <a:gd name="T84" fmla="*/ 761 w 1095"/>
                <a:gd name="T85" fmla="*/ 260 h 1101"/>
                <a:gd name="T86" fmla="*/ 829 w 1095"/>
                <a:gd name="T87" fmla="*/ 196 h 1101"/>
                <a:gd name="T88" fmla="*/ 890 w 1095"/>
                <a:gd name="T89" fmla="*/ 140 h 1101"/>
                <a:gd name="T90" fmla="*/ 943 w 1095"/>
                <a:gd name="T91" fmla="*/ 92 h 1101"/>
                <a:gd name="T92" fmla="*/ 985 w 1095"/>
                <a:gd name="T93" fmla="*/ 53 h 1101"/>
                <a:gd name="T94" fmla="*/ 1015 w 1095"/>
                <a:gd name="T95" fmla="*/ 26 h 1101"/>
                <a:gd name="T96" fmla="*/ 1031 w 1095"/>
                <a:gd name="T97" fmla="*/ 11 h 1101"/>
                <a:gd name="T98" fmla="*/ 1042 w 1095"/>
                <a:gd name="T99" fmla="*/ 3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101">
                  <a:moveTo>
                    <a:pt x="1052" y="0"/>
                  </a:moveTo>
                  <a:lnTo>
                    <a:pt x="1064" y="0"/>
                  </a:lnTo>
                  <a:lnTo>
                    <a:pt x="1074" y="3"/>
                  </a:lnTo>
                  <a:lnTo>
                    <a:pt x="1084" y="9"/>
                  </a:lnTo>
                  <a:lnTo>
                    <a:pt x="1091" y="19"/>
                  </a:lnTo>
                  <a:lnTo>
                    <a:pt x="1095" y="30"/>
                  </a:lnTo>
                  <a:lnTo>
                    <a:pt x="1095" y="41"/>
                  </a:lnTo>
                  <a:lnTo>
                    <a:pt x="1091" y="52"/>
                  </a:lnTo>
                  <a:lnTo>
                    <a:pt x="1084" y="62"/>
                  </a:lnTo>
                  <a:lnTo>
                    <a:pt x="1082" y="64"/>
                  </a:lnTo>
                  <a:lnTo>
                    <a:pt x="1077" y="69"/>
                  </a:lnTo>
                  <a:lnTo>
                    <a:pt x="1068" y="80"/>
                  </a:lnTo>
                  <a:lnTo>
                    <a:pt x="1055" y="93"/>
                  </a:lnTo>
                  <a:lnTo>
                    <a:pt x="1041" y="109"/>
                  </a:lnTo>
                  <a:lnTo>
                    <a:pt x="1022" y="129"/>
                  </a:lnTo>
                  <a:lnTo>
                    <a:pt x="1003" y="151"/>
                  </a:lnTo>
                  <a:lnTo>
                    <a:pt x="979" y="176"/>
                  </a:lnTo>
                  <a:lnTo>
                    <a:pt x="954" y="204"/>
                  </a:lnTo>
                  <a:lnTo>
                    <a:pt x="927" y="235"/>
                  </a:lnTo>
                  <a:lnTo>
                    <a:pt x="898" y="266"/>
                  </a:lnTo>
                  <a:lnTo>
                    <a:pt x="867" y="299"/>
                  </a:lnTo>
                  <a:lnTo>
                    <a:pt x="836" y="334"/>
                  </a:lnTo>
                  <a:lnTo>
                    <a:pt x="803" y="371"/>
                  </a:lnTo>
                  <a:lnTo>
                    <a:pt x="769" y="408"/>
                  </a:lnTo>
                  <a:lnTo>
                    <a:pt x="734" y="447"/>
                  </a:lnTo>
                  <a:lnTo>
                    <a:pt x="698" y="486"/>
                  </a:lnTo>
                  <a:lnTo>
                    <a:pt x="663" y="526"/>
                  </a:lnTo>
                  <a:lnTo>
                    <a:pt x="627" y="565"/>
                  </a:lnTo>
                  <a:lnTo>
                    <a:pt x="591" y="605"/>
                  </a:lnTo>
                  <a:lnTo>
                    <a:pt x="555" y="644"/>
                  </a:lnTo>
                  <a:lnTo>
                    <a:pt x="518" y="684"/>
                  </a:lnTo>
                  <a:lnTo>
                    <a:pt x="484" y="722"/>
                  </a:lnTo>
                  <a:lnTo>
                    <a:pt x="449" y="760"/>
                  </a:lnTo>
                  <a:lnTo>
                    <a:pt x="416" y="796"/>
                  </a:lnTo>
                  <a:lnTo>
                    <a:pt x="384" y="832"/>
                  </a:lnTo>
                  <a:lnTo>
                    <a:pt x="354" y="866"/>
                  </a:lnTo>
                  <a:lnTo>
                    <a:pt x="325" y="898"/>
                  </a:lnTo>
                  <a:lnTo>
                    <a:pt x="297" y="927"/>
                  </a:lnTo>
                  <a:lnTo>
                    <a:pt x="273" y="955"/>
                  </a:lnTo>
                  <a:lnTo>
                    <a:pt x="249" y="981"/>
                  </a:lnTo>
                  <a:lnTo>
                    <a:pt x="228" y="1003"/>
                  </a:lnTo>
                  <a:lnTo>
                    <a:pt x="211" y="1024"/>
                  </a:lnTo>
                  <a:lnTo>
                    <a:pt x="195" y="1041"/>
                  </a:lnTo>
                  <a:lnTo>
                    <a:pt x="183" y="1054"/>
                  </a:lnTo>
                  <a:lnTo>
                    <a:pt x="173" y="1065"/>
                  </a:lnTo>
                  <a:lnTo>
                    <a:pt x="167" y="1071"/>
                  </a:lnTo>
                  <a:lnTo>
                    <a:pt x="165" y="1073"/>
                  </a:lnTo>
                  <a:lnTo>
                    <a:pt x="148" y="1087"/>
                  </a:lnTo>
                  <a:lnTo>
                    <a:pt x="128" y="1097"/>
                  </a:lnTo>
                  <a:lnTo>
                    <a:pt x="107" y="1101"/>
                  </a:lnTo>
                  <a:lnTo>
                    <a:pt x="86" y="1101"/>
                  </a:lnTo>
                  <a:lnTo>
                    <a:pt x="65" y="1097"/>
                  </a:lnTo>
                  <a:lnTo>
                    <a:pt x="45" y="1087"/>
                  </a:lnTo>
                  <a:lnTo>
                    <a:pt x="28" y="1073"/>
                  </a:lnTo>
                  <a:lnTo>
                    <a:pt x="13" y="1055"/>
                  </a:lnTo>
                  <a:lnTo>
                    <a:pt x="5" y="1035"/>
                  </a:lnTo>
                  <a:lnTo>
                    <a:pt x="0" y="1015"/>
                  </a:lnTo>
                  <a:lnTo>
                    <a:pt x="0" y="993"/>
                  </a:lnTo>
                  <a:lnTo>
                    <a:pt x="5" y="972"/>
                  </a:lnTo>
                  <a:lnTo>
                    <a:pt x="13" y="952"/>
                  </a:lnTo>
                  <a:lnTo>
                    <a:pt x="28" y="935"/>
                  </a:lnTo>
                  <a:lnTo>
                    <a:pt x="30" y="932"/>
                  </a:lnTo>
                  <a:lnTo>
                    <a:pt x="36" y="926"/>
                  </a:lnTo>
                  <a:lnTo>
                    <a:pt x="46" y="917"/>
                  </a:lnTo>
                  <a:lnTo>
                    <a:pt x="60" y="905"/>
                  </a:lnTo>
                  <a:lnTo>
                    <a:pt x="76" y="890"/>
                  </a:lnTo>
                  <a:lnTo>
                    <a:pt x="97" y="871"/>
                  </a:lnTo>
                  <a:lnTo>
                    <a:pt x="120" y="850"/>
                  </a:lnTo>
                  <a:lnTo>
                    <a:pt x="145" y="827"/>
                  </a:lnTo>
                  <a:lnTo>
                    <a:pt x="172" y="801"/>
                  </a:lnTo>
                  <a:lnTo>
                    <a:pt x="202" y="774"/>
                  </a:lnTo>
                  <a:lnTo>
                    <a:pt x="233" y="745"/>
                  </a:lnTo>
                  <a:lnTo>
                    <a:pt x="267" y="714"/>
                  </a:lnTo>
                  <a:lnTo>
                    <a:pt x="303" y="682"/>
                  </a:lnTo>
                  <a:lnTo>
                    <a:pt x="339" y="649"/>
                  </a:lnTo>
                  <a:lnTo>
                    <a:pt x="376" y="614"/>
                  </a:lnTo>
                  <a:lnTo>
                    <a:pt x="414" y="579"/>
                  </a:lnTo>
                  <a:lnTo>
                    <a:pt x="453" y="542"/>
                  </a:lnTo>
                  <a:lnTo>
                    <a:pt x="493" y="507"/>
                  </a:lnTo>
                  <a:lnTo>
                    <a:pt x="532" y="471"/>
                  </a:lnTo>
                  <a:lnTo>
                    <a:pt x="571" y="434"/>
                  </a:lnTo>
                  <a:lnTo>
                    <a:pt x="610" y="398"/>
                  </a:lnTo>
                  <a:lnTo>
                    <a:pt x="650" y="362"/>
                  </a:lnTo>
                  <a:lnTo>
                    <a:pt x="688" y="327"/>
                  </a:lnTo>
                  <a:lnTo>
                    <a:pt x="725" y="293"/>
                  </a:lnTo>
                  <a:lnTo>
                    <a:pt x="761" y="260"/>
                  </a:lnTo>
                  <a:lnTo>
                    <a:pt x="796" y="227"/>
                  </a:lnTo>
                  <a:lnTo>
                    <a:pt x="829" y="196"/>
                  </a:lnTo>
                  <a:lnTo>
                    <a:pt x="861" y="167"/>
                  </a:lnTo>
                  <a:lnTo>
                    <a:pt x="890" y="140"/>
                  </a:lnTo>
                  <a:lnTo>
                    <a:pt x="918" y="115"/>
                  </a:lnTo>
                  <a:lnTo>
                    <a:pt x="943" y="92"/>
                  </a:lnTo>
                  <a:lnTo>
                    <a:pt x="966" y="71"/>
                  </a:lnTo>
                  <a:lnTo>
                    <a:pt x="985" y="53"/>
                  </a:lnTo>
                  <a:lnTo>
                    <a:pt x="1002" y="38"/>
                  </a:lnTo>
                  <a:lnTo>
                    <a:pt x="1015" y="26"/>
                  </a:lnTo>
                  <a:lnTo>
                    <a:pt x="1024" y="17"/>
                  </a:lnTo>
                  <a:lnTo>
                    <a:pt x="1031" y="11"/>
                  </a:lnTo>
                  <a:lnTo>
                    <a:pt x="1033" y="9"/>
                  </a:lnTo>
                  <a:lnTo>
                    <a:pt x="1042" y="3"/>
                  </a:lnTo>
                  <a:lnTo>
                    <a:pt x="10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6208282" y="669797"/>
            <a:ext cx="318436" cy="460493"/>
            <a:chOff x="-1103313" y="2519363"/>
            <a:chExt cx="414338" cy="598488"/>
          </a:xfrm>
          <a:solidFill>
            <a:schemeClr val="bg1"/>
          </a:solidFill>
        </p:grpSpPr>
        <p:sp>
          <p:nvSpPr>
            <p:cNvPr id="264" name="Freeform 91"/>
            <p:cNvSpPr>
              <a:spLocks noEditPoints="1"/>
            </p:cNvSpPr>
            <p:nvPr/>
          </p:nvSpPr>
          <p:spPr bwMode="auto">
            <a:xfrm>
              <a:off x="-1103313" y="2519363"/>
              <a:ext cx="414338" cy="598488"/>
            </a:xfrm>
            <a:custGeom>
              <a:avLst/>
              <a:gdLst>
                <a:gd name="T0" fmla="*/ 1610 w 2347"/>
                <a:gd name="T1" fmla="*/ 805 h 3396"/>
                <a:gd name="T2" fmla="*/ 373 w 2347"/>
                <a:gd name="T3" fmla="*/ 449 h 3396"/>
                <a:gd name="T4" fmla="*/ 283 w 2347"/>
                <a:gd name="T5" fmla="*/ 477 h 3396"/>
                <a:gd name="T6" fmla="*/ 226 w 2347"/>
                <a:gd name="T7" fmla="*/ 547 h 3396"/>
                <a:gd name="T8" fmla="*/ 213 w 2347"/>
                <a:gd name="T9" fmla="*/ 3025 h 3396"/>
                <a:gd name="T10" fmla="*/ 241 w 2347"/>
                <a:gd name="T11" fmla="*/ 3113 h 3396"/>
                <a:gd name="T12" fmla="*/ 311 w 2347"/>
                <a:gd name="T13" fmla="*/ 3170 h 3396"/>
                <a:gd name="T14" fmla="*/ 1974 w 2347"/>
                <a:gd name="T15" fmla="*/ 3183 h 3396"/>
                <a:gd name="T16" fmla="*/ 2064 w 2347"/>
                <a:gd name="T17" fmla="*/ 3155 h 3396"/>
                <a:gd name="T18" fmla="*/ 2122 w 2347"/>
                <a:gd name="T19" fmla="*/ 3086 h 3396"/>
                <a:gd name="T20" fmla="*/ 2134 w 2347"/>
                <a:gd name="T21" fmla="*/ 609 h 3396"/>
                <a:gd name="T22" fmla="*/ 2107 w 2347"/>
                <a:gd name="T23" fmla="*/ 520 h 3396"/>
                <a:gd name="T24" fmla="*/ 2036 w 2347"/>
                <a:gd name="T25" fmla="*/ 462 h 3396"/>
                <a:gd name="T26" fmla="*/ 1821 w 2347"/>
                <a:gd name="T27" fmla="*/ 449 h 3396"/>
                <a:gd name="T28" fmla="*/ 1809 w 2347"/>
                <a:gd name="T29" fmla="*/ 894 h 3396"/>
                <a:gd name="T30" fmla="*/ 1755 w 2347"/>
                <a:gd name="T31" fmla="*/ 971 h 3396"/>
                <a:gd name="T32" fmla="*/ 1668 w 2347"/>
                <a:gd name="T33" fmla="*/ 1011 h 3396"/>
                <a:gd name="T34" fmla="*/ 679 w 2347"/>
                <a:gd name="T35" fmla="*/ 1011 h 3396"/>
                <a:gd name="T36" fmla="*/ 592 w 2347"/>
                <a:gd name="T37" fmla="*/ 971 h 3396"/>
                <a:gd name="T38" fmla="*/ 538 w 2347"/>
                <a:gd name="T39" fmla="*/ 894 h 3396"/>
                <a:gd name="T40" fmla="*/ 526 w 2347"/>
                <a:gd name="T41" fmla="*/ 449 h 3396"/>
                <a:gd name="T42" fmla="*/ 1152 w 2347"/>
                <a:gd name="T43" fmla="*/ 75 h 3396"/>
                <a:gd name="T44" fmla="*/ 1104 w 2347"/>
                <a:gd name="T45" fmla="*/ 112 h 3396"/>
                <a:gd name="T46" fmla="*/ 1096 w 2347"/>
                <a:gd name="T47" fmla="*/ 174 h 3396"/>
                <a:gd name="T48" fmla="*/ 1132 w 2347"/>
                <a:gd name="T49" fmla="*/ 222 h 3396"/>
                <a:gd name="T50" fmla="*/ 1195 w 2347"/>
                <a:gd name="T51" fmla="*/ 230 h 3396"/>
                <a:gd name="T52" fmla="*/ 1244 w 2347"/>
                <a:gd name="T53" fmla="*/ 193 h 3396"/>
                <a:gd name="T54" fmla="*/ 1251 w 2347"/>
                <a:gd name="T55" fmla="*/ 131 h 3396"/>
                <a:gd name="T56" fmla="*/ 1215 w 2347"/>
                <a:gd name="T57" fmla="*/ 84 h 3396"/>
                <a:gd name="T58" fmla="*/ 989 w 2347"/>
                <a:gd name="T59" fmla="*/ 0 h 3396"/>
                <a:gd name="T60" fmla="*/ 1421 w 2347"/>
                <a:gd name="T61" fmla="*/ 12 h 3396"/>
                <a:gd name="T62" fmla="*/ 1493 w 2347"/>
                <a:gd name="T63" fmla="*/ 71 h 3396"/>
                <a:gd name="T64" fmla="*/ 1519 w 2347"/>
                <a:gd name="T65" fmla="*/ 161 h 3396"/>
                <a:gd name="T66" fmla="*/ 2021 w 2347"/>
                <a:gd name="T67" fmla="*/ 241 h 3396"/>
                <a:gd name="T68" fmla="*/ 2149 w 2347"/>
                <a:gd name="T69" fmla="*/ 281 h 3396"/>
                <a:gd name="T70" fmla="*/ 2253 w 2347"/>
                <a:gd name="T71" fmla="*/ 362 h 3396"/>
                <a:gd name="T72" fmla="*/ 2323 w 2347"/>
                <a:gd name="T73" fmla="*/ 475 h 3396"/>
                <a:gd name="T74" fmla="*/ 2347 w 2347"/>
                <a:gd name="T75" fmla="*/ 609 h 3396"/>
                <a:gd name="T76" fmla="*/ 2335 w 2347"/>
                <a:gd name="T77" fmla="*/ 3115 h 3396"/>
                <a:gd name="T78" fmla="*/ 2281 w 2347"/>
                <a:gd name="T79" fmla="*/ 3236 h 3396"/>
                <a:gd name="T80" fmla="*/ 2187 w 2347"/>
                <a:gd name="T81" fmla="*/ 3329 h 3396"/>
                <a:gd name="T82" fmla="*/ 2066 w 2347"/>
                <a:gd name="T83" fmla="*/ 3384 h 3396"/>
                <a:gd name="T84" fmla="*/ 373 w 2347"/>
                <a:gd name="T85" fmla="*/ 3396 h 3396"/>
                <a:gd name="T86" fmla="*/ 238 w 2347"/>
                <a:gd name="T87" fmla="*/ 3370 h 3396"/>
                <a:gd name="T88" fmla="*/ 125 w 2347"/>
                <a:gd name="T89" fmla="*/ 3301 h 3396"/>
                <a:gd name="T90" fmla="*/ 44 w 2347"/>
                <a:gd name="T91" fmla="*/ 3198 h 3396"/>
                <a:gd name="T92" fmla="*/ 3 w 2347"/>
                <a:gd name="T93" fmla="*/ 3070 h 3396"/>
                <a:gd name="T94" fmla="*/ 3 w 2347"/>
                <a:gd name="T95" fmla="*/ 562 h 3396"/>
                <a:gd name="T96" fmla="*/ 44 w 2347"/>
                <a:gd name="T97" fmla="*/ 435 h 3396"/>
                <a:gd name="T98" fmla="*/ 125 w 2347"/>
                <a:gd name="T99" fmla="*/ 331 h 3396"/>
                <a:gd name="T100" fmla="*/ 238 w 2347"/>
                <a:gd name="T101" fmla="*/ 262 h 3396"/>
                <a:gd name="T102" fmla="*/ 373 w 2347"/>
                <a:gd name="T103" fmla="*/ 238 h 3396"/>
                <a:gd name="T104" fmla="*/ 831 w 2347"/>
                <a:gd name="T105" fmla="*/ 128 h 3396"/>
                <a:gd name="T106" fmla="*/ 875 w 2347"/>
                <a:gd name="T107" fmla="*/ 47 h 3396"/>
                <a:gd name="T108" fmla="*/ 956 w 2347"/>
                <a:gd name="T109" fmla="*/ 3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3396">
                  <a:moveTo>
                    <a:pt x="737" y="465"/>
                  </a:moveTo>
                  <a:lnTo>
                    <a:pt x="737" y="805"/>
                  </a:lnTo>
                  <a:lnTo>
                    <a:pt x="1610" y="805"/>
                  </a:lnTo>
                  <a:lnTo>
                    <a:pt x="1610" y="465"/>
                  </a:lnTo>
                  <a:lnTo>
                    <a:pt x="737" y="465"/>
                  </a:lnTo>
                  <a:close/>
                  <a:moveTo>
                    <a:pt x="373" y="449"/>
                  </a:moveTo>
                  <a:lnTo>
                    <a:pt x="341" y="453"/>
                  </a:lnTo>
                  <a:lnTo>
                    <a:pt x="311" y="462"/>
                  </a:lnTo>
                  <a:lnTo>
                    <a:pt x="283" y="477"/>
                  </a:lnTo>
                  <a:lnTo>
                    <a:pt x="260" y="496"/>
                  </a:lnTo>
                  <a:lnTo>
                    <a:pt x="241" y="520"/>
                  </a:lnTo>
                  <a:lnTo>
                    <a:pt x="226" y="547"/>
                  </a:lnTo>
                  <a:lnTo>
                    <a:pt x="217" y="577"/>
                  </a:lnTo>
                  <a:lnTo>
                    <a:pt x="213" y="609"/>
                  </a:lnTo>
                  <a:lnTo>
                    <a:pt x="213" y="3025"/>
                  </a:lnTo>
                  <a:lnTo>
                    <a:pt x="217" y="3056"/>
                  </a:lnTo>
                  <a:lnTo>
                    <a:pt x="226" y="3086"/>
                  </a:lnTo>
                  <a:lnTo>
                    <a:pt x="241" y="3113"/>
                  </a:lnTo>
                  <a:lnTo>
                    <a:pt x="260" y="3136"/>
                  </a:lnTo>
                  <a:lnTo>
                    <a:pt x="283" y="3155"/>
                  </a:lnTo>
                  <a:lnTo>
                    <a:pt x="311" y="3170"/>
                  </a:lnTo>
                  <a:lnTo>
                    <a:pt x="341" y="3180"/>
                  </a:lnTo>
                  <a:lnTo>
                    <a:pt x="373" y="3183"/>
                  </a:lnTo>
                  <a:lnTo>
                    <a:pt x="1974" y="3183"/>
                  </a:lnTo>
                  <a:lnTo>
                    <a:pt x="2006" y="3180"/>
                  </a:lnTo>
                  <a:lnTo>
                    <a:pt x="2036" y="3170"/>
                  </a:lnTo>
                  <a:lnTo>
                    <a:pt x="2064" y="3155"/>
                  </a:lnTo>
                  <a:lnTo>
                    <a:pt x="2087" y="3136"/>
                  </a:lnTo>
                  <a:lnTo>
                    <a:pt x="2107" y="3113"/>
                  </a:lnTo>
                  <a:lnTo>
                    <a:pt x="2122" y="3086"/>
                  </a:lnTo>
                  <a:lnTo>
                    <a:pt x="2131" y="3056"/>
                  </a:lnTo>
                  <a:lnTo>
                    <a:pt x="2134" y="3025"/>
                  </a:lnTo>
                  <a:lnTo>
                    <a:pt x="2134" y="609"/>
                  </a:lnTo>
                  <a:lnTo>
                    <a:pt x="2131" y="577"/>
                  </a:lnTo>
                  <a:lnTo>
                    <a:pt x="2122" y="547"/>
                  </a:lnTo>
                  <a:lnTo>
                    <a:pt x="2107" y="520"/>
                  </a:lnTo>
                  <a:lnTo>
                    <a:pt x="2087" y="496"/>
                  </a:lnTo>
                  <a:lnTo>
                    <a:pt x="2064" y="477"/>
                  </a:lnTo>
                  <a:lnTo>
                    <a:pt x="2036" y="462"/>
                  </a:lnTo>
                  <a:lnTo>
                    <a:pt x="2006" y="453"/>
                  </a:lnTo>
                  <a:lnTo>
                    <a:pt x="1974" y="449"/>
                  </a:lnTo>
                  <a:lnTo>
                    <a:pt x="1821" y="449"/>
                  </a:lnTo>
                  <a:lnTo>
                    <a:pt x="1821" y="829"/>
                  </a:lnTo>
                  <a:lnTo>
                    <a:pt x="1818" y="862"/>
                  </a:lnTo>
                  <a:lnTo>
                    <a:pt x="1809" y="894"/>
                  </a:lnTo>
                  <a:lnTo>
                    <a:pt x="1795" y="923"/>
                  </a:lnTo>
                  <a:lnTo>
                    <a:pt x="1777" y="948"/>
                  </a:lnTo>
                  <a:lnTo>
                    <a:pt x="1755" y="971"/>
                  </a:lnTo>
                  <a:lnTo>
                    <a:pt x="1729" y="989"/>
                  </a:lnTo>
                  <a:lnTo>
                    <a:pt x="1700" y="1003"/>
                  </a:lnTo>
                  <a:lnTo>
                    <a:pt x="1668" y="1011"/>
                  </a:lnTo>
                  <a:lnTo>
                    <a:pt x="1635" y="1014"/>
                  </a:lnTo>
                  <a:lnTo>
                    <a:pt x="712" y="1014"/>
                  </a:lnTo>
                  <a:lnTo>
                    <a:pt x="679" y="1011"/>
                  </a:lnTo>
                  <a:lnTo>
                    <a:pt x="647" y="1003"/>
                  </a:lnTo>
                  <a:lnTo>
                    <a:pt x="618" y="989"/>
                  </a:lnTo>
                  <a:lnTo>
                    <a:pt x="592" y="971"/>
                  </a:lnTo>
                  <a:lnTo>
                    <a:pt x="570" y="948"/>
                  </a:lnTo>
                  <a:lnTo>
                    <a:pt x="552" y="923"/>
                  </a:lnTo>
                  <a:lnTo>
                    <a:pt x="538" y="894"/>
                  </a:lnTo>
                  <a:lnTo>
                    <a:pt x="529" y="862"/>
                  </a:lnTo>
                  <a:lnTo>
                    <a:pt x="526" y="829"/>
                  </a:lnTo>
                  <a:lnTo>
                    <a:pt x="526" y="449"/>
                  </a:lnTo>
                  <a:lnTo>
                    <a:pt x="373" y="449"/>
                  </a:lnTo>
                  <a:close/>
                  <a:moveTo>
                    <a:pt x="1174" y="73"/>
                  </a:moveTo>
                  <a:lnTo>
                    <a:pt x="1152" y="75"/>
                  </a:lnTo>
                  <a:lnTo>
                    <a:pt x="1132" y="84"/>
                  </a:lnTo>
                  <a:lnTo>
                    <a:pt x="1116" y="96"/>
                  </a:lnTo>
                  <a:lnTo>
                    <a:pt x="1104" y="112"/>
                  </a:lnTo>
                  <a:lnTo>
                    <a:pt x="1096" y="131"/>
                  </a:lnTo>
                  <a:lnTo>
                    <a:pt x="1093" y="153"/>
                  </a:lnTo>
                  <a:lnTo>
                    <a:pt x="1096" y="174"/>
                  </a:lnTo>
                  <a:lnTo>
                    <a:pt x="1104" y="193"/>
                  </a:lnTo>
                  <a:lnTo>
                    <a:pt x="1116" y="209"/>
                  </a:lnTo>
                  <a:lnTo>
                    <a:pt x="1132" y="222"/>
                  </a:lnTo>
                  <a:lnTo>
                    <a:pt x="1152" y="230"/>
                  </a:lnTo>
                  <a:lnTo>
                    <a:pt x="1174" y="234"/>
                  </a:lnTo>
                  <a:lnTo>
                    <a:pt x="1195" y="230"/>
                  </a:lnTo>
                  <a:lnTo>
                    <a:pt x="1215" y="222"/>
                  </a:lnTo>
                  <a:lnTo>
                    <a:pt x="1231" y="209"/>
                  </a:lnTo>
                  <a:lnTo>
                    <a:pt x="1244" y="193"/>
                  </a:lnTo>
                  <a:lnTo>
                    <a:pt x="1251" y="174"/>
                  </a:lnTo>
                  <a:lnTo>
                    <a:pt x="1254" y="153"/>
                  </a:lnTo>
                  <a:lnTo>
                    <a:pt x="1251" y="131"/>
                  </a:lnTo>
                  <a:lnTo>
                    <a:pt x="1244" y="112"/>
                  </a:lnTo>
                  <a:lnTo>
                    <a:pt x="1231" y="96"/>
                  </a:lnTo>
                  <a:lnTo>
                    <a:pt x="1215" y="84"/>
                  </a:lnTo>
                  <a:lnTo>
                    <a:pt x="1195" y="75"/>
                  </a:lnTo>
                  <a:lnTo>
                    <a:pt x="1174" y="73"/>
                  </a:lnTo>
                  <a:close/>
                  <a:moveTo>
                    <a:pt x="989" y="0"/>
                  </a:moveTo>
                  <a:lnTo>
                    <a:pt x="1358" y="0"/>
                  </a:lnTo>
                  <a:lnTo>
                    <a:pt x="1390" y="3"/>
                  </a:lnTo>
                  <a:lnTo>
                    <a:pt x="1421" y="12"/>
                  </a:lnTo>
                  <a:lnTo>
                    <a:pt x="1449" y="27"/>
                  </a:lnTo>
                  <a:lnTo>
                    <a:pt x="1472" y="47"/>
                  </a:lnTo>
                  <a:lnTo>
                    <a:pt x="1493" y="71"/>
                  </a:lnTo>
                  <a:lnTo>
                    <a:pt x="1507" y="98"/>
                  </a:lnTo>
                  <a:lnTo>
                    <a:pt x="1516" y="128"/>
                  </a:lnTo>
                  <a:lnTo>
                    <a:pt x="1519" y="161"/>
                  </a:lnTo>
                  <a:lnTo>
                    <a:pt x="1519" y="238"/>
                  </a:lnTo>
                  <a:lnTo>
                    <a:pt x="1974" y="238"/>
                  </a:lnTo>
                  <a:lnTo>
                    <a:pt x="2021" y="241"/>
                  </a:lnTo>
                  <a:lnTo>
                    <a:pt x="2066" y="250"/>
                  </a:lnTo>
                  <a:lnTo>
                    <a:pt x="2109" y="262"/>
                  </a:lnTo>
                  <a:lnTo>
                    <a:pt x="2149" y="281"/>
                  </a:lnTo>
                  <a:lnTo>
                    <a:pt x="2187" y="304"/>
                  </a:lnTo>
                  <a:lnTo>
                    <a:pt x="2222" y="331"/>
                  </a:lnTo>
                  <a:lnTo>
                    <a:pt x="2253" y="362"/>
                  </a:lnTo>
                  <a:lnTo>
                    <a:pt x="2281" y="397"/>
                  </a:lnTo>
                  <a:lnTo>
                    <a:pt x="2303" y="435"/>
                  </a:lnTo>
                  <a:lnTo>
                    <a:pt x="2323" y="475"/>
                  </a:lnTo>
                  <a:lnTo>
                    <a:pt x="2336" y="518"/>
                  </a:lnTo>
                  <a:lnTo>
                    <a:pt x="2344" y="562"/>
                  </a:lnTo>
                  <a:lnTo>
                    <a:pt x="2347" y="609"/>
                  </a:lnTo>
                  <a:lnTo>
                    <a:pt x="2347" y="3025"/>
                  </a:lnTo>
                  <a:lnTo>
                    <a:pt x="2344" y="3070"/>
                  </a:lnTo>
                  <a:lnTo>
                    <a:pt x="2335" y="3115"/>
                  </a:lnTo>
                  <a:lnTo>
                    <a:pt x="2323" y="3159"/>
                  </a:lnTo>
                  <a:lnTo>
                    <a:pt x="2303" y="3198"/>
                  </a:lnTo>
                  <a:lnTo>
                    <a:pt x="2281" y="3236"/>
                  </a:lnTo>
                  <a:lnTo>
                    <a:pt x="2253" y="3270"/>
                  </a:lnTo>
                  <a:lnTo>
                    <a:pt x="2222" y="3301"/>
                  </a:lnTo>
                  <a:lnTo>
                    <a:pt x="2187" y="3329"/>
                  </a:lnTo>
                  <a:lnTo>
                    <a:pt x="2149" y="3352"/>
                  </a:lnTo>
                  <a:lnTo>
                    <a:pt x="2109" y="3370"/>
                  </a:lnTo>
                  <a:lnTo>
                    <a:pt x="2066" y="3384"/>
                  </a:lnTo>
                  <a:lnTo>
                    <a:pt x="2021" y="3393"/>
                  </a:lnTo>
                  <a:lnTo>
                    <a:pt x="1974" y="3396"/>
                  </a:lnTo>
                  <a:lnTo>
                    <a:pt x="373" y="3396"/>
                  </a:lnTo>
                  <a:lnTo>
                    <a:pt x="326" y="3393"/>
                  </a:lnTo>
                  <a:lnTo>
                    <a:pt x="281" y="3384"/>
                  </a:lnTo>
                  <a:lnTo>
                    <a:pt x="238" y="3370"/>
                  </a:lnTo>
                  <a:lnTo>
                    <a:pt x="198" y="3352"/>
                  </a:lnTo>
                  <a:lnTo>
                    <a:pt x="160" y="3329"/>
                  </a:lnTo>
                  <a:lnTo>
                    <a:pt x="125" y="3301"/>
                  </a:lnTo>
                  <a:lnTo>
                    <a:pt x="94" y="3270"/>
                  </a:lnTo>
                  <a:lnTo>
                    <a:pt x="66" y="3236"/>
                  </a:lnTo>
                  <a:lnTo>
                    <a:pt x="44" y="3198"/>
                  </a:lnTo>
                  <a:lnTo>
                    <a:pt x="25" y="3159"/>
                  </a:lnTo>
                  <a:lnTo>
                    <a:pt x="11" y="3115"/>
                  </a:lnTo>
                  <a:lnTo>
                    <a:pt x="3" y="3070"/>
                  </a:lnTo>
                  <a:lnTo>
                    <a:pt x="0" y="3025"/>
                  </a:lnTo>
                  <a:lnTo>
                    <a:pt x="0" y="609"/>
                  </a:lnTo>
                  <a:lnTo>
                    <a:pt x="3" y="562"/>
                  </a:lnTo>
                  <a:lnTo>
                    <a:pt x="11" y="518"/>
                  </a:lnTo>
                  <a:lnTo>
                    <a:pt x="25" y="475"/>
                  </a:lnTo>
                  <a:lnTo>
                    <a:pt x="44" y="435"/>
                  </a:lnTo>
                  <a:lnTo>
                    <a:pt x="66" y="397"/>
                  </a:lnTo>
                  <a:lnTo>
                    <a:pt x="94" y="362"/>
                  </a:lnTo>
                  <a:lnTo>
                    <a:pt x="125" y="331"/>
                  </a:lnTo>
                  <a:lnTo>
                    <a:pt x="160" y="304"/>
                  </a:lnTo>
                  <a:lnTo>
                    <a:pt x="198" y="281"/>
                  </a:lnTo>
                  <a:lnTo>
                    <a:pt x="238" y="262"/>
                  </a:lnTo>
                  <a:lnTo>
                    <a:pt x="281" y="250"/>
                  </a:lnTo>
                  <a:lnTo>
                    <a:pt x="326" y="241"/>
                  </a:lnTo>
                  <a:lnTo>
                    <a:pt x="373" y="238"/>
                  </a:lnTo>
                  <a:lnTo>
                    <a:pt x="828" y="238"/>
                  </a:lnTo>
                  <a:lnTo>
                    <a:pt x="828" y="161"/>
                  </a:lnTo>
                  <a:lnTo>
                    <a:pt x="831" y="128"/>
                  </a:lnTo>
                  <a:lnTo>
                    <a:pt x="840" y="98"/>
                  </a:lnTo>
                  <a:lnTo>
                    <a:pt x="855" y="71"/>
                  </a:lnTo>
                  <a:lnTo>
                    <a:pt x="875" y="47"/>
                  </a:lnTo>
                  <a:lnTo>
                    <a:pt x="898" y="27"/>
                  </a:lnTo>
                  <a:lnTo>
                    <a:pt x="926" y="12"/>
                  </a:lnTo>
                  <a:lnTo>
                    <a:pt x="956" y="3"/>
                  </a:lnTo>
                  <a:lnTo>
                    <a:pt x="9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5" name="Freeform 92"/>
            <p:cNvSpPr>
              <a:spLocks noEditPoints="1"/>
            </p:cNvSpPr>
            <p:nvPr/>
          </p:nvSpPr>
          <p:spPr bwMode="auto">
            <a:xfrm>
              <a:off x="-1041401" y="2757488"/>
              <a:ext cx="96838" cy="79375"/>
            </a:xfrm>
            <a:custGeom>
              <a:avLst/>
              <a:gdLst>
                <a:gd name="T0" fmla="*/ 75 w 546"/>
                <a:gd name="T1" fmla="*/ 69 h 453"/>
                <a:gd name="T2" fmla="*/ 60 w 546"/>
                <a:gd name="T3" fmla="*/ 83 h 453"/>
                <a:gd name="T4" fmla="*/ 58 w 546"/>
                <a:gd name="T5" fmla="*/ 367 h 453"/>
                <a:gd name="T6" fmla="*/ 66 w 546"/>
                <a:gd name="T7" fmla="*/ 388 h 453"/>
                <a:gd name="T8" fmla="*/ 86 w 546"/>
                <a:gd name="T9" fmla="*/ 395 h 453"/>
                <a:gd name="T10" fmla="*/ 345 w 546"/>
                <a:gd name="T11" fmla="*/ 393 h 453"/>
                <a:gd name="T12" fmla="*/ 361 w 546"/>
                <a:gd name="T13" fmla="*/ 378 h 453"/>
                <a:gd name="T14" fmla="*/ 363 w 546"/>
                <a:gd name="T15" fmla="*/ 290 h 453"/>
                <a:gd name="T16" fmla="*/ 292 w 546"/>
                <a:gd name="T17" fmla="*/ 372 h 453"/>
                <a:gd name="T18" fmla="*/ 265 w 546"/>
                <a:gd name="T19" fmla="*/ 380 h 453"/>
                <a:gd name="T20" fmla="*/ 249 w 546"/>
                <a:gd name="T21" fmla="*/ 379 h 453"/>
                <a:gd name="T22" fmla="*/ 225 w 546"/>
                <a:gd name="T23" fmla="*/ 366 h 453"/>
                <a:gd name="T24" fmla="*/ 91 w 546"/>
                <a:gd name="T25" fmla="*/ 238 h 453"/>
                <a:gd name="T26" fmla="*/ 84 w 546"/>
                <a:gd name="T27" fmla="*/ 206 h 453"/>
                <a:gd name="T28" fmla="*/ 98 w 546"/>
                <a:gd name="T29" fmla="*/ 176 h 453"/>
                <a:gd name="T30" fmla="*/ 127 w 546"/>
                <a:gd name="T31" fmla="*/ 160 h 453"/>
                <a:gd name="T32" fmla="*/ 159 w 546"/>
                <a:gd name="T33" fmla="*/ 164 h 453"/>
                <a:gd name="T34" fmla="*/ 218 w 546"/>
                <a:gd name="T35" fmla="*/ 214 h 453"/>
                <a:gd name="T36" fmla="*/ 248 w 546"/>
                <a:gd name="T37" fmla="*/ 228 h 453"/>
                <a:gd name="T38" fmla="*/ 279 w 546"/>
                <a:gd name="T39" fmla="*/ 221 h 453"/>
                <a:gd name="T40" fmla="*/ 363 w 546"/>
                <a:gd name="T41" fmla="*/ 125 h 453"/>
                <a:gd name="T42" fmla="*/ 361 w 546"/>
                <a:gd name="T43" fmla="*/ 83 h 453"/>
                <a:gd name="T44" fmla="*/ 345 w 546"/>
                <a:gd name="T45" fmla="*/ 69 h 453"/>
                <a:gd name="T46" fmla="*/ 86 w 546"/>
                <a:gd name="T47" fmla="*/ 66 h 453"/>
                <a:gd name="T48" fmla="*/ 513 w 546"/>
                <a:gd name="T49" fmla="*/ 4 h 453"/>
                <a:gd name="T50" fmla="*/ 539 w 546"/>
                <a:gd name="T51" fmla="*/ 25 h 453"/>
                <a:gd name="T52" fmla="*/ 546 w 546"/>
                <a:gd name="T53" fmla="*/ 57 h 453"/>
                <a:gd name="T54" fmla="*/ 533 w 546"/>
                <a:gd name="T55" fmla="*/ 87 h 453"/>
                <a:gd name="T56" fmla="*/ 421 w 546"/>
                <a:gd name="T57" fmla="*/ 367 h 453"/>
                <a:gd name="T58" fmla="*/ 409 w 546"/>
                <a:gd name="T59" fmla="*/ 410 h 453"/>
                <a:gd name="T60" fmla="*/ 378 w 546"/>
                <a:gd name="T61" fmla="*/ 441 h 453"/>
                <a:gd name="T62" fmla="*/ 335 w 546"/>
                <a:gd name="T63" fmla="*/ 453 h 453"/>
                <a:gd name="T64" fmla="*/ 63 w 546"/>
                <a:gd name="T65" fmla="*/ 449 h 453"/>
                <a:gd name="T66" fmla="*/ 26 w 546"/>
                <a:gd name="T67" fmla="*/ 428 h 453"/>
                <a:gd name="T68" fmla="*/ 3 w 546"/>
                <a:gd name="T69" fmla="*/ 390 h 453"/>
                <a:gd name="T70" fmla="*/ 0 w 546"/>
                <a:gd name="T71" fmla="*/ 95 h 453"/>
                <a:gd name="T72" fmla="*/ 12 w 546"/>
                <a:gd name="T73" fmla="*/ 52 h 453"/>
                <a:gd name="T74" fmla="*/ 43 w 546"/>
                <a:gd name="T75" fmla="*/ 21 h 453"/>
                <a:gd name="T76" fmla="*/ 86 w 546"/>
                <a:gd name="T77" fmla="*/ 9 h 453"/>
                <a:gd name="T78" fmla="*/ 356 w 546"/>
                <a:gd name="T79" fmla="*/ 11 h 453"/>
                <a:gd name="T80" fmla="*/ 391 w 546"/>
                <a:gd name="T81" fmla="*/ 30 h 453"/>
                <a:gd name="T82" fmla="*/ 415 w 546"/>
                <a:gd name="T83" fmla="*/ 63 h 453"/>
                <a:gd name="T84" fmla="*/ 465 w 546"/>
                <a:gd name="T85" fmla="*/ 8 h 453"/>
                <a:gd name="T86" fmla="*/ 497 w 546"/>
                <a:gd name="T8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53">
                  <a:moveTo>
                    <a:pt x="86" y="66"/>
                  </a:moveTo>
                  <a:lnTo>
                    <a:pt x="75" y="69"/>
                  </a:lnTo>
                  <a:lnTo>
                    <a:pt x="66" y="75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8" y="367"/>
                  </a:lnTo>
                  <a:lnTo>
                    <a:pt x="60" y="378"/>
                  </a:lnTo>
                  <a:lnTo>
                    <a:pt x="66" y="388"/>
                  </a:lnTo>
                  <a:lnTo>
                    <a:pt x="75" y="393"/>
                  </a:lnTo>
                  <a:lnTo>
                    <a:pt x="86" y="395"/>
                  </a:lnTo>
                  <a:lnTo>
                    <a:pt x="335" y="395"/>
                  </a:lnTo>
                  <a:lnTo>
                    <a:pt x="345" y="393"/>
                  </a:lnTo>
                  <a:lnTo>
                    <a:pt x="355" y="388"/>
                  </a:lnTo>
                  <a:lnTo>
                    <a:pt x="361" y="378"/>
                  </a:lnTo>
                  <a:lnTo>
                    <a:pt x="363" y="367"/>
                  </a:lnTo>
                  <a:lnTo>
                    <a:pt x="363" y="290"/>
                  </a:lnTo>
                  <a:lnTo>
                    <a:pt x="302" y="362"/>
                  </a:lnTo>
                  <a:lnTo>
                    <a:pt x="292" y="372"/>
                  </a:lnTo>
                  <a:lnTo>
                    <a:pt x="279" y="378"/>
                  </a:lnTo>
                  <a:lnTo>
                    <a:pt x="265" y="380"/>
                  </a:lnTo>
                  <a:lnTo>
                    <a:pt x="262" y="380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25" y="366"/>
                  </a:lnTo>
                  <a:lnTo>
                    <a:pt x="101" y="252"/>
                  </a:lnTo>
                  <a:lnTo>
                    <a:pt x="91" y="238"/>
                  </a:lnTo>
                  <a:lnTo>
                    <a:pt x="85" y="223"/>
                  </a:lnTo>
                  <a:lnTo>
                    <a:pt x="84" y="206"/>
                  </a:lnTo>
                  <a:lnTo>
                    <a:pt x="89" y="191"/>
                  </a:lnTo>
                  <a:lnTo>
                    <a:pt x="98" y="176"/>
                  </a:lnTo>
                  <a:lnTo>
                    <a:pt x="112" y="166"/>
                  </a:lnTo>
                  <a:lnTo>
                    <a:pt x="127" y="160"/>
                  </a:lnTo>
                  <a:lnTo>
                    <a:pt x="143" y="160"/>
                  </a:lnTo>
                  <a:lnTo>
                    <a:pt x="159" y="164"/>
                  </a:lnTo>
                  <a:lnTo>
                    <a:pt x="173" y="174"/>
                  </a:lnTo>
                  <a:lnTo>
                    <a:pt x="218" y="214"/>
                  </a:lnTo>
                  <a:lnTo>
                    <a:pt x="232" y="224"/>
                  </a:lnTo>
                  <a:lnTo>
                    <a:pt x="248" y="228"/>
                  </a:lnTo>
                  <a:lnTo>
                    <a:pt x="264" y="227"/>
                  </a:lnTo>
                  <a:lnTo>
                    <a:pt x="279" y="221"/>
                  </a:lnTo>
                  <a:lnTo>
                    <a:pt x="292" y="210"/>
                  </a:lnTo>
                  <a:lnTo>
                    <a:pt x="363" y="125"/>
                  </a:lnTo>
                  <a:lnTo>
                    <a:pt x="363" y="95"/>
                  </a:lnTo>
                  <a:lnTo>
                    <a:pt x="361" y="83"/>
                  </a:lnTo>
                  <a:lnTo>
                    <a:pt x="355" y="75"/>
                  </a:lnTo>
                  <a:lnTo>
                    <a:pt x="345" y="69"/>
                  </a:lnTo>
                  <a:lnTo>
                    <a:pt x="335" y="66"/>
                  </a:lnTo>
                  <a:lnTo>
                    <a:pt x="86" y="66"/>
                  </a:lnTo>
                  <a:close/>
                  <a:moveTo>
                    <a:pt x="497" y="0"/>
                  </a:moveTo>
                  <a:lnTo>
                    <a:pt x="513" y="4"/>
                  </a:lnTo>
                  <a:lnTo>
                    <a:pt x="527" y="12"/>
                  </a:lnTo>
                  <a:lnTo>
                    <a:pt x="539" y="25"/>
                  </a:lnTo>
                  <a:lnTo>
                    <a:pt x="545" y="41"/>
                  </a:lnTo>
                  <a:lnTo>
                    <a:pt x="546" y="57"/>
                  </a:lnTo>
                  <a:lnTo>
                    <a:pt x="543" y="73"/>
                  </a:lnTo>
                  <a:lnTo>
                    <a:pt x="533" y="87"/>
                  </a:lnTo>
                  <a:lnTo>
                    <a:pt x="421" y="221"/>
                  </a:lnTo>
                  <a:lnTo>
                    <a:pt x="421" y="367"/>
                  </a:lnTo>
                  <a:lnTo>
                    <a:pt x="418" y="390"/>
                  </a:lnTo>
                  <a:lnTo>
                    <a:pt x="409" y="410"/>
                  </a:lnTo>
                  <a:lnTo>
                    <a:pt x="396" y="428"/>
                  </a:lnTo>
                  <a:lnTo>
                    <a:pt x="378" y="441"/>
                  </a:lnTo>
                  <a:lnTo>
                    <a:pt x="357" y="449"/>
                  </a:lnTo>
                  <a:lnTo>
                    <a:pt x="335" y="453"/>
                  </a:lnTo>
                  <a:lnTo>
                    <a:pt x="86" y="453"/>
                  </a:lnTo>
                  <a:lnTo>
                    <a:pt x="63" y="449"/>
                  </a:lnTo>
                  <a:lnTo>
                    <a:pt x="43" y="441"/>
                  </a:lnTo>
                  <a:lnTo>
                    <a:pt x="26" y="428"/>
                  </a:lnTo>
                  <a:lnTo>
                    <a:pt x="12" y="410"/>
                  </a:lnTo>
                  <a:lnTo>
                    <a:pt x="3" y="390"/>
                  </a:lnTo>
                  <a:lnTo>
                    <a:pt x="0" y="367"/>
                  </a:lnTo>
                  <a:lnTo>
                    <a:pt x="0" y="95"/>
                  </a:lnTo>
                  <a:lnTo>
                    <a:pt x="3" y="72"/>
                  </a:lnTo>
                  <a:lnTo>
                    <a:pt x="12" y="52"/>
                  </a:lnTo>
                  <a:lnTo>
                    <a:pt x="26" y="33"/>
                  </a:lnTo>
                  <a:lnTo>
                    <a:pt x="43" y="21"/>
                  </a:lnTo>
                  <a:lnTo>
                    <a:pt x="63" y="12"/>
                  </a:lnTo>
                  <a:lnTo>
                    <a:pt x="86" y="9"/>
                  </a:lnTo>
                  <a:lnTo>
                    <a:pt x="335" y="9"/>
                  </a:lnTo>
                  <a:lnTo>
                    <a:pt x="356" y="11"/>
                  </a:lnTo>
                  <a:lnTo>
                    <a:pt x="375" y="19"/>
                  </a:lnTo>
                  <a:lnTo>
                    <a:pt x="391" y="30"/>
                  </a:lnTo>
                  <a:lnTo>
                    <a:pt x="405" y="45"/>
                  </a:lnTo>
                  <a:lnTo>
                    <a:pt x="415" y="63"/>
                  </a:lnTo>
                  <a:lnTo>
                    <a:pt x="452" y="20"/>
                  </a:lnTo>
                  <a:lnTo>
                    <a:pt x="465" y="8"/>
                  </a:lnTo>
                  <a:lnTo>
                    <a:pt x="480" y="2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93"/>
            <p:cNvSpPr>
              <a:spLocks noEditPoints="1"/>
            </p:cNvSpPr>
            <p:nvPr/>
          </p:nvSpPr>
          <p:spPr bwMode="auto">
            <a:xfrm>
              <a:off x="-1041401" y="2859088"/>
              <a:ext cx="96838" cy="82550"/>
            </a:xfrm>
            <a:custGeom>
              <a:avLst/>
              <a:gdLst>
                <a:gd name="T0" fmla="*/ 75 w 546"/>
                <a:gd name="T1" fmla="*/ 80 h 465"/>
                <a:gd name="T2" fmla="*/ 60 w 546"/>
                <a:gd name="T3" fmla="*/ 96 h 465"/>
                <a:gd name="T4" fmla="*/ 58 w 546"/>
                <a:gd name="T5" fmla="*/ 379 h 465"/>
                <a:gd name="T6" fmla="*/ 66 w 546"/>
                <a:gd name="T7" fmla="*/ 399 h 465"/>
                <a:gd name="T8" fmla="*/ 86 w 546"/>
                <a:gd name="T9" fmla="*/ 407 h 465"/>
                <a:gd name="T10" fmla="*/ 345 w 546"/>
                <a:gd name="T11" fmla="*/ 405 h 465"/>
                <a:gd name="T12" fmla="*/ 361 w 546"/>
                <a:gd name="T13" fmla="*/ 390 h 465"/>
                <a:gd name="T14" fmla="*/ 363 w 546"/>
                <a:gd name="T15" fmla="*/ 289 h 465"/>
                <a:gd name="T16" fmla="*/ 292 w 546"/>
                <a:gd name="T17" fmla="*/ 370 h 465"/>
                <a:gd name="T18" fmla="*/ 265 w 546"/>
                <a:gd name="T19" fmla="*/ 380 h 465"/>
                <a:gd name="T20" fmla="*/ 249 w 546"/>
                <a:gd name="T21" fmla="*/ 378 h 465"/>
                <a:gd name="T22" fmla="*/ 225 w 546"/>
                <a:gd name="T23" fmla="*/ 366 h 465"/>
                <a:gd name="T24" fmla="*/ 91 w 546"/>
                <a:gd name="T25" fmla="*/ 237 h 465"/>
                <a:gd name="T26" fmla="*/ 84 w 546"/>
                <a:gd name="T27" fmla="*/ 205 h 465"/>
                <a:gd name="T28" fmla="*/ 98 w 546"/>
                <a:gd name="T29" fmla="*/ 176 h 465"/>
                <a:gd name="T30" fmla="*/ 127 w 546"/>
                <a:gd name="T31" fmla="*/ 160 h 465"/>
                <a:gd name="T32" fmla="*/ 159 w 546"/>
                <a:gd name="T33" fmla="*/ 164 h 465"/>
                <a:gd name="T34" fmla="*/ 218 w 546"/>
                <a:gd name="T35" fmla="*/ 214 h 465"/>
                <a:gd name="T36" fmla="*/ 248 w 546"/>
                <a:gd name="T37" fmla="*/ 228 h 465"/>
                <a:gd name="T38" fmla="*/ 279 w 546"/>
                <a:gd name="T39" fmla="*/ 220 h 465"/>
                <a:gd name="T40" fmla="*/ 363 w 546"/>
                <a:gd name="T41" fmla="*/ 123 h 465"/>
                <a:gd name="T42" fmla="*/ 361 w 546"/>
                <a:gd name="T43" fmla="*/ 96 h 465"/>
                <a:gd name="T44" fmla="*/ 345 w 546"/>
                <a:gd name="T45" fmla="*/ 80 h 465"/>
                <a:gd name="T46" fmla="*/ 86 w 546"/>
                <a:gd name="T47" fmla="*/ 78 h 465"/>
                <a:gd name="T48" fmla="*/ 513 w 546"/>
                <a:gd name="T49" fmla="*/ 3 h 465"/>
                <a:gd name="T50" fmla="*/ 539 w 546"/>
                <a:gd name="T51" fmla="*/ 25 h 465"/>
                <a:gd name="T52" fmla="*/ 546 w 546"/>
                <a:gd name="T53" fmla="*/ 55 h 465"/>
                <a:gd name="T54" fmla="*/ 533 w 546"/>
                <a:gd name="T55" fmla="*/ 86 h 465"/>
                <a:gd name="T56" fmla="*/ 421 w 546"/>
                <a:gd name="T57" fmla="*/ 379 h 465"/>
                <a:gd name="T58" fmla="*/ 409 w 546"/>
                <a:gd name="T59" fmla="*/ 422 h 465"/>
                <a:gd name="T60" fmla="*/ 378 w 546"/>
                <a:gd name="T61" fmla="*/ 453 h 465"/>
                <a:gd name="T62" fmla="*/ 335 w 546"/>
                <a:gd name="T63" fmla="*/ 465 h 465"/>
                <a:gd name="T64" fmla="*/ 63 w 546"/>
                <a:gd name="T65" fmla="*/ 462 h 465"/>
                <a:gd name="T66" fmla="*/ 26 w 546"/>
                <a:gd name="T67" fmla="*/ 439 h 465"/>
                <a:gd name="T68" fmla="*/ 3 w 546"/>
                <a:gd name="T69" fmla="*/ 402 h 465"/>
                <a:gd name="T70" fmla="*/ 0 w 546"/>
                <a:gd name="T71" fmla="*/ 106 h 465"/>
                <a:gd name="T72" fmla="*/ 12 w 546"/>
                <a:gd name="T73" fmla="*/ 63 h 465"/>
                <a:gd name="T74" fmla="*/ 43 w 546"/>
                <a:gd name="T75" fmla="*/ 32 h 465"/>
                <a:gd name="T76" fmla="*/ 86 w 546"/>
                <a:gd name="T77" fmla="*/ 20 h 465"/>
                <a:gd name="T78" fmla="*/ 354 w 546"/>
                <a:gd name="T79" fmla="*/ 22 h 465"/>
                <a:gd name="T80" fmla="*/ 387 w 546"/>
                <a:gd name="T81" fmla="*/ 39 h 465"/>
                <a:gd name="T82" fmla="*/ 410 w 546"/>
                <a:gd name="T83" fmla="*/ 67 h 465"/>
                <a:gd name="T84" fmla="*/ 465 w 546"/>
                <a:gd name="T85" fmla="*/ 7 h 465"/>
                <a:gd name="T86" fmla="*/ 497 w 546"/>
                <a:gd name="T87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65">
                  <a:moveTo>
                    <a:pt x="86" y="78"/>
                  </a:moveTo>
                  <a:lnTo>
                    <a:pt x="75" y="80"/>
                  </a:lnTo>
                  <a:lnTo>
                    <a:pt x="66" y="86"/>
                  </a:lnTo>
                  <a:lnTo>
                    <a:pt x="60" y="96"/>
                  </a:lnTo>
                  <a:lnTo>
                    <a:pt x="58" y="106"/>
                  </a:lnTo>
                  <a:lnTo>
                    <a:pt x="58" y="379"/>
                  </a:lnTo>
                  <a:lnTo>
                    <a:pt x="60" y="390"/>
                  </a:lnTo>
                  <a:lnTo>
                    <a:pt x="66" y="399"/>
                  </a:lnTo>
                  <a:lnTo>
                    <a:pt x="75" y="405"/>
                  </a:lnTo>
                  <a:lnTo>
                    <a:pt x="86" y="407"/>
                  </a:lnTo>
                  <a:lnTo>
                    <a:pt x="335" y="407"/>
                  </a:lnTo>
                  <a:lnTo>
                    <a:pt x="345" y="405"/>
                  </a:lnTo>
                  <a:lnTo>
                    <a:pt x="355" y="399"/>
                  </a:lnTo>
                  <a:lnTo>
                    <a:pt x="361" y="390"/>
                  </a:lnTo>
                  <a:lnTo>
                    <a:pt x="363" y="379"/>
                  </a:lnTo>
                  <a:lnTo>
                    <a:pt x="363" y="289"/>
                  </a:lnTo>
                  <a:lnTo>
                    <a:pt x="302" y="361"/>
                  </a:lnTo>
                  <a:lnTo>
                    <a:pt x="292" y="370"/>
                  </a:lnTo>
                  <a:lnTo>
                    <a:pt x="279" y="377"/>
                  </a:lnTo>
                  <a:lnTo>
                    <a:pt x="265" y="380"/>
                  </a:lnTo>
                  <a:lnTo>
                    <a:pt x="262" y="380"/>
                  </a:lnTo>
                  <a:lnTo>
                    <a:pt x="249" y="378"/>
                  </a:lnTo>
                  <a:lnTo>
                    <a:pt x="236" y="373"/>
                  </a:lnTo>
                  <a:lnTo>
                    <a:pt x="225" y="366"/>
                  </a:lnTo>
                  <a:lnTo>
                    <a:pt x="101" y="251"/>
                  </a:lnTo>
                  <a:lnTo>
                    <a:pt x="91" y="237"/>
                  </a:lnTo>
                  <a:lnTo>
                    <a:pt x="85" y="221"/>
                  </a:lnTo>
                  <a:lnTo>
                    <a:pt x="84" y="205"/>
                  </a:lnTo>
                  <a:lnTo>
                    <a:pt x="89" y="189"/>
                  </a:lnTo>
                  <a:lnTo>
                    <a:pt x="98" y="176"/>
                  </a:lnTo>
                  <a:lnTo>
                    <a:pt x="112" y="165"/>
                  </a:lnTo>
                  <a:lnTo>
                    <a:pt x="127" y="160"/>
                  </a:lnTo>
                  <a:lnTo>
                    <a:pt x="143" y="159"/>
                  </a:lnTo>
                  <a:lnTo>
                    <a:pt x="159" y="164"/>
                  </a:lnTo>
                  <a:lnTo>
                    <a:pt x="173" y="173"/>
                  </a:lnTo>
                  <a:lnTo>
                    <a:pt x="218" y="214"/>
                  </a:lnTo>
                  <a:lnTo>
                    <a:pt x="232" y="223"/>
                  </a:lnTo>
                  <a:lnTo>
                    <a:pt x="248" y="228"/>
                  </a:lnTo>
                  <a:lnTo>
                    <a:pt x="264" y="227"/>
                  </a:lnTo>
                  <a:lnTo>
                    <a:pt x="279" y="220"/>
                  </a:lnTo>
                  <a:lnTo>
                    <a:pt x="292" y="210"/>
                  </a:lnTo>
                  <a:lnTo>
                    <a:pt x="363" y="123"/>
                  </a:lnTo>
                  <a:lnTo>
                    <a:pt x="363" y="106"/>
                  </a:lnTo>
                  <a:lnTo>
                    <a:pt x="361" y="96"/>
                  </a:lnTo>
                  <a:lnTo>
                    <a:pt x="355" y="86"/>
                  </a:lnTo>
                  <a:lnTo>
                    <a:pt x="345" y="80"/>
                  </a:lnTo>
                  <a:lnTo>
                    <a:pt x="335" y="78"/>
                  </a:lnTo>
                  <a:lnTo>
                    <a:pt x="86" y="78"/>
                  </a:lnTo>
                  <a:close/>
                  <a:moveTo>
                    <a:pt x="497" y="0"/>
                  </a:moveTo>
                  <a:lnTo>
                    <a:pt x="513" y="3"/>
                  </a:lnTo>
                  <a:lnTo>
                    <a:pt x="527" y="12"/>
                  </a:lnTo>
                  <a:lnTo>
                    <a:pt x="539" y="25"/>
                  </a:lnTo>
                  <a:lnTo>
                    <a:pt x="545" y="39"/>
                  </a:lnTo>
                  <a:lnTo>
                    <a:pt x="546" y="55"/>
                  </a:lnTo>
                  <a:lnTo>
                    <a:pt x="543" y="72"/>
                  </a:lnTo>
                  <a:lnTo>
                    <a:pt x="533" y="86"/>
                  </a:lnTo>
                  <a:lnTo>
                    <a:pt x="421" y="221"/>
                  </a:lnTo>
                  <a:lnTo>
                    <a:pt x="421" y="379"/>
                  </a:lnTo>
                  <a:lnTo>
                    <a:pt x="418" y="402"/>
                  </a:lnTo>
                  <a:lnTo>
                    <a:pt x="409" y="422"/>
                  </a:lnTo>
                  <a:lnTo>
                    <a:pt x="396" y="439"/>
                  </a:lnTo>
                  <a:lnTo>
                    <a:pt x="378" y="453"/>
                  </a:lnTo>
                  <a:lnTo>
                    <a:pt x="357" y="462"/>
                  </a:lnTo>
                  <a:lnTo>
                    <a:pt x="335" y="465"/>
                  </a:lnTo>
                  <a:lnTo>
                    <a:pt x="86" y="465"/>
                  </a:lnTo>
                  <a:lnTo>
                    <a:pt x="63" y="462"/>
                  </a:lnTo>
                  <a:lnTo>
                    <a:pt x="43" y="453"/>
                  </a:lnTo>
                  <a:lnTo>
                    <a:pt x="26" y="439"/>
                  </a:lnTo>
                  <a:lnTo>
                    <a:pt x="12" y="422"/>
                  </a:lnTo>
                  <a:lnTo>
                    <a:pt x="3" y="402"/>
                  </a:lnTo>
                  <a:lnTo>
                    <a:pt x="0" y="379"/>
                  </a:lnTo>
                  <a:lnTo>
                    <a:pt x="0" y="106"/>
                  </a:lnTo>
                  <a:lnTo>
                    <a:pt x="3" y="84"/>
                  </a:lnTo>
                  <a:lnTo>
                    <a:pt x="12" y="63"/>
                  </a:lnTo>
                  <a:lnTo>
                    <a:pt x="26" y="46"/>
                  </a:lnTo>
                  <a:lnTo>
                    <a:pt x="43" y="32"/>
                  </a:lnTo>
                  <a:lnTo>
                    <a:pt x="63" y="23"/>
                  </a:lnTo>
                  <a:lnTo>
                    <a:pt x="86" y="20"/>
                  </a:lnTo>
                  <a:lnTo>
                    <a:pt x="335" y="20"/>
                  </a:lnTo>
                  <a:lnTo>
                    <a:pt x="354" y="22"/>
                  </a:lnTo>
                  <a:lnTo>
                    <a:pt x="372" y="29"/>
                  </a:lnTo>
                  <a:lnTo>
                    <a:pt x="387" y="39"/>
                  </a:lnTo>
                  <a:lnTo>
                    <a:pt x="401" y="52"/>
                  </a:lnTo>
                  <a:lnTo>
                    <a:pt x="410" y="67"/>
                  </a:lnTo>
                  <a:lnTo>
                    <a:pt x="452" y="18"/>
                  </a:lnTo>
                  <a:lnTo>
                    <a:pt x="465" y="7"/>
                  </a:lnTo>
                  <a:lnTo>
                    <a:pt x="480" y="1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94"/>
            <p:cNvSpPr>
              <a:spLocks noEditPoints="1"/>
            </p:cNvSpPr>
            <p:nvPr/>
          </p:nvSpPr>
          <p:spPr bwMode="auto">
            <a:xfrm>
              <a:off x="-1041401" y="2962275"/>
              <a:ext cx="96838" cy="82550"/>
            </a:xfrm>
            <a:custGeom>
              <a:avLst/>
              <a:gdLst>
                <a:gd name="T0" fmla="*/ 75 w 546"/>
                <a:gd name="T1" fmla="*/ 85 h 470"/>
                <a:gd name="T2" fmla="*/ 60 w 546"/>
                <a:gd name="T3" fmla="*/ 101 h 470"/>
                <a:gd name="T4" fmla="*/ 58 w 546"/>
                <a:gd name="T5" fmla="*/ 384 h 470"/>
                <a:gd name="T6" fmla="*/ 66 w 546"/>
                <a:gd name="T7" fmla="*/ 404 h 470"/>
                <a:gd name="T8" fmla="*/ 86 w 546"/>
                <a:gd name="T9" fmla="*/ 412 h 470"/>
                <a:gd name="T10" fmla="*/ 345 w 546"/>
                <a:gd name="T11" fmla="*/ 410 h 470"/>
                <a:gd name="T12" fmla="*/ 361 w 546"/>
                <a:gd name="T13" fmla="*/ 395 h 470"/>
                <a:gd name="T14" fmla="*/ 363 w 546"/>
                <a:gd name="T15" fmla="*/ 289 h 470"/>
                <a:gd name="T16" fmla="*/ 292 w 546"/>
                <a:gd name="T17" fmla="*/ 371 h 470"/>
                <a:gd name="T18" fmla="*/ 265 w 546"/>
                <a:gd name="T19" fmla="*/ 379 h 470"/>
                <a:gd name="T20" fmla="*/ 262 w 546"/>
                <a:gd name="T21" fmla="*/ 381 h 470"/>
                <a:gd name="T22" fmla="*/ 236 w 546"/>
                <a:gd name="T23" fmla="*/ 373 h 470"/>
                <a:gd name="T24" fmla="*/ 101 w 546"/>
                <a:gd name="T25" fmla="*/ 251 h 470"/>
                <a:gd name="T26" fmla="*/ 85 w 546"/>
                <a:gd name="T27" fmla="*/ 222 h 470"/>
                <a:gd name="T28" fmla="*/ 89 w 546"/>
                <a:gd name="T29" fmla="*/ 190 h 470"/>
                <a:gd name="T30" fmla="*/ 112 w 546"/>
                <a:gd name="T31" fmla="*/ 166 h 470"/>
                <a:gd name="T32" fmla="*/ 143 w 546"/>
                <a:gd name="T33" fmla="*/ 159 h 470"/>
                <a:gd name="T34" fmla="*/ 173 w 546"/>
                <a:gd name="T35" fmla="*/ 173 h 470"/>
                <a:gd name="T36" fmla="*/ 232 w 546"/>
                <a:gd name="T37" fmla="*/ 223 h 470"/>
                <a:gd name="T38" fmla="*/ 264 w 546"/>
                <a:gd name="T39" fmla="*/ 226 h 470"/>
                <a:gd name="T40" fmla="*/ 292 w 546"/>
                <a:gd name="T41" fmla="*/ 209 h 470"/>
                <a:gd name="T42" fmla="*/ 363 w 546"/>
                <a:gd name="T43" fmla="*/ 111 h 470"/>
                <a:gd name="T44" fmla="*/ 355 w 546"/>
                <a:gd name="T45" fmla="*/ 91 h 470"/>
                <a:gd name="T46" fmla="*/ 335 w 546"/>
                <a:gd name="T47" fmla="*/ 83 h 470"/>
                <a:gd name="T48" fmla="*/ 497 w 546"/>
                <a:gd name="T49" fmla="*/ 0 h 470"/>
                <a:gd name="T50" fmla="*/ 527 w 546"/>
                <a:gd name="T51" fmla="*/ 11 h 470"/>
                <a:gd name="T52" fmla="*/ 545 w 546"/>
                <a:gd name="T53" fmla="*/ 40 h 470"/>
                <a:gd name="T54" fmla="*/ 543 w 546"/>
                <a:gd name="T55" fmla="*/ 72 h 470"/>
                <a:gd name="T56" fmla="*/ 421 w 546"/>
                <a:gd name="T57" fmla="*/ 221 h 470"/>
                <a:gd name="T58" fmla="*/ 418 w 546"/>
                <a:gd name="T59" fmla="*/ 406 h 470"/>
                <a:gd name="T60" fmla="*/ 396 w 546"/>
                <a:gd name="T61" fmla="*/ 444 h 470"/>
                <a:gd name="T62" fmla="*/ 357 w 546"/>
                <a:gd name="T63" fmla="*/ 467 h 470"/>
                <a:gd name="T64" fmla="*/ 86 w 546"/>
                <a:gd name="T65" fmla="*/ 470 h 470"/>
                <a:gd name="T66" fmla="*/ 43 w 546"/>
                <a:gd name="T67" fmla="*/ 458 h 470"/>
                <a:gd name="T68" fmla="*/ 12 w 546"/>
                <a:gd name="T69" fmla="*/ 427 h 470"/>
                <a:gd name="T70" fmla="*/ 0 w 546"/>
                <a:gd name="T71" fmla="*/ 384 h 470"/>
                <a:gd name="T72" fmla="*/ 3 w 546"/>
                <a:gd name="T73" fmla="*/ 89 h 470"/>
                <a:gd name="T74" fmla="*/ 26 w 546"/>
                <a:gd name="T75" fmla="*/ 51 h 470"/>
                <a:gd name="T76" fmla="*/ 63 w 546"/>
                <a:gd name="T77" fmla="*/ 28 h 470"/>
                <a:gd name="T78" fmla="*/ 335 w 546"/>
                <a:gd name="T79" fmla="*/ 25 h 470"/>
                <a:gd name="T80" fmla="*/ 378 w 546"/>
                <a:gd name="T81" fmla="*/ 38 h 470"/>
                <a:gd name="T82" fmla="*/ 409 w 546"/>
                <a:gd name="T83" fmla="*/ 70 h 470"/>
                <a:gd name="T84" fmla="*/ 465 w 546"/>
                <a:gd name="T85" fmla="*/ 7 h 470"/>
                <a:gd name="T86" fmla="*/ 497 w 546"/>
                <a:gd name="T87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70">
                  <a:moveTo>
                    <a:pt x="86" y="83"/>
                  </a:moveTo>
                  <a:lnTo>
                    <a:pt x="75" y="85"/>
                  </a:lnTo>
                  <a:lnTo>
                    <a:pt x="66" y="91"/>
                  </a:lnTo>
                  <a:lnTo>
                    <a:pt x="60" y="101"/>
                  </a:lnTo>
                  <a:lnTo>
                    <a:pt x="58" y="111"/>
                  </a:lnTo>
                  <a:lnTo>
                    <a:pt x="58" y="384"/>
                  </a:lnTo>
                  <a:lnTo>
                    <a:pt x="60" y="395"/>
                  </a:lnTo>
                  <a:lnTo>
                    <a:pt x="66" y="404"/>
                  </a:lnTo>
                  <a:lnTo>
                    <a:pt x="75" y="410"/>
                  </a:lnTo>
                  <a:lnTo>
                    <a:pt x="86" y="412"/>
                  </a:lnTo>
                  <a:lnTo>
                    <a:pt x="335" y="412"/>
                  </a:lnTo>
                  <a:lnTo>
                    <a:pt x="345" y="410"/>
                  </a:lnTo>
                  <a:lnTo>
                    <a:pt x="355" y="404"/>
                  </a:lnTo>
                  <a:lnTo>
                    <a:pt x="361" y="395"/>
                  </a:lnTo>
                  <a:lnTo>
                    <a:pt x="363" y="384"/>
                  </a:lnTo>
                  <a:lnTo>
                    <a:pt x="363" y="289"/>
                  </a:lnTo>
                  <a:lnTo>
                    <a:pt x="302" y="361"/>
                  </a:lnTo>
                  <a:lnTo>
                    <a:pt x="292" y="371"/>
                  </a:lnTo>
                  <a:lnTo>
                    <a:pt x="279" y="377"/>
                  </a:lnTo>
                  <a:lnTo>
                    <a:pt x="265" y="379"/>
                  </a:lnTo>
                  <a:lnTo>
                    <a:pt x="264" y="379"/>
                  </a:lnTo>
                  <a:lnTo>
                    <a:pt x="262" y="381"/>
                  </a:lnTo>
                  <a:lnTo>
                    <a:pt x="249" y="378"/>
                  </a:lnTo>
                  <a:lnTo>
                    <a:pt x="236" y="373"/>
                  </a:lnTo>
                  <a:lnTo>
                    <a:pt x="225" y="366"/>
                  </a:lnTo>
                  <a:lnTo>
                    <a:pt x="101" y="251"/>
                  </a:lnTo>
                  <a:lnTo>
                    <a:pt x="91" y="237"/>
                  </a:lnTo>
                  <a:lnTo>
                    <a:pt x="85" y="222"/>
                  </a:lnTo>
                  <a:lnTo>
                    <a:pt x="84" y="206"/>
                  </a:lnTo>
                  <a:lnTo>
                    <a:pt x="89" y="190"/>
                  </a:lnTo>
                  <a:lnTo>
                    <a:pt x="98" y="176"/>
                  </a:lnTo>
                  <a:lnTo>
                    <a:pt x="112" y="166"/>
                  </a:lnTo>
                  <a:lnTo>
                    <a:pt x="127" y="159"/>
                  </a:lnTo>
                  <a:lnTo>
                    <a:pt x="143" y="159"/>
                  </a:lnTo>
                  <a:lnTo>
                    <a:pt x="159" y="164"/>
                  </a:lnTo>
                  <a:lnTo>
                    <a:pt x="173" y="173"/>
                  </a:lnTo>
                  <a:lnTo>
                    <a:pt x="218" y="214"/>
                  </a:lnTo>
                  <a:lnTo>
                    <a:pt x="232" y="223"/>
                  </a:lnTo>
                  <a:lnTo>
                    <a:pt x="248" y="227"/>
                  </a:lnTo>
                  <a:lnTo>
                    <a:pt x="264" y="226"/>
                  </a:lnTo>
                  <a:lnTo>
                    <a:pt x="279" y="220"/>
                  </a:lnTo>
                  <a:lnTo>
                    <a:pt x="292" y="209"/>
                  </a:lnTo>
                  <a:lnTo>
                    <a:pt x="363" y="124"/>
                  </a:lnTo>
                  <a:lnTo>
                    <a:pt x="363" y="111"/>
                  </a:lnTo>
                  <a:lnTo>
                    <a:pt x="361" y="101"/>
                  </a:lnTo>
                  <a:lnTo>
                    <a:pt x="355" y="91"/>
                  </a:lnTo>
                  <a:lnTo>
                    <a:pt x="345" y="85"/>
                  </a:lnTo>
                  <a:lnTo>
                    <a:pt x="335" y="83"/>
                  </a:lnTo>
                  <a:lnTo>
                    <a:pt x="86" y="83"/>
                  </a:lnTo>
                  <a:close/>
                  <a:moveTo>
                    <a:pt x="497" y="0"/>
                  </a:moveTo>
                  <a:lnTo>
                    <a:pt x="513" y="3"/>
                  </a:lnTo>
                  <a:lnTo>
                    <a:pt x="527" y="11"/>
                  </a:lnTo>
                  <a:lnTo>
                    <a:pt x="539" y="24"/>
                  </a:lnTo>
                  <a:lnTo>
                    <a:pt x="545" y="40"/>
                  </a:lnTo>
                  <a:lnTo>
                    <a:pt x="546" y="56"/>
                  </a:lnTo>
                  <a:lnTo>
                    <a:pt x="543" y="72"/>
                  </a:lnTo>
                  <a:lnTo>
                    <a:pt x="533" y="87"/>
                  </a:lnTo>
                  <a:lnTo>
                    <a:pt x="421" y="221"/>
                  </a:lnTo>
                  <a:lnTo>
                    <a:pt x="421" y="384"/>
                  </a:lnTo>
                  <a:lnTo>
                    <a:pt x="418" y="406"/>
                  </a:lnTo>
                  <a:lnTo>
                    <a:pt x="409" y="427"/>
                  </a:lnTo>
                  <a:lnTo>
                    <a:pt x="396" y="444"/>
                  </a:lnTo>
                  <a:lnTo>
                    <a:pt x="378" y="458"/>
                  </a:lnTo>
                  <a:lnTo>
                    <a:pt x="357" y="467"/>
                  </a:lnTo>
                  <a:lnTo>
                    <a:pt x="335" y="470"/>
                  </a:lnTo>
                  <a:lnTo>
                    <a:pt x="86" y="470"/>
                  </a:lnTo>
                  <a:lnTo>
                    <a:pt x="63" y="467"/>
                  </a:lnTo>
                  <a:lnTo>
                    <a:pt x="43" y="458"/>
                  </a:lnTo>
                  <a:lnTo>
                    <a:pt x="26" y="444"/>
                  </a:lnTo>
                  <a:lnTo>
                    <a:pt x="12" y="427"/>
                  </a:lnTo>
                  <a:lnTo>
                    <a:pt x="3" y="406"/>
                  </a:lnTo>
                  <a:lnTo>
                    <a:pt x="0" y="384"/>
                  </a:lnTo>
                  <a:lnTo>
                    <a:pt x="0" y="111"/>
                  </a:lnTo>
                  <a:lnTo>
                    <a:pt x="3" y="89"/>
                  </a:lnTo>
                  <a:lnTo>
                    <a:pt x="12" y="68"/>
                  </a:lnTo>
                  <a:lnTo>
                    <a:pt x="26" y="51"/>
                  </a:lnTo>
                  <a:lnTo>
                    <a:pt x="43" y="37"/>
                  </a:lnTo>
                  <a:lnTo>
                    <a:pt x="63" y="28"/>
                  </a:lnTo>
                  <a:lnTo>
                    <a:pt x="86" y="25"/>
                  </a:lnTo>
                  <a:lnTo>
                    <a:pt x="335" y="25"/>
                  </a:lnTo>
                  <a:lnTo>
                    <a:pt x="358" y="28"/>
                  </a:lnTo>
                  <a:lnTo>
                    <a:pt x="378" y="38"/>
                  </a:lnTo>
                  <a:lnTo>
                    <a:pt x="396" y="52"/>
                  </a:lnTo>
                  <a:lnTo>
                    <a:pt x="409" y="70"/>
                  </a:lnTo>
                  <a:lnTo>
                    <a:pt x="452" y="19"/>
                  </a:lnTo>
                  <a:lnTo>
                    <a:pt x="465" y="7"/>
                  </a:lnTo>
                  <a:lnTo>
                    <a:pt x="480" y="1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95"/>
            <p:cNvSpPr>
              <a:spLocks/>
            </p:cNvSpPr>
            <p:nvPr/>
          </p:nvSpPr>
          <p:spPr bwMode="auto">
            <a:xfrm>
              <a:off x="-919163" y="2792413"/>
              <a:ext cx="169863" cy="17463"/>
            </a:xfrm>
            <a:custGeom>
              <a:avLst/>
              <a:gdLst>
                <a:gd name="T0" fmla="*/ 53 w 969"/>
                <a:gd name="T1" fmla="*/ 0 h 106"/>
                <a:gd name="T2" fmla="*/ 916 w 969"/>
                <a:gd name="T3" fmla="*/ 0 h 106"/>
                <a:gd name="T4" fmla="*/ 933 w 969"/>
                <a:gd name="T5" fmla="*/ 3 h 106"/>
                <a:gd name="T6" fmla="*/ 947 w 969"/>
                <a:gd name="T7" fmla="*/ 11 h 106"/>
                <a:gd name="T8" fmla="*/ 959 w 969"/>
                <a:gd name="T9" fmla="*/ 22 h 106"/>
                <a:gd name="T10" fmla="*/ 966 w 969"/>
                <a:gd name="T11" fmla="*/ 37 h 106"/>
                <a:gd name="T12" fmla="*/ 969 w 969"/>
                <a:gd name="T13" fmla="*/ 54 h 106"/>
                <a:gd name="T14" fmla="*/ 966 w 969"/>
                <a:gd name="T15" fmla="*/ 70 h 106"/>
                <a:gd name="T16" fmla="*/ 959 w 969"/>
                <a:gd name="T17" fmla="*/ 85 h 106"/>
                <a:gd name="T18" fmla="*/ 947 w 969"/>
                <a:gd name="T19" fmla="*/ 97 h 106"/>
                <a:gd name="T20" fmla="*/ 933 w 969"/>
                <a:gd name="T21" fmla="*/ 104 h 106"/>
                <a:gd name="T22" fmla="*/ 916 w 969"/>
                <a:gd name="T23" fmla="*/ 106 h 106"/>
                <a:gd name="T24" fmla="*/ 53 w 969"/>
                <a:gd name="T25" fmla="*/ 106 h 106"/>
                <a:gd name="T26" fmla="*/ 36 w 969"/>
                <a:gd name="T27" fmla="*/ 104 h 106"/>
                <a:gd name="T28" fmla="*/ 22 w 969"/>
                <a:gd name="T29" fmla="*/ 97 h 106"/>
                <a:gd name="T30" fmla="*/ 10 w 969"/>
                <a:gd name="T31" fmla="*/ 85 h 106"/>
                <a:gd name="T32" fmla="*/ 3 w 969"/>
                <a:gd name="T33" fmla="*/ 70 h 106"/>
                <a:gd name="T34" fmla="*/ 0 w 969"/>
                <a:gd name="T35" fmla="*/ 54 h 106"/>
                <a:gd name="T36" fmla="*/ 3 w 969"/>
                <a:gd name="T37" fmla="*/ 37 h 106"/>
                <a:gd name="T38" fmla="*/ 10 w 969"/>
                <a:gd name="T39" fmla="*/ 22 h 106"/>
                <a:gd name="T40" fmla="*/ 22 w 969"/>
                <a:gd name="T41" fmla="*/ 11 h 106"/>
                <a:gd name="T42" fmla="*/ 36 w 969"/>
                <a:gd name="T43" fmla="*/ 3 h 106"/>
                <a:gd name="T44" fmla="*/ 53 w 969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6">
                  <a:moveTo>
                    <a:pt x="53" y="0"/>
                  </a:moveTo>
                  <a:lnTo>
                    <a:pt x="916" y="0"/>
                  </a:lnTo>
                  <a:lnTo>
                    <a:pt x="933" y="3"/>
                  </a:lnTo>
                  <a:lnTo>
                    <a:pt x="947" y="11"/>
                  </a:lnTo>
                  <a:lnTo>
                    <a:pt x="959" y="22"/>
                  </a:lnTo>
                  <a:lnTo>
                    <a:pt x="966" y="37"/>
                  </a:lnTo>
                  <a:lnTo>
                    <a:pt x="969" y="54"/>
                  </a:lnTo>
                  <a:lnTo>
                    <a:pt x="966" y="70"/>
                  </a:lnTo>
                  <a:lnTo>
                    <a:pt x="959" y="85"/>
                  </a:lnTo>
                  <a:lnTo>
                    <a:pt x="947" y="97"/>
                  </a:lnTo>
                  <a:lnTo>
                    <a:pt x="933" y="104"/>
                  </a:lnTo>
                  <a:lnTo>
                    <a:pt x="916" y="106"/>
                  </a:lnTo>
                  <a:lnTo>
                    <a:pt x="53" y="106"/>
                  </a:lnTo>
                  <a:lnTo>
                    <a:pt x="36" y="104"/>
                  </a:lnTo>
                  <a:lnTo>
                    <a:pt x="22" y="97"/>
                  </a:lnTo>
                  <a:lnTo>
                    <a:pt x="10" y="85"/>
                  </a:lnTo>
                  <a:lnTo>
                    <a:pt x="3" y="70"/>
                  </a:lnTo>
                  <a:lnTo>
                    <a:pt x="0" y="54"/>
                  </a:lnTo>
                  <a:lnTo>
                    <a:pt x="3" y="37"/>
                  </a:lnTo>
                  <a:lnTo>
                    <a:pt x="10" y="22"/>
                  </a:lnTo>
                  <a:lnTo>
                    <a:pt x="22" y="11"/>
                  </a:lnTo>
                  <a:lnTo>
                    <a:pt x="36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96"/>
            <p:cNvSpPr>
              <a:spLocks/>
            </p:cNvSpPr>
            <p:nvPr/>
          </p:nvSpPr>
          <p:spPr bwMode="auto">
            <a:xfrm>
              <a:off x="-919163" y="2882900"/>
              <a:ext cx="169863" cy="19050"/>
            </a:xfrm>
            <a:custGeom>
              <a:avLst/>
              <a:gdLst>
                <a:gd name="T0" fmla="*/ 53 w 969"/>
                <a:gd name="T1" fmla="*/ 0 h 107"/>
                <a:gd name="T2" fmla="*/ 916 w 969"/>
                <a:gd name="T3" fmla="*/ 0 h 107"/>
                <a:gd name="T4" fmla="*/ 933 w 969"/>
                <a:gd name="T5" fmla="*/ 3 h 107"/>
                <a:gd name="T6" fmla="*/ 947 w 969"/>
                <a:gd name="T7" fmla="*/ 11 h 107"/>
                <a:gd name="T8" fmla="*/ 959 w 969"/>
                <a:gd name="T9" fmla="*/ 23 h 107"/>
                <a:gd name="T10" fmla="*/ 966 w 969"/>
                <a:gd name="T11" fmla="*/ 36 h 107"/>
                <a:gd name="T12" fmla="*/ 969 w 969"/>
                <a:gd name="T13" fmla="*/ 53 h 107"/>
                <a:gd name="T14" fmla="*/ 966 w 969"/>
                <a:gd name="T15" fmla="*/ 70 h 107"/>
                <a:gd name="T16" fmla="*/ 959 w 969"/>
                <a:gd name="T17" fmla="*/ 85 h 107"/>
                <a:gd name="T18" fmla="*/ 947 w 969"/>
                <a:gd name="T19" fmla="*/ 96 h 107"/>
                <a:gd name="T20" fmla="*/ 933 w 969"/>
                <a:gd name="T21" fmla="*/ 103 h 107"/>
                <a:gd name="T22" fmla="*/ 916 w 969"/>
                <a:gd name="T23" fmla="*/ 107 h 107"/>
                <a:gd name="T24" fmla="*/ 53 w 969"/>
                <a:gd name="T25" fmla="*/ 107 h 107"/>
                <a:gd name="T26" fmla="*/ 36 w 969"/>
                <a:gd name="T27" fmla="*/ 103 h 107"/>
                <a:gd name="T28" fmla="*/ 22 w 969"/>
                <a:gd name="T29" fmla="*/ 96 h 107"/>
                <a:gd name="T30" fmla="*/ 10 w 969"/>
                <a:gd name="T31" fmla="*/ 85 h 107"/>
                <a:gd name="T32" fmla="*/ 3 w 969"/>
                <a:gd name="T33" fmla="*/ 70 h 107"/>
                <a:gd name="T34" fmla="*/ 0 w 969"/>
                <a:gd name="T35" fmla="*/ 53 h 107"/>
                <a:gd name="T36" fmla="*/ 3 w 969"/>
                <a:gd name="T37" fmla="*/ 36 h 107"/>
                <a:gd name="T38" fmla="*/ 10 w 969"/>
                <a:gd name="T39" fmla="*/ 23 h 107"/>
                <a:gd name="T40" fmla="*/ 22 w 969"/>
                <a:gd name="T41" fmla="*/ 11 h 107"/>
                <a:gd name="T42" fmla="*/ 36 w 969"/>
                <a:gd name="T43" fmla="*/ 3 h 107"/>
                <a:gd name="T44" fmla="*/ 53 w 969"/>
                <a:gd name="T4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7">
                  <a:moveTo>
                    <a:pt x="53" y="0"/>
                  </a:moveTo>
                  <a:lnTo>
                    <a:pt x="916" y="0"/>
                  </a:lnTo>
                  <a:lnTo>
                    <a:pt x="933" y="3"/>
                  </a:lnTo>
                  <a:lnTo>
                    <a:pt x="947" y="11"/>
                  </a:lnTo>
                  <a:lnTo>
                    <a:pt x="959" y="23"/>
                  </a:lnTo>
                  <a:lnTo>
                    <a:pt x="966" y="36"/>
                  </a:lnTo>
                  <a:lnTo>
                    <a:pt x="969" y="53"/>
                  </a:lnTo>
                  <a:lnTo>
                    <a:pt x="966" y="70"/>
                  </a:lnTo>
                  <a:lnTo>
                    <a:pt x="959" y="85"/>
                  </a:lnTo>
                  <a:lnTo>
                    <a:pt x="947" y="96"/>
                  </a:lnTo>
                  <a:lnTo>
                    <a:pt x="933" y="103"/>
                  </a:lnTo>
                  <a:lnTo>
                    <a:pt x="916" y="107"/>
                  </a:lnTo>
                  <a:lnTo>
                    <a:pt x="53" y="107"/>
                  </a:lnTo>
                  <a:lnTo>
                    <a:pt x="36" y="103"/>
                  </a:lnTo>
                  <a:lnTo>
                    <a:pt x="22" y="96"/>
                  </a:lnTo>
                  <a:lnTo>
                    <a:pt x="10" y="85"/>
                  </a:lnTo>
                  <a:lnTo>
                    <a:pt x="3" y="70"/>
                  </a:lnTo>
                  <a:lnTo>
                    <a:pt x="0" y="53"/>
                  </a:lnTo>
                  <a:lnTo>
                    <a:pt x="3" y="36"/>
                  </a:lnTo>
                  <a:lnTo>
                    <a:pt x="10" y="23"/>
                  </a:lnTo>
                  <a:lnTo>
                    <a:pt x="22" y="11"/>
                  </a:lnTo>
                  <a:lnTo>
                    <a:pt x="36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97"/>
            <p:cNvSpPr>
              <a:spLocks/>
            </p:cNvSpPr>
            <p:nvPr/>
          </p:nvSpPr>
          <p:spPr bwMode="auto">
            <a:xfrm>
              <a:off x="-919163" y="2974975"/>
              <a:ext cx="169863" cy="19050"/>
            </a:xfrm>
            <a:custGeom>
              <a:avLst/>
              <a:gdLst>
                <a:gd name="T0" fmla="*/ 53 w 969"/>
                <a:gd name="T1" fmla="*/ 0 h 107"/>
                <a:gd name="T2" fmla="*/ 916 w 969"/>
                <a:gd name="T3" fmla="*/ 0 h 107"/>
                <a:gd name="T4" fmla="*/ 933 w 969"/>
                <a:gd name="T5" fmla="*/ 2 h 107"/>
                <a:gd name="T6" fmla="*/ 947 w 969"/>
                <a:gd name="T7" fmla="*/ 10 h 107"/>
                <a:gd name="T8" fmla="*/ 959 w 969"/>
                <a:gd name="T9" fmla="*/ 22 h 107"/>
                <a:gd name="T10" fmla="*/ 966 w 969"/>
                <a:gd name="T11" fmla="*/ 36 h 107"/>
                <a:gd name="T12" fmla="*/ 969 w 969"/>
                <a:gd name="T13" fmla="*/ 53 h 107"/>
                <a:gd name="T14" fmla="*/ 966 w 969"/>
                <a:gd name="T15" fmla="*/ 71 h 107"/>
                <a:gd name="T16" fmla="*/ 959 w 969"/>
                <a:gd name="T17" fmla="*/ 84 h 107"/>
                <a:gd name="T18" fmla="*/ 947 w 969"/>
                <a:gd name="T19" fmla="*/ 96 h 107"/>
                <a:gd name="T20" fmla="*/ 933 w 969"/>
                <a:gd name="T21" fmla="*/ 103 h 107"/>
                <a:gd name="T22" fmla="*/ 916 w 969"/>
                <a:gd name="T23" fmla="*/ 107 h 107"/>
                <a:gd name="T24" fmla="*/ 53 w 969"/>
                <a:gd name="T25" fmla="*/ 107 h 107"/>
                <a:gd name="T26" fmla="*/ 36 w 969"/>
                <a:gd name="T27" fmla="*/ 103 h 107"/>
                <a:gd name="T28" fmla="*/ 22 w 969"/>
                <a:gd name="T29" fmla="*/ 96 h 107"/>
                <a:gd name="T30" fmla="*/ 10 w 969"/>
                <a:gd name="T31" fmla="*/ 84 h 107"/>
                <a:gd name="T32" fmla="*/ 3 w 969"/>
                <a:gd name="T33" fmla="*/ 71 h 107"/>
                <a:gd name="T34" fmla="*/ 0 w 969"/>
                <a:gd name="T35" fmla="*/ 53 h 107"/>
                <a:gd name="T36" fmla="*/ 3 w 969"/>
                <a:gd name="T37" fmla="*/ 36 h 107"/>
                <a:gd name="T38" fmla="*/ 10 w 969"/>
                <a:gd name="T39" fmla="*/ 22 h 107"/>
                <a:gd name="T40" fmla="*/ 22 w 969"/>
                <a:gd name="T41" fmla="*/ 10 h 107"/>
                <a:gd name="T42" fmla="*/ 36 w 969"/>
                <a:gd name="T43" fmla="*/ 2 h 107"/>
                <a:gd name="T44" fmla="*/ 53 w 969"/>
                <a:gd name="T4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7">
                  <a:moveTo>
                    <a:pt x="53" y="0"/>
                  </a:moveTo>
                  <a:lnTo>
                    <a:pt x="916" y="0"/>
                  </a:lnTo>
                  <a:lnTo>
                    <a:pt x="933" y="2"/>
                  </a:lnTo>
                  <a:lnTo>
                    <a:pt x="947" y="10"/>
                  </a:lnTo>
                  <a:lnTo>
                    <a:pt x="959" y="22"/>
                  </a:lnTo>
                  <a:lnTo>
                    <a:pt x="966" y="36"/>
                  </a:lnTo>
                  <a:lnTo>
                    <a:pt x="969" y="53"/>
                  </a:lnTo>
                  <a:lnTo>
                    <a:pt x="966" y="71"/>
                  </a:lnTo>
                  <a:lnTo>
                    <a:pt x="959" y="84"/>
                  </a:lnTo>
                  <a:lnTo>
                    <a:pt x="947" y="96"/>
                  </a:lnTo>
                  <a:lnTo>
                    <a:pt x="933" y="103"/>
                  </a:lnTo>
                  <a:lnTo>
                    <a:pt x="916" y="107"/>
                  </a:lnTo>
                  <a:lnTo>
                    <a:pt x="53" y="107"/>
                  </a:lnTo>
                  <a:lnTo>
                    <a:pt x="36" y="103"/>
                  </a:lnTo>
                  <a:lnTo>
                    <a:pt x="22" y="96"/>
                  </a:lnTo>
                  <a:lnTo>
                    <a:pt x="10" y="84"/>
                  </a:lnTo>
                  <a:lnTo>
                    <a:pt x="3" y="71"/>
                  </a:lnTo>
                  <a:lnTo>
                    <a:pt x="0" y="53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6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71" name="Freeform 102"/>
          <p:cNvSpPr>
            <a:spLocks noEditPoints="1"/>
          </p:cNvSpPr>
          <p:nvPr/>
        </p:nvSpPr>
        <p:spPr bwMode="auto">
          <a:xfrm>
            <a:off x="6764451" y="1501401"/>
            <a:ext cx="597515" cy="672087"/>
          </a:xfrm>
          <a:custGeom>
            <a:avLst/>
            <a:gdLst>
              <a:gd name="T0" fmla="*/ 2363 w 3010"/>
              <a:gd name="T1" fmla="*/ 2515 h 3384"/>
              <a:gd name="T2" fmla="*/ 2175 w 3010"/>
              <a:gd name="T3" fmla="*/ 2631 h 3384"/>
              <a:gd name="T4" fmla="*/ 2182 w 3010"/>
              <a:gd name="T5" fmla="*/ 2426 h 3384"/>
              <a:gd name="T6" fmla="*/ 234 w 3010"/>
              <a:gd name="T7" fmla="*/ 2589 h 3384"/>
              <a:gd name="T8" fmla="*/ 25 w 3010"/>
              <a:gd name="T9" fmla="*/ 2544 h 3384"/>
              <a:gd name="T10" fmla="*/ 224 w 3010"/>
              <a:gd name="T11" fmla="*/ 2426 h 3384"/>
              <a:gd name="T12" fmla="*/ 2005 w 3010"/>
              <a:gd name="T13" fmla="*/ 2408 h 3384"/>
              <a:gd name="T14" fmla="*/ 2101 w 3010"/>
              <a:gd name="T15" fmla="*/ 3201 h 3384"/>
              <a:gd name="T16" fmla="*/ 1686 w 3010"/>
              <a:gd name="T17" fmla="*/ 2329 h 3384"/>
              <a:gd name="T18" fmla="*/ 721 w 3010"/>
              <a:gd name="T19" fmla="*/ 2330 h 3384"/>
              <a:gd name="T20" fmla="*/ 306 w 3010"/>
              <a:gd name="T21" fmla="*/ 3201 h 3384"/>
              <a:gd name="T22" fmla="*/ 401 w 3010"/>
              <a:gd name="T23" fmla="*/ 2408 h 3384"/>
              <a:gd name="T24" fmla="*/ 1203 w 3010"/>
              <a:gd name="T25" fmla="*/ 2109 h 3384"/>
              <a:gd name="T26" fmla="*/ 1535 w 3010"/>
              <a:gd name="T27" fmla="*/ 2244 h 3384"/>
              <a:gd name="T28" fmla="*/ 1674 w 3010"/>
              <a:gd name="T29" fmla="*/ 2569 h 3384"/>
              <a:gd name="T30" fmla="*/ 781 w 3010"/>
              <a:gd name="T31" fmla="*/ 2367 h 3384"/>
              <a:gd name="T32" fmla="*/ 1045 w 3010"/>
              <a:gd name="T33" fmla="*/ 2136 h 3384"/>
              <a:gd name="T34" fmla="*/ 2258 w 3010"/>
              <a:gd name="T35" fmla="*/ 2107 h 3384"/>
              <a:gd name="T36" fmla="*/ 2307 w 3010"/>
              <a:gd name="T37" fmla="*/ 2269 h 3384"/>
              <a:gd name="T38" fmla="*/ 2155 w 3010"/>
              <a:gd name="T39" fmla="*/ 2348 h 3384"/>
              <a:gd name="T40" fmla="*/ 2045 w 3010"/>
              <a:gd name="T41" fmla="*/ 2217 h 3384"/>
              <a:gd name="T42" fmla="*/ 2155 w 3010"/>
              <a:gd name="T43" fmla="*/ 2087 h 3384"/>
              <a:gd name="T44" fmla="*/ 337 w 3010"/>
              <a:gd name="T45" fmla="*/ 2143 h 3384"/>
              <a:gd name="T46" fmla="*/ 320 w 3010"/>
              <a:gd name="T47" fmla="*/ 2311 h 3384"/>
              <a:gd name="T48" fmla="*/ 149 w 3010"/>
              <a:gd name="T49" fmla="*/ 2328 h 3384"/>
              <a:gd name="T50" fmla="*/ 100 w 3010"/>
              <a:gd name="T51" fmla="*/ 2166 h 3384"/>
              <a:gd name="T52" fmla="*/ 1776 w 3010"/>
              <a:gd name="T53" fmla="*/ 1842 h 3384"/>
              <a:gd name="T54" fmla="*/ 1967 w 3010"/>
              <a:gd name="T55" fmla="*/ 1971 h 3384"/>
              <a:gd name="T56" fmla="*/ 1907 w 3010"/>
              <a:gd name="T57" fmla="*/ 2191 h 3384"/>
              <a:gd name="T58" fmla="*/ 1675 w 3010"/>
              <a:gd name="T59" fmla="*/ 2211 h 3384"/>
              <a:gd name="T60" fmla="*/ 1577 w 3010"/>
              <a:gd name="T61" fmla="*/ 2005 h 3384"/>
              <a:gd name="T62" fmla="*/ 1741 w 3010"/>
              <a:gd name="T63" fmla="*/ 1845 h 3384"/>
              <a:gd name="T64" fmla="*/ 785 w 3010"/>
              <a:gd name="T65" fmla="*/ 1912 h 3384"/>
              <a:gd name="T66" fmla="*/ 805 w 3010"/>
              <a:gd name="T67" fmla="*/ 2140 h 3384"/>
              <a:gd name="T68" fmla="*/ 593 w 3010"/>
              <a:gd name="T69" fmla="*/ 2235 h 3384"/>
              <a:gd name="T70" fmla="*/ 430 w 3010"/>
              <a:gd name="T71" fmla="*/ 2076 h 3384"/>
              <a:gd name="T72" fmla="*/ 528 w 3010"/>
              <a:gd name="T73" fmla="*/ 1869 h 3384"/>
              <a:gd name="T74" fmla="*/ 1329 w 3010"/>
              <a:gd name="T75" fmla="*/ 1474 h 3384"/>
              <a:gd name="T76" fmla="*/ 1499 w 3010"/>
              <a:gd name="T77" fmla="*/ 1696 h 3384"/>
              <a:gd name="T78" fmla="*/ 1400 w 3010"/>
              <a:gd name="T79" fmla="*/ 1960 h 3384"/>
              <a:gd name="T80" fmla="*/ 1116 w 3010"/>
              <a:gd name="T81" fmla="*/ 2020 h 3384"/>
              <a:gd name="T82" fmla="*/ 916 w 3010"/>
              <a:gd name="T83" fmla="*/ 1823 h 3384"/>
              <a:gd name="T84" fmla="*/ 977 w 3010"/>
              <a:gd name="T85" fmla="*/ 1547 h 3384"/>
              <a:gd name="T86" fmla="*/ 1484 w 3010"/>
              <a:gd name="T87" fmla="*/ 120 h 3384"/>
              <a:gd name="T88" fmla="*/ 1288 w 3010"/>
              <a:gd name="T89" fmla="*/ 236 h 3384"/>
              <a:gd name="T90" fmla="*/ 1288 w 3010"/>
              <a:gd name="T91" fmla="*/ 980 h 3384"/>
              <a:gd name="T92" fmla="*/ 1484 w 3010"/>
              <a:gd name="T93" fmla="*/ 1097 h 3384"/>
              <a:gd name="T94" fmla="*/ 2769 w 3010"/>
              <a:gd name="T95" fmla="*/ 1073 h 3384"/>
              <a:gd name="T96" fmla="*/ 2888 w 3010"/>
              <a:gd name="T97" fmla="*/ 882 h 3384"/>
              <a:gd name="T98" fmla="*/ 2797 w 3010"/>
              <a:gd name="T99" fmla="*/ 161 h 3384"/>
              <a:gd name="T100" fmla="*/ 2668 w 3010"/>
              <a:gd name="T101" fmla="*/ 0 h 3384"/>
              <a:gd name="T102" fmla="*/ 2939 w 3010"/>
              <a:gd name="T103" fmla="*/ 130 h 3384"/>
              <a:gd name="T104" fmla="*/ 3007 w 3010"/>
              <a:gd name="T105" fmla="*/ 928 h 3384"/>
              <a:gd name="T106" fmla="*/ 2840 w 3010"/>
              <a:gd name="T107" fmla="*/ 1170 h 3384"/>
              <a:gd name="T108" fmla="*/ 1604 w 3010"/>
              <a:gd name="T109" fmla="*/ 1216 h 3384"/>
              <a:gd name="T110" fmla="*/ 1242 w 3010"/>
              <a:gd name="T111" fmla="*/ 1118 h 3384"/>
              <a:gd name="T112" fmla="*/ 1143 w 3010"/>
              <a:gd name="T113" fmla="*/ 334 h 3384"/>
              <a:gd name="T114" fmla="*/ 1275 w 3010"/>
              <a:gd name="T115" fmla="*/ 70 h 3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10" h="3384">
                <a:moveTo>
                  <a:pt x="2182" y="2426"/>
                </a:moveTo>
                <a:lnTo>
                  <a:pt x="2218" y="2428"/>
                </a:lnTo>
                <a:lnTo>
                  <a:pt x="2253" y="2438"/>
                </a:lnTo>
                <a:lnTo>
                  <a:pt x="2285" y="2451"/>
                </a:lnTo>
                <a:lnTo>
                  <a:pt x="2315" y="2468"/>
                </a:lnTo>
                <a:lnTo>
                  <a:pt x="2340" y="2490"/>
                </a:lnTo>
                <a:lnTo>
                  <a:pt x="2363" y="2515"/>
                </a:lnTo>
                <a:lnTo>
                  <a:pt x="2381" y="2544"/>
                </a:lnTo>
                <a:lnTo>
                  <a:pt x="2394" y="2576"/>
                </a:lnTo>
                <a:lnTo>
                  <a:pt x="2403" y="2610"/>
                </a:lnTo>
                <a:lnTo>
                  <a:pt x="2406" y="2645"/>
                </a:lnTo>
                <a:lnTo>
                  <a:pt x="2406" y="3047"/>
                </a:lnTo>
                <a:lnTo>
                  <a:pt x="2175" y="3047"/>
                </a:lnTo>
                <a:lnTo>
                  <a:pt x="2175" y="2631"/>
                </a:lnTo>
                <a:lnTo>
                  <a:pt x="2172" y="2589"/>
                </a:lnTo>
                <a:lnTo>
                  <a:pt x="2165" y="2548"/>
                </a:lnTo>
                <a:lnTo>
                  <a:pt x="2153" y="2509"/>
                </a:lnTo>
                <a:lnTo>
                  <a:pt x="2137" y="2471"/>
                </a:lnTo>
                <a:lnTo>
                  <a:pt x="2118" y="2435"/>
                </a:lnTo>
                <a:lnTo>
                  <a:pt x="2150" y="2428"/>
                </a:lnTo>
                <a:lnTo>
                  <a:pt x="2182" y="2426"/>
                </a:lnTo>
                <a:close/>
                <a:moveTo>
                  <a:pt x="224" y="2426"/>
                </a:moveTo>
                <a:lnTo>
                  <a:pt x="257" y="2428"/>
                </a:lnTo>
                <a:lnTo>
                  <a:pt x="287" y="2435"/>
                </a:lnTo>
                <a:lnTo>
                  <a:pt x="269" y="2471"/>
                </a:lnTo>
                <a:lnTo>
                  <a:pt x="253" y="2509"/>
                </a:lnTo>
                <a:lnTo>
                  <a:pt x="241" y="2548"/>
                </a:lnTo>
                <a:lnTo>
                  <a:pt x="234" y="2589"/>
                </a:lnTo>
                <a:lnTo>
                  <a:pt x="232" y="2631"/>
                </a:lnTo>
                <a:lnTo>
                  <a:pt x="232" y="3047"/>
                </a:lnTo>
                <a:lnTo>
                  <a:pt x="0" y="3047"/>
                </a:lnTo>
                <a:lnTo>
                  <a:pt x="0" y="2645"/>
                </a:lnTo>
                <a:lnTo>
                  <a:pt x="3" y="2610"/>
                </a:lnTo>
                <a:lnTo>
                  <a:pt x="11" y="2576"/>
                </a:lnTo>
                <a:lnTo>
                  <a:pt x="25" y="2544"/>
                </a:lnTo>
                <a:lnTo>
                  <a:pt x="44" y="2515"/>
                </a:lnTo>
                <a:lnTo>
                  <a:pt x="66" y="2490"/>
                </a:lnTo>
                <a:lnTo>
                  <a:pt x="92" y="2468"/>
                </a:lnTo>
                <a:lnTo>
                  <a:pt x="122" y="2450"/>
                </a:lnTo>
                <a:lnTo>
                  <a:pt x="154" y="2436"/>
                </a:lnTo>
                <a:lnTo>
                  <a:pt x="189" y="2428"/>
                </a:lnTo>
                <a:lnTo>
                  <a:pt x="224" y="2426"/>
                </a:lnTo>
                <a:close/>
                <a:moveTo>
                  <a:pt x="1776" y="2314"/>
                </a:moveTo>
                <a:lnTo>
                  <a:pt x="1820" y="2318"/>
                </a:lnTo>
                <a:lnTo>
                  <a:pt x="1862" y="2326"/>
                </a:lnTo>
                <a:lnTo>
                  <a:pt x="1902" y="2339"/>
                </a:lnTo>
                <a:lnTo>
                  <a:pt x="1940" y="2358"/>
                </a:lnTo>
                <a:lnTo>
                  <a:pt x="1975" y="2380"/>
                </a:lnTo>
                <a:lnTo>
                  <a:pt x="2005" y="2408"/>
                </a:lnTo>
                <a:lnTo>
                  <a:pt x="2032" y="2438"/>
                </a:lnTo>
                <a:lnTo>
                  <a:pt x="2055" y="2471"/>
                </a:lnTo>
                <a:lnTo>
                  <a:pt x="2074" y="2508"/>
                </a:lnTo>
                <a:lnTo>
                  <a:pt x="2089" y="2547"/>
                </a:lnTo>
                <a:lnTo>
                  <a:pt x="2097" y="2588"/>
                </a:lnTo>
                <a:lnTo>
                  <a:pt x="2101" y="2631"/>
                </a:lnTo>
                <a:lnTo>
                  <a:pt x="2101" y="3201"/>
                </a:lnTo>
                <a:lnTo>
                  <a:pt x="1747" y="3201"/>
                </a:lnTo>
                <a:lnTo>
                  <a:pt x="1747" y="2569"/>
                </a:lnTo>
                <a:lnTo>
                  <a:pt x="1744" y="2517"/>
                </a:lnTo>
                <a:lnTo>
                  <a:pt x="1735" y="2467"/>
                </a:lnTo>
                <a:lnTo>
                  <a:pt x="1723" y="2420"/>
                </a:lnTo>
                <a:lnTo>
                  <a:pt x="1706" y="2373"/>
                </a:lnTo>
                <a:lnTo>
                  <a:pt x="1686" y="2329"/>
                </a:lnTo>
                <a:lnTo>
                  <a:pt x="1714" y="2322"/>
                </a:lnTo>
                <a:lnTo>
                  <a:pt x="1745" y="2317"/>
                </a:lnTo>
                <a:lnTo>
                  <a:pt x="1776" y="2314"/>
                </a:lnTo>
                <a:close/>
                <a:moveTo>
                  <a:pt x="630" y="2314"/>
                </a:moveTo>
                <a:lnTo>
                  <a:pt x="661" y="2317"/>
                </a:lnTo>
                <a:lnTo>
                  <a:pt x="691" y="2322"/>
                </a:lnTo>
                <a:lnTo>
                  <a:pt x="721" y="2330"/>
                </a:lnTo>
                <a:lnTo>
                  <a:pt x="700" y="2374"/>
                </a:lnTo>
                <a:lnTo>
                  <a:pt x="682" y="2420"/>
                </a:lnTo>
                <a:lnTo>
                  <a:pt x="669" y="2468"/>
                </a:lnTo>
                <a:lnTo>
                  <a:pt x="661" y="2517"/>
                </a:lnTo>
                <a:lnTo>
                  <a:pt x="659" y="2569"/>
                </a:lnTo>
                <a:lnTo>
                  <a:pt x="659" y="3201"/>
                </a:lnTo>
                <a:lnTo>
                  <a:pt x="306" y="3201"/>
                </a:lnTo>
                <a:lnTo>
                  <a:pt x="306" y="2631"/>
                </a:lnTo>
                <a:lnTo>
                  <a:pt x="309" y="2588"/>
                </a:lnTo>
                <a:lnTo>
                  <a:pt x="318" y="2547"/>
                </a:lnTo>
                <a:lnTo>
                  <a:pt x="332" y="2508"/>
                </a:lnTo>
                <a:lnTo>
                  <a:pt x="350" y="2471"/>
                </a:lnTo>
                <a:lnTo>
                  <a:pt x="373" y="2438"/>
                </a:lnTo>
                <a:lnTo>
                  <a:pt x="401" y="2408"/>
                </a:lnTo>
                <a:lnTo>
                  <a:pt x="431" y="2380"/>
                </a:lnTo>
                <a:lnTo>
                  <a:pt x="466" y="2358"/>
                </a:lnTo>
                <a:lnTo>
                  <a:pt x="504" y="2339"/>
                </a:lnTo>
                <a:lnTo>
                  <a:pt x="543" y="2326"/>
                </a:lnTo>
                <a:lnTo>
                  <a:pt x="585" y="2318"/>
                </a:lnTo>
                <a:lnTo>
                  <a:pt x="630" y="2314"/>
                </a:lnTo>
                <a:close/>
                <a:moveTo>
                  <a:pt x="1203" y="2109"/>
                </a:moveTo>
                <a:lnTo>
                  <a:pt x="1258" y="2112"/>
                </a:lnTo>
                <a:lnTo>
                  <a:pt x="1310" y="2122"/>
                </a:lnTo>
                <a:lnTo>
                  <a:pt x="1362" y="2136"/>
                </a:lnTo>
                <a:lnTo>
                  <a:pt x="1410" y="2157"/>
                </a:lnTo>
                <a:lnTo>
                  <a:pt x="1455" y="2181"/>
                </a:lnTo>
                <a:lnTo>
                  <a:pt x="1497" y="2211"/>
                </a:lnTo>
                <a:lnTo>
                  <a:pt x="1535" y="2244"/>
                </a:lnTo>
                <a:lnTo>
                  <a:pt x="1570" y="2282"/>
                </a:lnTo>
                <a:lnTo>
                  <a:pt x="1600" y="2323"/>
                </a:lnTo>
                <a:lnTo>
                  <a:pt x="1625" y="2367"/>
                </a:lnTo>
                <a:lnTo>
                  <a:pt x="1646" y="2414"/>
                </a:lnTo>
                <a:lnTo>
                  <a:pt x="1661" y="2463"/>
                </a:lnTo>
                <a:lnTo>
                  <a:pt x="1670" y="2515"/>
                </a:lnTo>
                <a:lnTo>
                  <a:pt x="1674" y="2569"/>
                </a:lnTo>
                <a:lnTo>
                  <a:pt x="1674" y="3384"/>
                </a:lnTo>
                <a:lnTo>
                  <a:pt x="733" y="3384"/>
                </a:lnTo>
                <a:lnTo>
                  <a:pt x="733" y="2569"/>
                </a:lnTo>
                <a:lnTo>
                  <a:pt x="737" y="2515"/>
                </a:lnTo>
                <a:lnTo>
                  <a:pt x="746" y="2463"/>
                </a:lnTo>
                <a:lnTo>
                  <a:pt x="761" y="2414"/>
                </a:lnTo>
                <a:lnTo>
                  <a:pt x="781" y="2367"/>
                </a:lnTo>
                <a:lnTo>
                  <a:pt x="807" y="2323"/>
                </a:lnTo>
                <a:lnTo>
                  <a:pt x="836" y="2282"/>
                </a:lnTo>
                <a:lnTo>
                  <a:pt x="871" y="2244"/>
                </a:lnTo>
                <a:lnTo>
                  <a:pt x="910" y="2211"/>
                </a:lnTo>
                <a:lnTo>
                  <a:pt x="952" y="2181"/>
                </a:lnTo>
                <a:lnTo>
                  <a:pt x="997" y="2157"/>
                </a:lnTo>
                <a:lnTo>
                  <a:pt x="1045" y="2136"/>
                </a:lnTo>
                <a:lnTo>
                  <a:pt x="1095" y="2122"/>
                </a:lnTo>
                <a:lnTo>
                  <a:pt x="1149" y="2112"/>
                </a:lnTo>
                <a:lnTo>
                  <a:pt x="1203" y="2109"/>
                </a:lnTo>
                <a:close/>
                <a:moveTo>
                  <a:pt x="2182" y="2085"/>
                </a:moveTo>
                <a:lnTo>
                  <a:pt x="2210" y="2087"/>
                </a:lnTo>
                <a:lnTo>
                  <a:pt x="2235" y="2095"/>
                </a:lnTo>
                <a:lnTo>
                  <a:pt x="2258" y="2107"/>
                </a:lnTo>
                <a:lnTo>
                  <a:pt x="2278" y="2124"/>
                </a:lnTo>
                <a:lnTo>
                  <a:pt x="2295" y="2143"/>
                </a:lnTo>
                <a:lnTo>
                  <a:pt x="2307" y="2166"/>
                </a:lnTo>
                <a:lnTo>
                  <a:pt x="2315" y="2190"/>
                </a:lnTo>
                <a:lnTo>
                  <a:pt x="2318" y="2217"/>
                </a:lnTo>
                <a:lnTo>
                  <a:pt x="2315" y="2244"/>
                </a:lnTo>
                <a:lnTo>
                  <a:pt x="2307" y="2269"/>
                </a:lnTo>
                <a:lnTo>
                  <a:pt x="2295" y="2292"/>
                </a:lnTo>
                <a:lnTo>
                  <a:pt x="2278" y="2311"/>
                </a:lnTo>
                <a:lnTo>
                  <a:pt x="2258" y="2328"/>
                </a:lnTo>
                <a:lnTo>
                  <a:pt x="2235" y="2340"/>
                </a:lnTo>
                <a:lnTo>
                  <a:pt x="2210" y="2348"/>
                </a:lnTo>
                <a:lnTo>
                  <a:pt x="2182" y="2350"/>
                </a:lnTo>
                <a:lnTo>
                  <a:pt x="2155" y="2348"/>
                </a:lnTo>
                <a:lnTo>
                  <a:pt x="2129" y="2340"/>
                </a:lnTo>
                <a:lnTo>
                  <a:pt x="2106" y="2328"/>
                </a:lnTo>
                <a:lnTo>
                  <a:pt x="2086" y="2311"/>
                </a:lnTo>
                <a:lnTo>
                  <a:pt x="2069" y="2292"/>
                </a:lnTo>
                <a:lnTo>
                  <a:pt x="2056" y="2269"/>
                </a:lnTo>
                <a:lnTo>
                  <a:pt x="2048" y="2244"/>
                </a:lnTo>
                <a:lnTo>
                  <a:pt x="2045" y="2217"/>
                </a:lnTo>
                <a:lnTo>
                  <a:pt x="2048" y="2190"/>
                </a:lnTo>
                <a:lnTo>
                  <a:pt x="2056" y="2166"/>
                </a:lnTo>
                <a:lnTo>
                  <a:pt x="2069" y="2143"/>
                </a:lnTo>
                <a:lnTo>
                  <a:pt x="2086" y="2124"/>
                </a:lnTo>
                <a:lnTo>
                  <a:pt x="2106" y="2107"/>
                </a:lnTo>
                <a:lnTo>
                  <a:pt x="2129" y="2095"/>
                </a:lnTo>
                <a:lnTo>
                  <a:pt x="2155" y="2087"/>
                </a:lnTo>
                <a:lnTo>
                  <a:pt x="2182" y="2085"/>
                </a:lnTo>
                <a:close/>
                <a:moveTo>
                  <a:pt x="224" y="2085"/>
                </a:moveTo>
                <a:lnTo>
                  <a:pt x="252" y="2087"/>
                </a:lnTo>
                <a:lnTo>
                  <a:pt x="277" y="2095"/>
                </a:lnTo>
                <a:lnTo>
                  <a:pt x="300" y="2107"/>
                </a:lnTo>
                <a:lnTo>
                  <a:pt x="320" y="2124"/>
                </a:lnTo>
                <a:lnTo>
                  <a:pt x="337" y="2143"/>
                </a:lnTo>
                <a:lnTo>
                  <a:pt x="349" y="2166"/>
                </a:lnTo>
                <a:lnTo>
                  <a:pt x="358" y="2190"/>
                </a:lnTo>
                <a:lnTo>
                  <a:pt x="360" y="2217"/>
                </a:lnTo>
                <a:lnTo>
                  <a:pt x="358" y="2244"/>
                </a:lnTo>
                <a:lnTo>
                  <a:pt x="349" y="2269"/>
                </a:lnTo>
                <a:lnTo>
                  <a:pt x="337" y="2292"/>
                </a:lnTo>
                <a:lnTo>
                  <a:pt x="320" y="2311"/>
                </a:lnTo>
                <a:lnTo>
                  <a:pt x="300" y="2328"/>
                </a:lnTo>
                <a:lnTo>
                  <a:pt x="277" y="2340"/>
                </a:lnTo>
                <a:lnTo>
                  <a:pt x="252" y="2348"/>
                </a:lnTo>
                <a:lnTo>
                  <a:pt x="224" y="2350"/>
                </a:lnTo>
                <a:lnTo>
                  <a:pt x="197" y="2348"/>
                </a:lnTo>
                <a:lnTo>
                  <a:pt x="172" y="2340"/>
                </a:lnTo>
                <a:lnTo>
                  <a:pt x="149" y="2328"/>
                </a:lnTo>
                <a:lnTo>
                  <a:pt x="128" y="2311"/>
                </a:lnTo>
                <a:lnTo>
                  <a:pt x="112" y="2292"/>
                </a:lnTo>
                <a:lnTo>
                  <a:pt x="100" y="2269"/>
                </a:lnTo>
                <a:lnTo>
                  <a:pt x="91" y="2244"/>
                </a:lnTo>
                <a:lnTo>
                  <a:pt x="88" y="2217"/>
                </a:lnTo>
                <a:lnTo>
                  <a:pt x="91" y="2190"/>
                </a:lnTo>
                <a:lnTo>
                  <a:pt x="100" y="2166"/>
                </a:lnTo>
                <a:lnTo>
                  <a:pt x="112" y="2143"/>
                </a:lnTo>
                <a:lnTo>
                  <a:pt x="128" y="2124"/>
                </a:lnTo>
                <a:lnTo>
                  <a:pt x="149" y="2107"/>
                </a:lnTo>
                <a:lnTo>
                  <a:pt x="172" y="2095"/>
                </a:lnTo>
                <a:lnTo>
                  <a:pt x="197" y="2087"/>
                </a:lnTo>
                <a:lnTo>
                  <a:pt x="224" y="2085"/>
                </a:lnTo>
                <a:close/>
                <a:moveTo>
                  <a:pt x="1776" y="1842"/>
                </a:moveTo>
                <a:lnTo>
                  <a:pt x="1813" y="1845"/>
                </a:lnTo>
                <a:lnTo>
                  <a:pt x="1848" y="1854"/>
                </a:lnTo>
                <a:lnTo>
                  <a:pt x="1879" y="1869"/>
                </a:lnTo>
                <a:lnTo>
                  <a:pt x="1907" y="1889"/>
                </a:lnTo>
                <a:lnTo>
                  <a:pt x="1932" y="1912"/>
                </a:lnTo>
                <a:lnTo>
                  <a:pt x="1952" y="1940"/>
                </a:lnTo>
                <a:lnTo>
                  <a:pt x="1967" y="1971"/>
                </a:lnTo>
                <a:lnTo>
                  <a:pt x="1977" y="2005"/>
                </a:lnTo>
                <a:lnTo>
                  <a:pt x="1980" y="2040"/>
                </a:lnTo>
                <a:lnTo>
                  <a:pt x="1977" y="2076"/>
                </a:lnTo>
                <a:lnTo>
                  <a:pt x="1967" y="2109"/>
                </a:lnTo>
                <a:lnTo>
                  <a:pt x="1952" y="2140"/>
                </a:lnTo>
                <a:lnTo>
                  <a:pt x="1932" y="2168"/>
                </a:lnTo>
                <a:lnTo>
                  <a:pt x="1907" y="2191"/>
                </a:lnTo>
                <a:lnTo>
                  <a:pt x="1879" y="2211"/>
                </a:lnTo>
                <a:lnTo>
                  <a:pt x="1848" y="2226"/>
                </a:lnTo>
                <a:lnTo>
                  <a:pt x="1813" y="2235"/>
                </a:lnTo>
                <a:lnTo>
                  <a:pt x="1776" y="2239"/>
                </a:lnTo>
                <a:lnTo>
                  <a:pt x="1741" y="2235"/>
                </a:lnTo>
                <a:lnTo>
                  <a:pt x="1706" y="2226"/>
                </a:lnTo>
                <a:lnTo>
                  <a:pt x="1675" y="2211"/>
                </a:lnTo>
                <a:lnTo>
                  <a:pt x="1646" y="2191"/>
                </a:lnTo>
                <a:lnTo>
                  <a:pt x="1622" y="2168"/>
                </a:lnTo>
                <a:lnTo>
                  <a:pt x="1602" y="2140"/>
                </a:lnTo>
                <a:lnTo>
                  <a:pt x="1586" y="2109"/>
                </a:lnTo>
                <a:lnTo>
                  <a:pt x="1577" y="2076"/>
                </a:lnTo>
                <a:lnTo>
                  <a:pt x="1574" y="2040"/>
                </a:lnTo>
                <a:lnTo>
                  <a:pt x="1577" y="2005"/>
                </a:lnTo>
                <a:lnTo>
                  <a:pt x="1586" y="1971"/>
                </a:lnTo>
                <a:lnTo>
                  <a:pt x="1602" y="1940"/>
                </a:lnTo>
                <a:lnTo>
                  <a:pt x="1622" y="1912"/>
                </a:lnTo>
                <a:lnTo>
                  <a:pt x="1646" y="1889"/>
                </a:lnTo>
                <a:lnTo>
                  <a:pt x="1675" y="1869"/>
                </a:lnTo>
                <a:lnTo>
                  <a:pt x="1706" y="1854"/>
                </a:lnTo>
                <a:lnTo>
                  <a:pt x="1741" y="1845"/>
                </a:lnTo>
                <a:lnTo>
                  <a:pt x="1776" y="1842"/>
                </a:lnTo>
                <a:close/>
                <a:moveTo>
                  <a:pt x="630" y="1842"/>
                </a:moveTo>
                <a:lnTo>
                  <a:pt x="666" y="1845"/>
                </a:lnTo>
                <a:lnTo>
                  <a:pt x="700" y="1854"/>
                </a:lnTo>
                <a:lnTo>
                  <a:pt x="731" y="1869"/>
                </a:lnTo>
                <a:lnTo>
                  <a:pt x="760" y="1889"/>
                </a:lnTo>
                <a:lnTo>
                  <a:pt x="785" y="1912"/>
                </a:lnTo>
                <a:lnTo>
                  <a:pt x="805" y="1940"/>
                </a:lnTo>
                <a:lnTo>
                  <a:pt x="819" y="1971"/>
                </a:lnTo>
                <a:lnTo>
                  <a:pt x="829" y="2005"/>
                </a:lnTo>
                <a:lnTo>
                  <a:pt x="832" y="2040"/>
                </a:lnTo>
                <a:lnTo>
                  <a:pt x="829" y="2076"/>
                </a:lnTo>
                <a:lnTo>
                  <a:pt x="819" y="2109"/>
                </a:lnTo>
                <a:lnTo>
                  <a:pt x="805" y="2140"/>
                </a:lnTo>
                <a:lnTo>
                  <a:pt x="785" y="2168"/>
                </a:lnTo>
                <a:lnTo>
                  <a:pt x="760" y="2191"/>
                </a:lnTo>
                <a:lnTo>
                  <a:pt x="731" y="2211"/>
                </a:lnTo>
                <a:lnTo>
                  <a:pt x="700" y="2226"/>
                </a:lnTo>
                <a:lnTo>
                  <a:pt x="666" y="2235"/>
                </a:lnTo>
                <a:lnTo>
                  <a:pt x="630" y="2239"/>
                </a:lnTo>
                <a:lnTo>
                  <a:pt x="593" y="2235"/>
                </a:lnTo>
                <a:lnTo>
                  <a:pt x="559" y="2226"/>
                </a:lnTo>
                <a:lnTo>
                  <a:pt x="528" y="2211"/>
                </a:lnTo>
                <a:lnTo>
                  <a:pt x="499" y="2191"/>
                </a:lnTo>
                <a:lnTo>
                  <a:pt x="474" y="2168"/>
                </a:lnTo>
                <a:lnTo>
                  <a:pt x="454" y="2140"/>
                </a:lnTo>
                <a:lnTo>
                  <a:pt x="440" y="2109"/>
                </a:lnTo>
                <a:lnTo>
                  <a:pt x="430" y="2076"/>
                </a:lnTo>
                <a:lnTo>
                  <a:pt x="427" y="2040"/>
                </a:lnTo>
                <a:lnTo>
                  <a:pt x="430" y="2005"/>
                </a:lnTo>
                <a:lnTo>
                  <a:pt x="440" y="1971"/>
                </a:lnTo>
                <a:lnTo>
                  <a:pt x="454" y="1940"/>
                </a:lnTo>
                <a:lnTo>
                  <a:pt x="474" y="1912"/>
                </a:lnTo>
                <a:lnTo>
                  <a:pt x="499" y="1889"/>
                </a:lnTo>
                <a:lnTo>
                  <a:pt x="528" y="1869"/>
                </a:lnTo>
                <a:lnTo>
                  <a:pt x="559" y="1854"/>
                </a:lnTo>
                <a:lnTo>
                  <a:pt x="593" y="1845"/>
                </a:lnTo>
                <a:lnTo>
                  <a:pt x="630" y="1842"/>
                </a:lnTo>
                <a:close/>
                <a:moveTo>
                  <a:pt x="1203" y="1446"/>
                </a:moveTo>
                <a:lnTo>
                  <a:pt x="1248" y="1450"/>
                </a:lnTo>
                <a:lnTo>
                  <a:pt x="1289" y="1459"/>
                </a:lnTo>
                <a:lnTo>
                  <a:pt x="1329" y="1474"/>
                </a:lnTo>
                <a:lnTo>
                  <a:pt x="1366" y="1493"/>
                </a:lnTo>
                <a:lnTo>
                  <a:pt x="1400" y="1519"/>
                </a:lnTo>
                <a:lnTo>
                  <a:pt x="1429" y="1547"/>
                </a:lnTo>
                <a:lnTo>
                  <a:pt x="1454" y="1580"/>
                </a:lnTo>
                <a:lnTo>
                  <a:pt x="1475" y="1616"/>
                </a:lnTo>
                <a:lnTo>
                  <a:pt x="1490" y="1655"/>
                </a:lnTo>
                <a:lnTo>
                  <a:pt x="1499" y="1696"/>
                </a:lnTo>
                <a:lnTo>
                  <a:pt x="1502" y="1739"/>
                </a:lnTo>
                <a:lnTo>
                  <a:pt x="1499" y="1782"/>
                </a:lnTo>
                <a:lnTo>
                  <a:pt x="1490" y="1823"/>
                </a:lnTo>
                <a:lnTo>
                  <a:pt x="1475" y="1862"/>
                </a:lnTo>
                <a:lnTo>
                  <a:pt x="1454" y="1898"/>
                </a:lnTo>
                <a:lnTo>
                  <a:pt x="1429" y="1931"/>
                </a:lnTo>
                <a:lnTo>
                  <a:pt x="1400" y="1960"/>
                </a:lnTo>
                <a:lnTo>
                  <a:pt x="1366" y="1985"/>
                </a:lnTo>
                <a:lnTo>
                  <a:pt x="1329" y="2005"/>
                </a:lnTo>
                <a:lnTo>
                  <a:pt x="1289" y="2020"/>
                </a:lnTo>
                <a:lnTo>
                  <a:pt x="1248" y="2029"/>
                </a:lnTo>
                <a:lnTo>
                  <a:pt x="1203" y="2032"/>
                </a:lnTo>
                <a:lnTo>
                  <a:pt x="1158" y="2029"/>
                </a:lnTo>
                <a:lnTo>
                  <a:pt x="1116" y="2020"/>
                </a:lnTo>
                <a:lnTo>
                  <a:pt x="1076" y="2005"/>
                </a:lnTo>
                <a:lnTo>
                  <a:pt x="1040" y="1985"/>
                </a:lnTo>
                <a:lnTo>
                  <a:pt x="1006" y="1960"/>
                </a:lnTo>
                <a:lnTo>
                  <a:pt x="977" y="1931"/>
                </a:lnTo>
                <a:lnTo>
                  <a:pt x="952" y="1898"/>
                </a:lnTo>
                <a:lnTo>
                  <a:pt x="932" y="1862"/>
                </a:lnTo>
                <a:lnTo>
                  <a:pt x="916" y="1823"/>
                </a:lnTo>
                <a:lnTo>
                  <a:pt x="907" y="1782"/>
                </a:lnTo>
                <a:lnTo>
                  <a:pt x="903" y="1739"/>
                </a:lnTo>
                <a:lnTo>
                  <a:pt x="907" y="1696"/>
                </a:lnTo>
                <a:lnTo>
                  <a:pt x="916" y="1655"/>
                </a:lnTo>
                <a:lnTo>
                  <a:pt x="932" y="1616"/>
                </a:lnTo>
                <a:lnTo>
                  <a:pt x="952" y="1580"/>
                </a:lnTo>
                <a:lnTo>
                  <a:pt x="977" y="1547"/>
                </a:lnTo>
                <a:lnTo>
                  <a:pt x="1006" y="1519"/>
                </a:lnTo>
                <a:lnTo>
                  <a:pt x="1040" y="1493"/>
                </a:lnTo>
                <a:lnTo>
                  <a:pt x="1076" y="1474"/>
                </a:lnTo>
                <a:lnTo>
                  <a:pt x="1116" y="1459"/>
                </a:lnTo>
                <a:lnTo>
                  <a:pt x="1158" y="1450"/>
                </a:lnTo>
                <a:lnTo>
                  <a:pt x="1203" y="1446"/>
                </a:lnTo>
                <a:close/>
                <a:moveTo>
                  <a:pt x="1484" y="120"/>
                </a:moveTo>
                <a:lnTo>
                  <a:pt x="1448" y="123"/>
                </a:lnTo>
                <a:lnTo>
                  <a:pt x="1414" y="131"/>
                </a:lnTo>
                <a:lnTo>
                  <a:pt x="1383" y="144"/>
                </a:lnTo>
                <a:lnTo>
                  <a:pt x="1355" y="161"/>
                </a:lnTo>
                <a:lnTo>
                  <a:pt x="1328" y="183"/>
                </a:lnTo>
                <a:lnTo>
                  <a:pt x="1306" y="208"/>
                </a:lnTo>
                <a:lnTo>
                  <a:pt x="1288" y="236"/>
                </a:lnTo>
                <a:lnTo>
                  <a:pt x="1275" y="267"/>
                </a:lnTo>
                <a:lnTo>
                  <a:pt x="1266" y="299"/>
                </a:lnTo>
                <a:lnTo>
                  <a:pt x="1264" y="334"/>
                </a:lnTo>
                <a:lnTo>
                  <a:pt x="1264" y="882"/>
                </a:lnTo>
                <a:lnTo>
                  <a:pt x="1266" y="917"/>
                </a:lnTo>
                <a:lnTo>
                  <a:pt x="1275" y="950"/>
                </a:lnTo>
                <a:lnTo>
                  <a:pt x="1288" y="980"/>
                </a:lnTo>
                <a:lnTo>
                  <a:pt x="1306" y="1009"/>
                </a:lnTo>
                <a:lnTo>
                  <a:pt x="1328" y="1034"/>
                </a:lnTo>
                <a:lnTo>
                  <a:pt x="1355" y="1055"/>
                </a:lnTo>
                <a:lnTo>
                  <a:pt x="1383" y="1073"/>
                </a:lnTo>
                <a:lnTo>
                  <a:pt x="1414" y="1086"/>
                </a:lnTo>
                <a:lnTo>
                  <a:pt x="1448" y="1094"/>
                </a:lnTo>
                <a:lnTo>
                  <a:pt x="1484" y="1097"/>
                </a:lnTo>
                <a:lnTo>
                  <a:pt x="1728" y="1097"/>
                </a:lnTo>
                <a:lnTo>
                  <a:pt x="1728" y="1365"/>
                </a:lnTo>
                <a:lnTo>
                  <a:pt x="2002" y="1097"/>
                </a:lnTo>
                <a:lnTo>
                  <a:pt x="2668" y="1097"/>
                </a:lnTo>
                <a:lnTo>
                  <a:pt x="2704" y="1094"/>
                </a:lnTo>
                <a:lnTo>
                  <a:pt x="2737" y="1086"/>
                </a:lnTo>
                <a:lnTo>
                  <a:pt x="2769" y="1073"/>
                </a:lnTo>
                <a:lnTo>
                  <a:pt x="2797" y="1055"/>
                </a:lnTo>
                <a:lnTo>
                  <a:pt x="2822" y="1034"/>
                </a:lnTo>
                <a:lnTo>
                  <a:pt x="2844" y="1009"/>
                </a:lnTo>
                <a:lnTo>
                  <a:pt x="2862" y="980"/>
                </a:lnTo>
                <a:lnTo>
                  <a:pt x="2876" y="950"/>
                </a:lnTo>
                <a:lnTo>
                  <a:pt x="2884" y="917"/>
                </a:lnTo>
                <a:lnTo>
                  <a:pt x="2888" y="882"/>
                </a:lnTo>
                <a:lnTo>
                  <a:pt x="2888" y="334"/>
                </a:lnTo>
                <a:lnTo>
                  <a:pt x="2884" y="299"/>
                </a:lnTo>
                <a:lnTo>
                  <a:pt x="2876" y="267"/>
                </a:lnTo>
                <a:lnTo>
                  <a:pt x="2862" y="236"/>
                </a:lnTo>
                <a:lnTo>
                  <a:pt x="2844" y="208"/>
                </a:lnTo>
                <a:lnTo>
                  <a:pt x="2822" y="183"/>
                </a:lnTo>
                <a:lnTo>
                  <a:pt x="2797" y="161"/>
                </a:lnTo>
                <a:lnTo>
                  <a:pt x="2769" y="144"/>
                </a:lnTo>
                <a:lnTo>
                  <a:pt x="2737" y="131"/>
                </a:lnTo>
                <a:lnTo>
                  <a:pt x="2704" y="123"/>
                </a:lnTo>
                <a:lnTo>
                  <a:pt x="2668" y="120"/>
                </a:lnTo>
                <a:lnTo>
                  <a:pt x="1484" y="120"/>
                </a:lnTo>
                <a:close/>
                <a:moveTo>
                  <a:pt x="1484" y="0"/>
                </a:moveTo>
                <a:lnTo>
                  <a:pt x="2668" y="0"/>
                </a:lnTo>
                <a:lnTo>
                  <a:pt x="2714" y="3"/>
                </a:lnTo>
                <a:lnTo>
                  <a:pt x="2759" y="12"/>
                </a:lnTo>
                <a:lnTo>
                  <a:pt x="2801" y="27"/>
                </a:lnTo>
                <a:lnTo>
                  <a:pt x="2840" y="46"/>
                </a:lnTo>
                <a:lnTo>
                  <a:pt x="2877" y="70"/>
                </a:lnTo>
                <a:lnTo>
                  <a:pt x="2910" y="97"/>
                </a:lnTo>
                <a:lnTo>
                  <a:pt x="2939" y="130"/>
                </a:lnTo>
                <a:lnTo>
                  <a:pt x="2963" y="165"/>
                </a:lnTo>
                <a:lnTo>
                  <a:pt x="2983" y="204"/>
                </a:lnTo>
                <a:lnTo>
                  <a:pt x="2998" y="245"/>
                </a:lnTo>
                <a:lnTo>
                  <a:pt x="3007" y="288"/>
                </a:lnTo>
                <a:lnTo>
                  <a:pt x="3010" y="334"/>
                </a:lnTo>
                <a:lnTo>
                  <a:pt x="3010" y="882"/>
                </a:lnTo>
                <a:lnTo>
                  <a:pt x="3007" y="928"/>
                </a:lnTo>
                <a:lnTo>
                  <a:pt x="2998" y="971"/>
                </a:lnTo>
                <a:lnTo>
                  <a:pt x="2983" y="1012"/>
                </a:lnTo>
                <a:lnTo>
                  <a:pt x="2963" y="1051"/>
                </a:lnTo>
                <a:lnTo>
                  <a:pt x="2939" y="1086"/>
                </a:lnTo>
                <a:lnTo>
                  <a:pt x="2910" y="1118"/>
                </a:lnTo>
                <a:lnTo>
                  <a:pt x="2877" y="1146"/>
                </a:lnTo>
                <a:lnTo>
                  <a:pt x="2840" y="1170"/>
                </a:lnTo>
                <a:lnTo>
                  <a:pt x="2801" y="1190"/>
                </a:lnTo>
                <a:lnTo>
                  <a:pt x="2759" y="1204"/>
                </a:lnTo>
                <a:lnTo>
                  <a:pt x="2714" y="1213"/>
                </a:lnTo>
                <a:lnTo>
                  <a:pt x="2668" y="1216"/>
                </a:lnTo>
                <a:lnTo>
                  <a:pt x="2053" y="1216"/>
                </a:lnTo>
                <a:lnTo>
                  <a:pt x="1604" y="1654"/>
                </a:lnTo>
                <a:lnTo>
                  <a:pt x="1604" y="1216"/>
                </a:lnTo>
                <a:lnTo>
                  <a:pt x="1484" y="1216"/>
                </a:lnTo>
                <a:lnTo>
                  <a:pt x="1437" y="1213"/>
                </a:lnTo>
                <a:lnTo>
                  <a:pt x="1393" y="1204"/>
                </a:lnTo>
                <a:lnTo>
                  <a:pt x="1351" y="1190"/>
                </a:lnTo>
                <a:lnTo>
                  <a:pt x="1312" y="1170"/>
                </a:lnTo>
                <a:lnTo>
                  <a:pt x="1275" y="1146"/>
                </a:lnTo>
                <a:lnTo>
                  <a:pt x="1242" y="1118"/>
                </a:lnTo>
                <a:lnTo>
                  <a:pt x="1214" y="1086"/>
                </a:lnTo>
                <a:lnTo>
                  <a:pt x="1189" y="1051"/>
                </a:lnTo>
                <a:lnTo>
                  <a:pt x="1169" y="1012"/>
                </a:lnTo>
                <a:lnTo>
                  <a:pt x="1154" y="971"/>
                </a:lnTo>
                <a:lnTo>
                  <a:pt x="1146" y="928"/>
                </a:lnTo>
                <a:lnTo>
                  <a:pt x="1143" y="882"/>
                </a:lnTo>
                <a:lnTo>
                  <a:pt x="1143" y="334"/>
                </a:lnTo>
                <a:lnTo>
                  <a:pt x="1145" y="288"/>
                </a:lnTo>
                <a:lnTo>
                  <a:pt x="1154" y="245"/>
                </a:lnTo>
                <a:lnTo>
                  <a:pt x="1169" y="204"/>
                </a:lnTo>
                <a:lnTo>
                  <a:pt x="1189" y="165"/>
                </a:lnTo>
                <a:lnTo>
                  <a:pt x="1213" y="130"/>
                </a:lnTo>
                <a:lnTo>
                  <a:pt x="1242" y="97"/>
                </a:lnTo>
                <a:lnTo>
                  <a:pt x="1275" y="70"/>
                </a:lnTo>
                <a:lnTo>
                  <a:pt x="1312" y="46"/>
                </a:lnTo>
                <a:lnTo>
                  <a:pt x="1350" y="27"/>
                </a:lnTo>
                <a:lnTo>
                  <a:pt x="1393" y="12"/>
                </a:lnTo>
                <a:lnTo>
                  <a:pt x="1437" y="3"/>
                </a:lnTo>
                <a:lnTo>
                  <a:pt x="14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2" name="Freeform 107"/>
          <p:cNvSpPr>
            <a:spLocks noEditPoints="1"/>
          </p:cNvSpPr>
          <p:nvPr/>
        </p:nvSpPr>
        <p:spPr bwMode="auto">
          <a:xfrm>
            <a:off x="6732056" y="2799192"/>
            <a:ext cx="662306" cy="640826"/>
          </a:xfrm>
          <a:custGeom>
            <a:avLst/>
            <a:gdLst>
              <a:gd name="T0" fmla="*/ 1767 w 3666"/>
              <a:gd name="T1" fmla="*/ 3297 h 3543"/>
              <a:gd name="T2" fmla="*/ 1920 w 3666"/>
              <a:gd name="T3" fmla="*/ 3417 h 3543"/>
              <a:gd name="T4" fmla="*/ 2002 w 3666"/>
              <a:gd name="T5" fmla="*/ 3242 h 3543"/>
              <a:gd name="T6" fmla="*/ 547 w 3666"/>
              <a:gd name="T7" fmla="*/ 3185 h 3543"/>
              <a:gd name="T8" fmla="*/ 504 w 3666"/>
              <a:gd name="T9" fmla="*/ 3374 h 3543"/>
              <a:gd name="T10" fmla="*/ 697 w 3666"/>
              <a:gd name="T11" fmla="*/ 3374 h 3543"/>
              <a:gd name="T12" fmla="*/ 655 w 3666"/>
              <a:gd name="T13" fmla="*/ 3185 h 3543"/>
              <a:gd name="T14" fmla="*/ 2065 w 3666"/>
              <a:gd name="T15" fmla="*/ 3122 h 3543"/>
              <a:gd name="T16" fmla="*/ 2110 w 3666"/>
              <a:gd name="T17" fmla="*/ 3410 h 3543"/>
              <a:gd name="T18" fmla="*/ 1851 w 3666"/>
              <a:gd name="T19" fmla="*/ 3540 h 3543"/>
              <a:gd name="T20" fmla="*/ 1647 w 3666"/>
              <a:gd name="T21" fmla="*/ 3337 h 3543"/>
              <a:gd name="T22" fmla="*/ 1777 w 3666"/>
              <a:gd name="T23" fmla="*/ 3077 h 3543"/>
              <a:gd name="T24" fmla="*/ 747 w 3666"/>
              <a:gd name="T25" fmla="*/ 3097 h 3543"/>
              <a:gd name="T26" fmla="*/ 834 w 3666"/>
              <a:gd name="T27" fmla="*/ 3374 h 3543"/>
              <a:gd name="T28" fmla="*/ 601 w 3666"/>
              <a:gd name="T29" fmla="*/ 3543 h 3543"/>
              <a:gd name="T30" fmla="*/ 367 w 3666"/>
              <a:gd name="T31" fmla="*/ 3374 h 3543"/>
              <a:gd name="T32" fmla="*/ 455 w 3666"/>
              <a:gd name="T33" fmla="*/ 3097 h 3543"/>
              <a:gd name="T34" fmla="*/ 2456 w 3666"/>
              <a:gd name="T35" fmla="*/ 3157 h 3543"/>
              <a:gd name="T36" fmla="*/ 2205 w 3666"/>
              <a:gd name="T37" fmla="*/ 3208 h 3543"/>
              <a:gd name="T38" fmla="*/ 1977 w 3666"/>
              <a:gd name="T39" fmla="*/ 2982 h 3543"/>
              <a:gd name="T40" fmla="*/ 1662 w 3666"/>
              <a:gd name="T41" fmla="*/ 3065 h 3543"/>
              <a:gd name="T42" fmla="*/ 900 w 3666"/>
              <a:gd name="T43" fmla="*/ 3167 h 3543"/>
              <a:gd name="T44" fmla="*/ 644 w 3666"/>
              <a:gd name="T45" fmla="*/ 2973 h 3543"/>
              <a:gd name="T46" fmla="*/ 344 w 3666"/>
              <a:gd name="T47" fmla="*/ 3096 h 3543"/>
              <a:gd name="T48" fmla="*/ 44 w 3666"/>
              <a:gd name="T49" fmla="*/ 3223 h 3543"/>
              <a:gd name="T50" fmla="*/ 1741 w 3666"/>
              <a:gd name="T51" fmla="*/ 2240 h 3543"/>
              <a:gd name="T52" fmla="*/ 2225 w 3666"/>
              <a:gd name="T53" fmla="*/ 2609 h 3543"/>
              <a:gd name="T54" fmla="*/ 1757 w 3666"/>
              <a:gd name="T55" fmla="*/ 2230 h 3543"/>
              <a:gd name="T56" fmla="*/ 1595 w 3666"/>
              <a:gd name="T57" fmla="*/ 1977 h 3543"/>
              <a:gd name="T58" fmla="*/ 1945 w 3666"/>
              <a:gd name="T59" fmla="*/ 2139 h 3543"/>
              <a:gd name="T60" fmla="*/ 0 w 3666"/>
              <a:gd name="T61" fmla="*/ 2802 h 3543"/>
              <a:gd name="T62" fmla="*/ 119 w 3666"/>
              <a:gd name="T63" fmla="*/ 1886 h 3543"/>
              <a:gd name="T64" fmla="*/ 2049 w 3666"/>
              <a:gd name="T65" fmla="*/ 1519 h 3543"/>
              <a:gd name="T66" fmla="*/ 2171 w 3666"/>
              <a:gd name="T67" fmla="*/ 1616 h 3543"/>
              <a:gd name="T68" fmla="*/ 2237 w 3666"/>
              <a:gd name="T69" fmla="*/ 1475 h 3543"/>
              <a:gd name="T70" fmla="*/ 2405 w 3666"/>
              <a:gd name="T71" fmla="*/ 410 h 3543"/>
              <a:gd name="T72" fmla="*/ 2340 w 3666"/>
              <a:gd name="T73" fmla="*/ 1459 h 3543"/>
              <a:gd name="T74" fmla="*/ 2855 w 3666"/>
              <a:gd name="T75" fmla="*/ 1977 h 3543"/>
              <a:gd name="T76" fmla="*/ 2207 w 3666"/>
              <a:gd name="T77" fmla="*/ 1710 h 3543"/>
              <a:gd name="T78" fmla="*/ 1974 w 3666"/>
              <a:gd name="T79" fmla="*/ 1620 h 3543"/>
              <a:gd name="T80" fmla="*/ 2007 w 3666"/>
              <a:gd name="T81" fmla="*/ 1376 h 3543"/>
              <a:gd name="T82" fmla="*/ 2386 w 3666"/>
              <a:gd name="T83" fmla="*/ 408 h 3543"/>
              <a:gd name="T84" fmla="*/ 2827 w 3666"/>
              <a:gd name="T85" fmla="*/ 160 h 3543"/>
              <a:gd name="T86" fmla="*/ 3406 w 3666"/>
              <a:gd name="T87" fmla="*/ 670 h 3543"/>
              <a:gd name="T88" fmla="*/ 3663 w 3666"/>
              <a:gd name="T89" fmla="*/ 1414 h 3543"/>
              <a:gd name="T90" fmla="*/ 3515 w 3666"/>
              <a:gd name="T91" fmla="*/ 2179 h 3543"/>
              <a:gd name="T92" fmla="*/ 3035 w 3666"/>
              <a:gd name="T93" fmla="*/ 2751 h 3543"/>
              <a:gd name="T94" fmla="*/ 2773 w 3666"/>
              <a:gd name="T95" fmla="*/ 2676 h 3543"/>
              <a:gd name="T96" fmla="*/ 3272 w 3666"/>
              <a:gd name="T97" fmla="*/ 2201 h 3543"/>
              <a:gd name="T98" fmla="*/ 3462 w 3666"/>
              <a:gd name="T99" fmla="*/ 1519 h 3543"/>
              <a:gd name="T100" fmla="*/ 3267 w 3666"/>
              <a:gd name="T101" fmla="*/ 830 h 3543"/>
              <a:gd name="T102" fmla="*/ 2759 w 3666"/>
              <a:gd name="T103" fmla="*/ 354 h 3543"/>
              <a:gd name="T104" fmla="*/ 2055 w 3666"/>
              <a:gd name="T105" fmla="*/ 206 h 3543"/>
              <a:gd name="T106" fmla="*/ 1388 w 3666"/>
              <a:gd name="T107" fmla="*/ 447 h 3543"/>
              <a:gd name="T108" fmla="*/ 946 w 3666"/>
              <a:gd name="T109" fmla="*/ 987 h 3543"/>
              <a:gd name="T110" fmla="*/ 843 w 3666"/>
              <a:gd name="T111" fmla="*/ 1662 h 3543"/>
              <a:gd name="T112" fmla="*/ 662 w 3666"/>
              <a:gd name="T113" fmla="*/ 1213 h 3543"/>
              <a:gd name="T114" fmla="*/ 1009 w 3666"/>
              <a:gd name="T115" fmla="*/ 516 h 3543"/>
              <a:gd name="T116" fmla="*/ 1651 w 3666"/>
              <a:gd name="T117" fmla="*/ 83 h 3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66" h="3543">
                <a:moveTo>
                  <a:pt x="1891" y="3173"/>
                </a:moveTo>
                <a:lnTo>
                  <a:pt x="1863" y="3176"/>
                </a:lnTo>
                <a:lnTo>
                  <a:pt x="1836" y="3185"/>
                </a:lnTo>
                <a:lnTo>
                  <a:pt x="1814" y="3200"/>
                </a:lnTo>
                <a:lnTo>
                  <a:pt x="1795" y="3220"/>
                </a:lnTo>
                <a:lnTo>
                  <a:pt x="1781" y="3242"/>
                </a:lnTo>
                <a:lnTo>
                  <a:pt x="1771" y="3269"/>
                </a:lnTo>
                <a:lnTo>
                  <a:pt x="1767" y="3297"/>
                </a:lnTo>
                <a:lnTo>
                  <a:pt x="1771" y="3325"/>
                </a:lnTo>
                <a:lnTo>
                  <a:pt x="1781" y="3351"/>
                </a:lnTo>
                <a:lnTo>
                  <a:pt x="1795" y="3374"/>
                </a:lnTo>
                <a:lnTo>
                  <a:pt x="1814" y="3393"/>
                </a:lnTo>
                <a:lnTo>
                  <a:pt x="1836" y="3408"/>
                </a:lnTo>
                <a:lnTo>
                  <a:pt x="1863" y="3417"/>
                </a:lnTo>
                <a:lnTo>
                  <a:pt x="1891" y="3420"/>
                </a:lnTo>
                <a:lnTo>
                  <a:pt x="1920" y="3417"/>
                </a:lnTo>
                <a:lnTo>
                  <a:pt x="1945" y="3408"/>
                </a:lnTo>
                <a:lnTo>
                  <a:pt x="1969" y="3393"/>
                </a:lnTo>
                <a:lnTo>
                  <a:pt x="1987" y="3374"/>
                </a:lnTo>
                <a:lnTo>
                  <a:pt x="2002" y="3351"/>
                </a:lnTo>
                <a:lnTo>
                  <a:pt x="2011" y="3325"/>
                </a:lnTo>
                <a:lnTo>
                  <a:pt x="2014" y="3297"/>
                </a:lnTo>
                <a:lnTo>
                  <a:pt x="2011" y="3269"/>
                </a:lnTo>
                <a:lnTo>
                  <a:pt x="2002" y="3242"/>
                </a:lnTo>
                <a:lnTo>
                  <a:pt x="1987" y="3220"/>
                </a:lnTo>
                <a:lnTo>
                  <a:pt x="1969" y="3200"/>
                </a:lnTo>
                <a:lnTo>
                  <a:pt x="1945" y="3185"/>
                </a:lnTo>
                <a:lnTo>
                  <a:pt x="1920" y="3176"/>
                </a:lnTo>
                <a:lnTo>
                  <a:pt x="1891" y="3173"/>
                </a:lnTo>
                <a:close/>
                <a:moveTo>
                  <a:pt x="601" y="3173"/>
                </a:moveTo>
                <a:lnTo>
                  <a:pt x="572" y="3176"/>
                </a:lnTo>
                <a:lnTo>
                  <a:pt x="547" y="3185"/>
                </a:lnTo>
                <a:lnTo>
                  <a:pt x="523" y="3200"/>
                </a:lnTo>
                <a:lnTo>
                  <a:pt x="504" y="3220"/>
                </a:lnTo>
                <a:lnTo>
                  <a:pt x="490" y="3242"/>
                </a:lnTo>
                <a:lnTo>
                  <a:pt x="481" y="3269"/>
                </a:lnTo>
                <a:lnTo>
                  <a:pt x="478" y="3297"/>
                </a:lnTo>
                <a:lnTo>
                  <a:pt x="481" y="3325"/>
                </a:lnTo>
                <a:lnTo>
                  <a:pt x="490" y="3351"/>
                </a:lnTo>
                <a:lnTo>
                  <a:pt x="504" y="3374"/>
                </a:lnTo>
                <a:lnTo>
                  <a:pt x="523" y="3393"/>
                </a:lnTo>
                <a:lnTo>
                  <a:pt x="547" y="3408"/>
                </a:lnTo>
                <a:lnTo>
                  <a:pt x="572" y="3417"/>
                </a:lnTo>
                <a:lnTo>
                  <a:pt x="601" y="3420"/>
                </a:lnTo>
                <a:lnTo>
                  <a:pt x="629" y="3417"/>
                </a:lnTo>
                <a:lnTo>
                  <a:pt x="655" y="3408"/>
                </a:lnTo>
                <a:lnTo>
                  <a:pt x="678" y="3393"/>
                </a:lnTo>
                <a:lnTo>
                  <a:pt x="697" y="3374"/>
                </a:lnTo>
                <a:lnTo>
                  <a:pt x="712" y="3351"/>
                </a:lnTo>
                <a:lnTo>
                  <a:pt x="721" y="3325"/>
                </a:lnTo>
                <a:lnTo>
                  <a:pt x="724" y="3297"/>
                </a:lnTo>
                <a:lnTo>
                  <a:pt x="721" y="3269"/>
                </a:lnTo>
                <a:lnTo>
                  <a:pt x="712" y="3242"/>
                </a:lnTo>
                <a:lnTo>
                  <a:pt x="697" y="3220"/>
                </a:lnTo>
                <a:lnTo>
                  <a:pt x="678" y="3200"/>
                </a:lnTo>
                <a:lnTo>
                  <a:pt x="655" y="3185"/>
                </a:lnTo>
                <a:lnTo>
                  <a:pt x="629" y="3176"/>
                </a:lnTo>
                <a:lnTo>
                  <a:pt x="601" y="3173"/>
                </a:lnTo>
                <a:close/>
                <a:moveTo>
                  <a:pt x="1891" y="3050"/>
                </a:moveTo>
                <a:lnTo>
                  <a:pt x="1931" y="3053"/>
                </a:lnTo>
                <a:lnTo>
                  <a:pt x="1969" y="3063"/>
                </a:lnTo>
                <a:lnTo>
                  <a:pt x="2004" y="3077"/>
                </a:lnTo>
                <a:lnTo>
                  <a:pt x="2036" y="3097"/>
                </a:lnTo>
                <a:lnTo>
                  <a:pt x="2065" y="3122"/>
                </a:lnTo>
                <a:lnTo>
                  <a:pt x="2090" y="3151"/>
                </a:lnTo>
                <a:lnTo>
                  <a:pt x="2110" y="3183"/>
                </a:lnTo>
                <a:lnTo>
                  <a:pt x="2125" y="3219"/>
                </a:lnTo>
                <a:lnTo>
                  <a:pt x="2134" y="3256"/>
                </a:lnTo>
                <a:lnTo>
                  <a:pt x="2137" y="3297"/>
                </a:lnTo>
                <a:lnTo>
                  <a:pt x="2134" y="3337"/>
                </a:lnTo>
                <a:lnTo>
                  <a:pt x="2125" y="3374"/>
                </a:lnTo>
                <a:lnTo>
                  <a:pt x="2110" y="3410"/>
                </a:lnTo>
                <a:lnTo>
                  <a:pt x="2090" y="3442"/>
                </a:lnTo>
                <a:lnTo>
                  <a:pt x="2065" y="3471"/>
                </a:lnTo>
                <a:lnTo>
                  <a:pt x="2036" y="3496"/>
                </a:lnTo>
                <a:lnTo>
                  <a:pt x="2004" y="3516"/>
                </a:lnTo>
                <a:lnTo>
                  <a:pt x="1969" y="3531"/>
                </a:lnTo>
                <a:lnTo>
                  <a:pt x="1931" y="3540"/>
                </a:lnTo>
                <a:lnTo>
                  <a:pt x="1891" y="3543"/>
                </a:lnTo>
                <a:lnTo>
                  <a:pt x="1851" y="3540"/>
                </a:lnTo>
                <a:lnTo>
                  <a:pt x="1813" y="3531"/>
                </a:lnTo>
                <a:lnTo>
                  <a:pt x="1777" y="3516"/>
                </a:lnTo>
                <a:lnTo>
                  <a:pt x="1745" y="3496"/>
                </a:lnTo>
                <a:lnTo>
                  <a:pt x="1716" y="3471"/>
                </a:lnTo>
                <a:lnTo>
                  <a:pt x="1692" y="3442"/>
                </a:lnTo>
                <a:lnTo>
                  <a:pt x="1672" y="3410"/>
                </a:lnTo>
                <a:lnTo>
                  <a:pt x="1656" y="3374"/>
                </a:lnTo>
                <a:lnTo>
                  <a:pt x="1647" y="3337"/>
                </a:lnTo>
                <a:lnTo>
                  <a:pt x="1644" y="3297"/>
                </a:lnTo>
                <a:lnTo>
                  <a:pt x="1647" y="3256"/>
                </a:lnTo>
                <a:lnTo>
                  <a:pt x="1656" y="3219"/>
                </a:lnTo>
                <a:lnTo>
                  <a:pt x="1672" y="3183"/>
                </a:lnTo>
                <a:lnTo>
                  <a:pt x="1692" y="3151"/>
                </a:lnTo>
                <a:lnTo>
                  <a:pt x="1716" y="3122"/>
                </a:lnTo>
                <a:lnTo>
                  <a:pt x="1745" y="3097"/>
                </a:lnTo>
                <a:lnTo>
                  <a:pt x="1777" y="3077"/>
                </a:lnTo>
                <a:lnTo>
                  <a:pt x="1813" y="3063"/>
                </a:lnTo>
                <a:lnTo>
                  <a:pt x="1851" y="3053"/>
                </a:lnTo>
                <a:lnTo>
                  <a:pt x="1891" y="3050"/>
                </a:lnTo>
                <a:close/>
                <a:moveTo>
                  <a:pt x="601" y="3050"/>
                </a:moveTo>
                <a:lnTo>
                  <a:pt x="641" y="3053"/>
                </a:lnTo>
                <a:lnTo>
                  <a:pt x="679" y="3063"/>
                </a:lnTo>
                <a:lnTo>
                  <a:pt x="714" y="3077"/>
                </a:lnTo>
                <a:lnTo>
                  <a:pt x="747" y="3097"/>
                </a:lnTo>
                <a:lnTo>
                  <a:pt x="775" y="3122"/>
                </a:lnTo>
                <a:lnTo>
                  <a:pt x="800" y="3151"/>
                </a:lnTo>
                <a:lnTo>
                  <a:pt x="820" y="3183"/>
                </a:lnTo>
                <a:lnTo>
                  <a:pt x="834" y="3219"/>
                </a:lnTo>
                <a:lnTo>
                  <a:pt x="844" y="3256"/>
                </a:lnTo>
                <a:lnTo>
                  <a:pt x="848" y="3297"/>
                </a:lnTo>
                <a:lnTo>
                  <a:pt x="844" y="3337"/>
                </a:lnTo>
                <a:lnTo>
                  <a:pt x="834" y="3374"/>
                </a:lnTo>
                <a:lnTo>
                  <a:pt x="820" y="3410"/>
                </a:lnTo>
                <a:lnTo>
                  <a:pt x="800" y="3442"/>
                </a:lnTo>
                <a:lnTo>
                  <a:pt x="775" y="3471"/>
                </a:lnTo>
                <a:lnTo>
                  <a:pt x="747" y="3496"/>
                </a:lnTo>
                <a:lnTo>
                  <a:pt x="714" y="3516"/>
                </a:lnTo>
                <a:lnTo>
                  <a:pt x="679" y="3531"/>
                </a:lnTo>
                <a:lnTo>
                  <a:pt x="641" y="3540"/>
                </a:lnTo>
                <a:lnTo>
                  <a:pt x="601" y="3543"/>
                </a:lnTo>
                <a:lnTo>
                  <a:pt x="561" y="3540"/>
                </a:lnTo>
                <a:lnTo>
                  <a:pt x="523" y="3531"/>
                </a:lnTo>
                <a:lnTo>
                  <a:pt x="488" y="3516"/>
                </a:lnTo>
                <a:lnTo>
                  <a:pt x="455" y="3496"/>
                </a:lnTo>
                <a:lnTo>
                  <a:pt x="427" y="3471"/>
                </a:lnTo>
                <a:lnTo>
                  <a:pt x="402" y="3442"/>
                </a:lnTo>
                <a:lnTo>
                  <a:pt x="381" y="3410"/>
                </a:lnTo>
                <a:lnTo>
                  <a:pt x="367" y="3374"/>
                </a:lnTo>
                <a:lnTo>
                  <a:pt x="358" y="3337"/>
                </a:lnTo>
                <a:lnTo>
                  <a:pt x="354" y="3297"/>
                </a:lnTo>
                <a:lnTo>
                  <a:pt x="358" y="3256"/>
                </a:lnTo>
                <a:lnTo>
                  <a:pt x="367" y="3219"/>
                </a:lnTo>
                <a:lnTo>
                  <a:pt x="381" y="3183"/>
                </a:lnTo>
                <a:lnTo>
                  <a:pt x="402" y="3151"/>
                </a:lnTo>
                <a:lnTo>
                  <a:pt x="427" y="3122"/>
                </a:lnTo>
                <a:lnTo>
                  <a:pt x="455" y="3097"/>
                </a:lnTo>
                <a:lnTo>
                  <a:pt x="488" y="3077"/>
                </a:lnTo>
                <a:lnTo>
                  <a:pt x="523" y="3063"/>
                </a:lnTo>
                <a:lnTo>
                  <a:pt x="561" y="3053"/>
                </a:lnTo>
                <a:lnTo>
                  <a:pt x="601" y="3050"/>
                </a:lnTo>
                <a:close/>
                <a:moveTo>
                  <a:pt x="0" y="2867"/>
                </a:moveTo>
                <a:lnTo>
                  <a:pt x="2460" y="2867"/>
                </a:lnTo>
                <a:lnTo>
                  <a:pt x="2460" y="3131"/>
                </a:lnTo>
                <a:lnTo>
                  <a:pt x="2456" y="3157"/>
                </a:lnTo>
                <a:lnTo>
                  <a:pt x="2447" y="3183"/>
                </a:lnTo>
                <a:lnTo>
                  <a:pt x="2434" y="3205"/>
                </a:lnTo>
                <a:lnTo>
                  <a:pt x="2415" y="3223"/>
                </a:lnTo>
                <a:lnTo>
                  <a:pt x="2393" y="3238"/>
                </a:lnTo>
                <a:lnTo>
                  <a:pt x="2368" y="3246"/>
                </a:lnTo>
                <a:lnTo>
                  <a:pt x="2341" y="3250"/>
                </a:lnTo>
                <a:lnTo>
                  <a:pt x="2214" y="3250"/>
                </a:lnTo>
                <a:lnTo>
                  <a:pt x="2205" y="3208"/>
                </a:lnTo>
                <a:lnTo>
                  <a:pt x="2191" y="3167"/>
                </a:lnTo>
                <a:lnTo>
                  <a:pt x="2172" y="3131"/>
                </a:lnTo>
                <a:lnTo>
                  <a:pt x="2148" y="3096"/>
                </a:lnTo>
                <a:lnTo>
                  <a:pt x="2121" y="3065"/>
                </a:lnTo>
                <a:lnTo>
                  <a:pt x="2090" y="3037"/>
                </a:lnTo>
                <a:lnTo>
                  <a:pt x="2054" y="3014"/>
                </a:lnTo>
                <a:lnTo>
                  <a:pt x="2017" y="2996"/>
                </a:lnTo>
                <a:lnTo>
                  <a:pt x="1977" y="2982"/>
                </a:lnTo>
                <a:lnTo>
                  <a:pt x="1935" y="2973"/>
                </a:lnTo>
                <a:lnTo>
                  <a:pt x="1891" y="2971"/>
                </a:lnTo>
                <a:lnTo>
                  <a:pt x="1847" y="2973"/>
                </a:lnTo>
                <a:lnTo>
                  <a:pt x="1805" y="2982"/>
                </a:lnTo>
                <a:lnTo>
                  <a:pt x="1765" y="2996"/>
                </a:lnTo>
                <a:lnTo>
                  <a:pt x="1727" y="3014"/>
                </a:lnTo>
                <a:lnTo>
                  <a:pt x="1693" y="3037"/>
                </a:lnTo>
                <a:lnTo>
                  <a:pt x="1662" y="3065"/>
                </a:lnTo>
                <a:lnTo>
                  <a:pt x="1634" y="3096"/>
                </a:lnTo>
                <a:lnTo>
                  <a:pt x="1611" y="3131"/>
                </a:lnTo>
                <a:lnTo>
                  <a:pt x="1592" y="3167"/>
                </a:lnTo>
                <a:lnTo>
                  <a:pt x="1577" y="3208"/>
                </a:lnTo>
                <a:lnTo>
                  <a:pt x="1569" y="3250"/>
                </a:lnTo>
                <a:lnTo>
                  <a:pt x="923" y="3250"/>
                </a:lnTo>
                <a:lnTo>
                  <a:pt x="914" y="3208"/>
                </a:lnTo>
                <a:lnTo>
                  <a:pt x="900" y="3167"/>
                </a:lnTo>
                <a:lnTo>
                  <a:pt x="881" y="3131"/>
                </a:lnTo>
                <a:lnTo>
                  <a:pt x="858" y="3096"/>
                </a:lnTo>
                <a:lnTo>
                  <a:pt x="830" y="3065"/>
                </a:lnTo>
                <a:lnTo>
                  <a:pt x="799" y="3037"/>
                </a:lnTo>
                <a:lnTo>
                  <a:pt x="764" y="3014"/>
                </a:lnTo>
                <a:lnTo>
                  <a:pt x="727" y="2996"/>
                </a:lnTo>
                <a:lnTo>
                  <a:pt x="687" y="2982"/>
                </a:lnTo>
                <a:lnTo>
                  <a:pt x="644" y="2973"/>
                </a:lnTo>
                <a:lnTo>
                  <a:pt x="601" y="2971"/>
                </a:lnTo>
                <a:lnTo>
                  <a:pt x="557" y="2973"/>
                </a:lnTo>
                <a:lnTo>
                  <a:pt x="514" y="2982"/>
                </a:lnTo>
                <a:lnTo>
                  <a:pt x="474" y="2996"/>
                </a:lnTo>
                <a:lnTo>
                  <a:pt x="438" y="3014"/>
                </a:lnTo>
                <a:lnTo>
                  <a:pt x="403" y="3037"/>
                </a:lnTo>
                <a:lnTo>
                  <a:pt x="371" y="3065"/>
                </a:lnTo>
                <a:lnTo>
                  <a:pt x="344" y="3096"/>
                </a:lnTo>
                <a:lnTo>
                  <a:pt x="320" y="3131"/>
                </a:lnTo>
                <a:lnTo>
                  <a:pt x="301" y="3167"/>
                </a:lnTo>
                <a:lnTo>
                  <a:pt x="288" y="3208"/>
                </a:lnTo>
                <a:lnTo>
                  <a:pt x="278" y="3250"/>
                </a:lnTo>
                <a:lnTo>
                  <a:pt x="119" y="3250"/>
                </a:lnTo>
                <a:lnTo>
                  <a:pt x="91" y="3246"/>
                </a:lnTo>
                <a:lnTo>
                  <a:pt x="67" y="3238"/>
                </a:lnTo>
                <a:lnTo>
                  <a:pt x="44" y="3223"/>
                </a:lnTo>
                <a:lnTo>
                  <a:pt x="27" y="3205"/>
                </a:lnTo>
                <a:lnTo>
                  <a:pt x="12" y="3183"/>
                </a:lnTo>
                <a:lnTo>
                  <a:pt x="3" y="3157"/>
                </a:lnTo>
                <a:lnTo>
                  <a:pt x="0" y="3131"/>
                </a:lnTo>
                <a:lnTo>
                  <a:pt x="0" y="2867"/>
                </a:lnTo>
                <a:close/>
                <a:moveTo>
                  <a:pt x="1757" y="2230"/>
                </a:moveTo>
                <a:lnTo>
                  <a:pt x="1747" y="2233"/>
                </a:lnTo>
                <a:lnTo>
                  <a:pt x="1741" y="2240"/>
                </a:lnTo>
                <a:lnTo>
                  <a:pt x="1739" y="2249"/>
                </a:lnTo>
                <a:lnTo>
                  <a:pt x="1739" y="2598"/>
                </a:lnTo>
                <a:lnTo>
                  <a:pt x="1741" y="2608"/>
                </a:lnTo>
                <a:lnTo>
                  <a:pt x="1747" y="2615"/>
                </a:lnTo>
                <a:lnTo>
                  <a:pt x="1757" y="2617"/>
                </a:lnTo>
                <a:lnTo>
                  <a:pt x="2210" y="2617"/>
                </a:lnTo>
                <a:lnTo>
                  <a:pt x="2218" y="2615"/>
                </a:lnTo>
                <a:lnTo>
                  <a:pt x="2225" y="2609"/>
                </a:lnTo>
                <a:lnTo>
                  <a:pt x="2227" y="2601"/>
                </a:lnTo>
                <a:lnTo>
                  <a:pt x="2227" y="2592"/>
                </a:lnTo>
                <a:lnTo>
                  <a:pt x="2222" y="2586"/>
                </a:lnTo>
                <a:lnTo>
                  <a:pt x="1856" y="2235"/>
                </a:lnTo>
                <a:lnTo>
                  <a:pt x="1853" y="2233"/>
                </a:lnTo>
                <a:lnTo>
                  <a:pt x="1847" y="2231"/>
                </a:lnTo>
                <a:lnTo>
                  <a:pt x="1843" y="2230"/>
                </a:lnTo>
                <a:lnTo>
                  <a:pt x="1757" y="2230"/>
                </a:lnTo>
                <a:close/>
                <a:moveTo>
                  <a:pt x="119" y="1886"/>
                </a:moveTo>
                <a:lnTo>
                  <a:pt x="1480" y="1886"/>
                </a:lnTo>
                <a:lnTo>
                  <a:pt x="1506" y="1888"/>
                </a:lnTo>
                <a:lnTo>
                  <a:pt x="1532" y="1897"/>
                </a:lnTo>
                <a:lnTo>
                  <a:pt x="1554" y="1912"/>
                </a:lnTo>
                <a:lnTo>
                  <a:pt x="1573" y="1931"/>
                </a:lnTo>
                <a:lnTo>
                  <a:pt x="1586" y="1952"/>
                </a:lnTo>
                <a:lnTo>
                  <a:pt x="1595" y="1977"/>
                </a:lnTo>
                <a:lnTo>
                  <a:pt x="1599" y="2005"/>
                </a:lnTo>
                <a:lnTo>
                  <a:pt x="1599" y="2093"/>
                </a:lnTo>
                <a:lnTo>
                  <a:pt x="1834" y="2093"/>
                </a:lnTo>
                <a:lnTo>
                  <a:pt x="1860" y="2095"/>
                </a:lnTo>
                <a:lnTo>
                  <a:pt x="1883" y="2101"/>
                </a:lnTo>
                <a:lnTo>
                  <a:pt x="1905" y="2110"/>
                </a:lnTo>
                <a:lnTo>
                  <a:pt x="1926" y="2123"/>
                </a:lnTo>
                <a:lnTo>
                  <a:pt x="1945" y="2139"/>
                </a:lnTo>
                <a:lnTo>
                  <a:pt x="2413" y="2601"/>
                </a:lnTo>
                <a:lnTo>
                  <a:pt x="2430" y="2620"/>
                </a:lnTo>
                <a:lnTo>
                  <a:pt x="2443" y="2641"/>
                </a:lnTo>
                <a:lnTo>
                  <a:pt x="2452" y="2665"/>
                </a:lnTo>
                <a:lnTo>
                  <a:pt x="2457" y="2689"/>
                </a:lnTo>
                <a:lnTo>
                  <a:pt x="2460" y="2715"/>
                </a:lnTo>
                <a:lnTo>
                  <a:pt x="2460" y="2802"/>
                </a:lnTo>
                <a:lnTo>
                  <a:pt x="0" y="2802"/>
                </a:lnTo>
                <a:lnTo>
                  <a:pt x="0" y="2005"/>
                </a:lnTo>
                <a:lnTo>
                  <a:pt x="3" y="1977"/>
                </a:lnTo>
                <a:lnTo>
                  <a:pt x="12" y="1952"/>
                </a:lnTo>
                <a:lnTo>
                  <a:pt x="26" y="1931"/>
                </a:lnTo>
                <a:lnTo>
                  <a:pt x="44" y="1912"/>
                </a:lnTo>
                <a:lnTo>
                  <a:pt x="67" y="1897"/>
                </a:lnTo>
                <a:lnTo>
                  <a:pt x="91" y="1888"/>
                </a:lnTo>
                <a:lnTo>
                  <a:pt x="119" y="1886"/>
                </a:lnTo>
                <a:close/>
                <a:moveTo>
                  <a:pt x="2148" y="1419"/>
                </a:moveTo>
                <a:lnTo>
                  <a:pt x="2125" y="1422"/>
                </a:lnTo>
                <a:lnTo>
                  <a:pt x="2104" y="1429"/>
                </a:lnTo>
                <a:lnTo>
                  <a:pt x="2086" y="1441"/>
                </a:lnTo>
                <a:lnTo>
                  <a:pt x="2071" y="1457"/>
                </a:lnTo>
                <a:lnTo>
                  <a:pt x="2059" y="1475"/>
                </a:lnTo>
                <a:lnTo>
                  <a:pt x="2052" y="1496"/>
                </a:lnTo>
                <a:lnTo>
                  <a:pt x="2049" y="1519"/>
                </a:lnTo>
                <a:lnTo>
                  <a:pt x="2052" y="1541"/>
                </a:lnTo>
                <a:lnTo>
                  <a:pt x="2059" y="1562"/>
                </a:lnTo>
                <a:lnTo>
                  <a:pt x="2071" y="1581"/>
                </a:lnTo>
                <a:lnTo>
                  <a:pt x="2086" y="1597"/>
                </a:lnTo>
                <a:lnTo>
                  <a:pt x="2105" y="1608"/>
                </a:lnTo>
                <a:lnTo>
                  <a:pt x="2125" y="1616"/>
                </a:lnTo>
                <a:lnTo>
                  <a:pt x="2148" y="1618"/>
                </a:lnTo>
                <a:lnTo>
                  <a:pt x="2171" y="1616"/>
                </a:lnTo>
                <a:lnTo>
                  <a:pt x="2192" y="1608"/>
                </a:lnTo>
                <a:lnTo>
                  <a:pt x="2211" y="1597"/>
                </a:lnTo>
                <a:lnTo>
                  <a:pt x="2226" y="1581"/>
                </a:lnTo>
                <a:lnTo>
                  <a:pt x="2237" y="1562"/>
                </a:lnTo>
                <a:lnTo>
                  <a:pt x="2245" y="1541"/>
                </a:lnTo>
                <a:lnTo>
                  <a:pt x="2248" y="1519"/>
                </a:lnTo>
                <a:lnTo>
                  <a:pt x="2245" y="1496"/>
                </a:lnTo>
                <a:lnTo>
                  <a:pt x="2237" y="1475"/>
                </a:lnTo>
                <a:lnTo>
                  <a:pt x="2226" y="1457"/>
                </a:lnTo>
                <a:lnTo>
                  <a:pt x="2211" y="1441"/>
                </a:lnTo>
                <a:lnTo>
                  <a:pt x="2192" y="1429"/>
                </a:lnTo>
                <a:lnTo>
                  <a:pt x="2171" y="1422"/>
                </a:lnTo>
                <a:lnTo>
                  <a:pt x="2148" y="1419"/>
                </a:lnTo>
                <a:close/>
                <a:moveTo>
                  <a:pt x="2386" y="408"/>
                </a:moveTo>
                <a:lnTo>
                  <a:pt x="2403" y="409"/>
                </a:lnTo>
                <a:lnTo>
                  <a:pt x="2405" y="410"/>
                </a:lnTo>
                <a:lnTo>
                  <a:pt x="2424" y="417"/>
                </a:lnTo>
                <a:lnTo>
                  <a:pt x="2438" y="429"/>
                </a:lnTo>
                <a:lnTo>
                  <a:pt x="2450" y="446"/>
                </a:lnTo>
                <a:lnTo>
                  <a:pt x="2455" y="463"/>
                </a:lnTo>
                <a:lnTo>
                  <a:pt x="2455" y="483"/>
                </a:lnTo>
                <a:lnTo>
                  <a:pt x="2307" y="1397"/>
                </a:lnTo>
                <a:lnTo>
                  <a:pt x="2326" y="1427"/>
                </a:lnTo>
                <a:lnTo>
                  <a:pt x="2340" y="1459"/>
                </a:lnTo>
                <a:lnTo>
                  <a:pt x="2347" y="1495"/>
                </a:lnTo>
                <a:lnTo>
                  <a:pt x="2841" y="1888"/>
                </a:lnTo>
                <a:lnTo>
                  <a:pt x="2852" y="1899"/>
                </a:lnTo>
                <a:lnTo>
                  <a:pt x="2861" y="1914"/>
                </a:lnTo>
                <a:lnTo>
                  <a:pt x="2865" y="1929"/>
                </a:lnTo>
                <a:lnTo>
                  <a:pt x="2865" y="1946"/>
                </a:lnTo>
                <a:lnTo>
                  <a:pt x="2863" y="1962"/>
                </a:lnTo>
                <a:lnTo>
                  <a:pt x="2855" y="1977"/>
                </a:lnTo>
                <a:lnTo>
                  <a:pt x="2854" y="1978"/>
                </a:lnTo>
                <a:lnTo>
                  <a:pt x="2843" y="1992"/>
                </a:lnTo>
                <a:lnTo>
                  <a:pt x="2829" y="2001"/>
                </a:lnTo>
                <a:lnTo>
                  <a:pt x="2815" y="2007"/>
                </a:lnTo>
                <a:lnTo>
                  <a:pt x="2798" y="2010"/>
                </a:lnTo>
                <a:lnTo>
                  <a:pt x="2783" y="2007"/>
                </a:lnTo>
                <a:lnTo>
                  <a:pt x="2766" y="2002"/>
                </a:lnTo>
                <a:lnTo>
                  <a:pt x="2207" y="1710"/>
                </a:lnTo>
                <a:lnTo>
                  <a:pt x="2178" y="1718"/>
                </a:lnTo>
                <a:lnTo>
                  <a:pt x="2148" y="1720"/>
                </a:lnTo>
                <a:lnTo>
                  <a:pt x="2112" y="1717"/>
                </a:lnTo>
                <a:lnTo>
                  <a:pt x="2079" y="1708"/>
                </a:lnTo>
                <a:lnTo>
                  <a:pt x="2046" y="1693"/>
                </a:lnTo>
                <a:lnTo>
                  <a:pt x="2019" y="1674"/>
                </a:lnTo>
                <a:lnTo>
                  <a:pt x="1994" y="1649"/>
                </a:lnTo>
                <a:lnTo>
                  <a:pt x="1974" y="1620"/>
                </a:lnTo>
                <a:lnTo>
                  <a:pt x="1960" y="1589"/>
                </a:lnTo>
                <a:lnTo>
                  <a:pt x="1950" y="1555"/>
                </a:lnTo>
                <a:lnTo>
                  <a:pt x="1946" y="1519"/>
                </a:lnTo>
                <a:lnTo>
                  <a:pt x="1950" y="1486"/>
                </a:lnTo>
                <a:lnTo>
                  <a:pt x="1957" y="1454"/>
                </a:lnTo>
                <a:lnTo>
                  <a:pt x="1970" y="1426"/>
                </a:lnTo>
                <a:lnTo>
                  <a:pt x="1986" y="1399"/>
                </a:lnTo>
                <a:lnTo>
                  <a:pt x="2007" y="1376"/>
                </a:lnTo>
                <a:lnTo>
                  <a:pt x="2032" y="1355"/>
                </a:lnTo>
                <a:lnTo>
                  <a:pt x="2059" y="1339"/>
                </a:lnTo>
                <a:lnTo>
                  <a:pt x="2326" y="455"/>
                </a:lnTo>
                <a:lnTo>
                  <a:pt x="2333" y="439"/>
                </a:lnTo>
                <a:lnTo>
                  <a:pt x="2343" y="427"/>
                </a:lnTo>
                <a:lnTo>
                  <a:pt x="2356" y="417"/>
                </a:lnTo>
                <a:lnTo>
                  <a:pt x="2371" y="410"/>
                </a:lnTo>
                <a:lnTo>
                  <a:pt x="2386" y="408"/>
                </a:lnTo>
                <a:close/>
                <a:moveTo>
                  <a:pt x="2148" y="0"/>
                </a:moveTo>
                <a:lnTo>
                  <a:pt x="2252" y="3"/>
                </a:lnTo>
                <a:lnTo>
                  <a:pt x="2354" y="13"/>
                </a:lnTo>
                <a:lnTo>
                  <a:pt x="2454" y="30"/>
                </a:lnTo>
                <a:lnTo>
                  <a:pt x="2552" y="54"/>
                </a:lnTo>
                <a:lnTo>
                  <a:pt x="2646" y="83"/>
                </a:lnTo>
                <a:lnTo>
                  <a:pt x="2738" y="119"/>
                </a:lnTo>
                <a:lnTo>
                  <a:pt x="2827" y="160"/>
                </a:lnTo>
                <a:lnTo>
                  <a:pt x="2914" y="206"/>
                </a:lnTo>
                <a:lnTo>
                  <a:pt x="2996" y="259"/>
                </a:lnTo>
                <a:lnTo>
                  <a:pt x="3075" y="317"/>
                </a:lnTo>
                <a:lnTo>
                  <a:pt x="3151" y="378"/>
                </a:lnTo>
                <a:lnTo>
                  <a:pt x="3221" y="444"/>
                </a:lnTo>
                <a:lnTo>
                  <a:pt x="3287" y="516"/>
                </a:lnTo>
                <a:lnTo>
                  <a:pt x="3349" y="591"/>
                </a:lnTo>
                <a:lnTo>
                  <a:pt x="3406" y="670"/>
                </a:lnTo>
                <a:lnTo>
                  <a:pt x="3458" y="753"/>
                </a:lnTo>
                <a:lnTo>
                  <a:pt x="3505" y="838"/>
                </a:lnTo>
                <a:lnTo>
                  <a:pt x="3546" y="928"/>
                </a:lnTo>
                <a:lnTo>
                  <a:pt x="3582" y="1021"/>
                </a:lnTo>
                <a:lnTo>
                  <a:pt x="3612" y="1115"/>
                </a:lnTo>
                <a:lnTo>
                  <a:pt x="3635" y="1213"/>
                </a:lnTo>
                <a:lnTo>
                  <a:pt x="3653" y="1313"/>
                </a:lnTo>
                <a:lnTo>
                  <a:pt x="3663" y="1414"/>
                </a:lnTo>
                <a:lnTo>
                  <a:pt x="3666" y="1519"/>
                </a:lnTo>
                <a:lnTo>
                  <a:pt x="3663" y="1619"/>
                </a:lnTo>
                <a:lnTo>
                  <a:pt x="3653" y="1718"/>
                </a:lnTo>
                <a:lnTo>
                  <a:pt x="3637" y="1815"/>
                </a:lnTo>
                <a:lnTo>
                  <a:pt x="3615" y="1909"/>
                </a:lnTo>
                <a:lnTo>
                  <a:pt x="3587" y="2002"/>
                </a:lnTo>
                <a:lnTo>
                  <a:pt x="3554" y="2092"/>
                </a:lnTo>
                <a:lnTo>
                  <a:pt x="3515" y="2179"/>
                </a:lnTo>
                <a:lnTo>
                  <a:pt x="3472" y="2263"/>
                </a:lnTo>
                <a:lnTo>
                  <a:pt x="3422" y="2344"/>
                </a:lnTo>
                <a:lnTo>
                  <a:pt x="3368" y="2421"/>
                </a:lnTo>
                <a:lnTo>
                  <a:pt x="3309" y="2496"/>
                </a:lnTo>
                <a:lnTo>
                  <a:pt x="3247" y="2566"/>
                </a:lnTo>
                <a:lnTo>
                  <a:pt x="3181" y="2631"/>
                </a:lnTo>
                <a:lnTo>
                  <a:pt x="3109" y="2694"/>
                </a:lnTo>
                <a:lnTo>
                  <a:pt x="3035" y="2751"/>
                </a:lnTo>
                <a:lnTo>
                  <a:pt x="2957" y="2804"/>
                </a:lnTo>
                <a:lnTo>
                  <a:pt x="2875" y="2853"/>
                </a:lnTo>
                <a:lnTo>
                  <a:pt x="2791" y="2895"/>
                </a:lnTo>
                <a:lnTo>
                  <a:pt x="2703" y="2933"/>
                </a:lnTo>
                <a:lnTo>
                  <a:pt x="2613" y="2965"/>
                </a:lnTo>
                <a:lnTo>
                  <a:pt x="2613" y="2749"/>
                </a:lnTo>
                <a:lnTo>
                  <a:pt x="2694" y="2715"/>
                </a:lnTo>
                <a:lnTo>
                  <a:pt x="2773" y="2676"/>
                </a:lnTo>
                <a:lnTo>
                  <a:pt x="2848" y="2631"/>
                </a:lnTo>
                <a:lnTo>
                  <a:pt x="2919" y="2582"/>
                </a:lnTo>
                <a:lnTo>
                  <a:pt x="2988" y="2529"/>
                </a:lnTo>
                <a:lnTo>
                  <a:pt x="3053" y="2471"/>
                </a:lnTo>
                <a:lnTo>
                  <a:pt x="3114" y="2409"/>
                </a:lnTo>
                <a:lnTo>
                  <a:pt x="3171" y="2343"/>
                </a:lnTo>
                <a:lnTo>
                  <a:pt x="3224" y="2274"/>
                </a:lnTo>
                <a:lnTo>
                  <a:pt x="3272" y="2201"/>
                </a:lnTo>
                <a:lnTo>
                  <a:pt x="3314" y="2124"/>
                </a:lnTo>
                <a:lnTo>
                  <a:pt x="3352" y="2045"/>
                </a:lnTo>
                <a:lnTo>
                  <a:pt x="3385" y="1964"/>
                </a:lnTo>
                <a:lnTo>
                  <a:pt x="3412" y="1878"/>
                </a:lnTo>
                <a:lnTo>
                  <a:pt x="3434" y="1792"/>
                </a:lnTo>
                <a:lnTo>
                  <a:pt x="3449" y="1703"/>
                </a:lnTo>
                <a:lnTo>
                  <a:pt x="3458" y="1611"/>
                </a:lnTo>
                <a:lnTo>
                  <a:pt x="3462" y="1519"/>
                </a:lnTo>
                <a:lnTo>
                  <a:pt x="3458" y="1424"/>
                </a:lnTo>
                <a:lnTo>
                  <a:pt x="3449" y="1333"/>
                </a:lnTo>
                <a:lnTo>
                  <a:pt x="3433" y="1243"/>
                </a:lnTo>
                <a:lnTo>
                  <a:pt x="3410" y="1155"/>
                </a:lnTo>
                <a:lnTo>
                  <a:pt x="3383" y="1070"/>
                </a:lnTo>
                <a:lnTo>
                  <a:pt x="3349" y="987"/>
                </a:lnTo>
                <a:lnTo>
                  <a:pt x="3311" y="907"/>
                </a:lnTo>
                <a:lnTo>
                  <a:pt x="3267" y="830"/>
                </a:lnTo>
                <a:lnTo>
                  <a:pt x="3218" y="757"/>
                </a:lnTo>
                <a:lnTo>
                  <a:pt x="3165" y="687"/>
                </a:lnTo>
                <a:lnTo>
                  <a:pt x="3107" y="620"/>
                </a:lnTo>
                <a:lnTo>
                  <a:pt x="3045" y="559"/>
                </a:lnTo>
                <a:lnTo>
                  <a:pt x="2979" y="501"/>
                </a:lnTo>
                <a:lnTo>
                  <a:pt x="2909" y="447"/>
                </a:lnTo>
                <a:lnTo>
                  <a:pt x="2836" y="399"/>
                </a:lnTo>
                <a:lnTo>
                  <a:pt x="2759" y="354"/>
                </a:lnTo>
                <a:lnTo>
                  <a:pt x="2680" y="315"/>
                </a:lnTo>
                <a:lnTo>
                  <a:pt x="2597" y="282"/>
                </a:lnTo>
                <a:lnTo>
                  <a:pt x="2512" y="254"/>
                </a:lnTo>
                <a:lnTo>
                  <a:pt x="2424" y="232"/>
                </a:lnTo>
                <a:lnTo>
                  <a:pt x="2334" y="216"/>
                </a:lnTo>
                <a:lnTo>
                  <a:pt x="2242" y="206"/>
                </a:lnTo>
                <a:lnTo>
                  <a:pt x="2148" y="203"/>
                </a:lnTo>
                <a:lnTo>
                  <a:pt x="2055" y="206"/>
                </a:lnTo>
                <a:lnTo>
                  <a:pt x="1963" y="216"/>
                </a:lnTo>
                <a:lnTo>
                  <a:pt x="1873" y="232"/>
                </a:lnTo>
                <a:lnTo>
                  <a:pt x="1785" y="254"/>
                </a:lnTo>
                <a:lnTo>
                  <a:pt x="1700" y="282"/>
                </a:lnTo>
                <a:lnTo>
                  <a:pt x="1617" y="315"/>
                </a:lnTo>
                <a:lnTo>
                  <a:pt x="1537" y="354"/>
                </a:lnTo>
                <a:lnTo>
                  <a:pt x="1461" y="399"/>
                </a:lnTo>
                <a:lnTo>
                  <a:pt x="1388" y="447"/>
                </a:lnTo>
                <a:lnTo>
                  <a:pt x="1318" y="501"/>
                </a:lnTo>
                <a:lnTo>
                  <a:pt x="1252" y="559"/>
                </a:lnTo>
                <a:lnTo>
                  <a:pt x="1190" y="620"/>
                </a:lnTo>
                <a:lnTo>
                  <a:pt x="1132" y="687"/>
                </a:lnTo>
                <a:lnTo>
                  <a:pt x="1079" y="757"/>
                </a:lnTo>
                <a:lnTo>
                  <a:pt x="1030" y="830"/>
                </a:lnTo>
                <a:lnTo>
                  <a:pt x="985" y="907"/>
                </a:lnTo>
                <a:lnTo>
                  <a:pt x="946" y="987"/>
                </a:lnTo>
                <a:lnTo>
                  <a:pt x="913" y="1070"/>
                </a:lnTo>
                <a:lnTo>
                  <a:pt x="885" y="1155"/>
                </a:lnTo>
                <a:lnTo>
                  <a:pt x="864" y="1243"/>
                </a:lnTo>
                <a:lnTo>
                  <a:pt x="848" y="1333"/>
                </a:lnTo>
                <a:lnTo>
                  <a:pt x="838" y="1424"/>
                </a:lnTo>
                <a:lnTo>
                  <a:pt x="834" y="1519"/>
                </a:lnTo>
                <a:lnTo>
                  <a:pt x="837" y="1591"/>
                </a:lnTo>
                <a:lnTo>
                  <a:pt x="843" y="1662"/>
                </a:lnTo>
                <a:lnTo>
                  <a:pt x="852" y="1733"/>
                </a:lnTo>
                <a:lnTo>
                  <a:pt x="647" y="1733"/>
                </a:lnTo>
                <a:lnTo>
                  <a:pt x="638" y="1662"/>
                </a:lnTo>
                <a:lnTo>
                  <a:pt x="632" y="1591"/>
                </a:lnTo>
                <a:lnTo>
                  <a:pt x="631" y="1519"/>
                </a:lnTo>
                <a:lnTo>
                  <a:pt x="634" y="1414"/>
                </a:lnTo>
                <a:lnTo>
                  <a:pt x="644" y="1313"/>
                </a:lnTo>
                <a:lnTo>
                  <a:pt x="662" y="1213"/>
                </a:lnTo>
                <a:lnTo>
                  <a:pt x="685" y="1115"/>
                </a:lnTo>
                <a:lnTo>
                  <a:pt x="714" y="1021"/>
                </a:lnTo>
                <a:lnTo>
                  <a:pt x="750" y="928"/>
                </a:lnTo>
                <a:lnTo>
                  <a:pt x="791" y="838"/>
                </a:lnTo>
                <a:lnTo>
                  <a:pt x="839" y="753"/>
                </a:lnTo>
                <a:lnTo>
                  <a:pt x="890" y="670"/>
                </a:lnTo>
                <a:lnTo>
                  <a:pt x="948" y="591"/>
                </a:lnTo>
                <a:lnTo>
                  <a:pt x="1009" y="516"/>
                </a:lnTo>
                <a:lnTo>
                  <a:pt x="1075" y="444"/>
                </a:lnTo>
                <a:lnTo>
                  <a:pt x="1146" y="378"/>
                </a:lnTo>
                <a:lnTo>
                  <a:pt x="1222" y="317"/>
                </a:lnTo>
                <a:lnTo>
                  <a:pt x="1301" y="259"/>
                </a:lnTo>
                <a:lnTo>
                  <a:pt x="1383" y="206"/>
                </a:lnTo>
                <a:lnTo>
                  <a:pt x="1469" y="160"/>
                </a:lnTo>
                <a:lnTo>
                  <a:pt x="1559" y="119"/>
                </a:lnTo>
                <a:lnTo>
                  <a:pt x="1651" y="83"/>
                </a:lnTo>
                <a:lnTo>
                  <a:pt x="1745" y="54"/>
                </a:lnTo>
                <a:lnTo>
                  <a:pt x="1843" y="30"/>
                </a:lnTo>
                <a:lnTo>
                  <a:pt x="1943" y="13"/>
                </a:lnTo>
                <a:lnTo>
                  <a:pt x="2044" y="3"/>
                </a:lnTo>
                <a:lnTo>
                  <a:pt x="214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73" name="Group 272"/>
          <p:cNvGrpSpPr/>
          <p:nvPr/>
        </p:nvGrpSpPr>
        <p:grpSpPr>
          <a:xfrm>
            <a:off x="6081224" y="4044155"/>
            <a:ext cx="509305" cy="522908"/>
            <a:chOff x="-1162050" y="2613025"/>
            <a:chExt cx="684212" cy="701675"/>
          </a:xfrm>
          <a:solidFill>
            <a:schemeClr val="bg1"/>
          </a:solidFill>
        </p:grpSpPr>
        <p:sp>
          <p:nvSpPr>
            <p:cNvPr id="274" name="Freeform 112"/>
            <p:cNvSpPr>
              <a:spLocks/>
            </p:cNvSpPr>
            <p:nvPr/>
          </p:nvSpPr>
          <p:spPr bwMode="auto">
            <a:xfrm>
              <a:off x="-873125" y="2613025"/>
              <a:ext cx="106362" cy="109538"/>
            </a:xfrm>
            <a:custGeom>
              <a:avLst/>
              <a:gdLst>
                <a:gd name="T0" fmla="*/ 267 w 535"/>
                <a:gd name="T1" fmla="*/ 0 h 479"/>
                <a:gd name="T2" fmla="*/ 267 w 535"/>
                <a:gd name="T3" fmla="*/ 0 h 479"/>
                <a:gd name="T4" fmla="*/ 311 w 535"/>
                <a:gd name="T5" fmla="*/ 3 h 479"/>
                <a:gd name="T6" fmla="*/ 352 w 535"/>
                <a:gd name="T7" fmla="*/ 12 h 479"/>
                <a:gd name="T8" fmla="*/ 390 w 535"/>
                <a:gd name="T9" fmla="*/ 27 h 479"/>
                <a:gd name="T10" fmla="*/ 425 w 535"/>
                <a:gd name="T11" fmla="*/ 47 h 479"/>
                <a:gd name="T12" fmla="*/ 456 w 535"/>
                <a:gd name="T13" fmla="*/ 71 h 479"/>
                <a:gd name="T14" fmla="*/ 483 w 535"/>
                <a:gd name="T15" fmla="*/ 99 h 479"/>
                <a:gd name="T16" fmla="*/ 504 w 535"/>
                <a:gd name="T17" fmla="*/ 130 h 479"/>
                <a:gd name="T18" fmla="*/ 521 w 535"/>
                <a:gd name="T19" fmla="*/ 164 h 479"/>
                <a:gd name="T20" fmla="*/ 531 w 535"/>
                <a:gd name="T21" fmla="*/ 201 h 479"/>
                <a:gd name="T22" fmla="*/ 535 w 535"/>
                <a:gd name="T23" fmla="*/ 240 h 479"/>
                <a:gd name="T24" fmla="*/ 531 w 535"/>
                <a:gd name="T25" fmla="*/ 279 h 479"/>
                <a:gd name="T26" fmla="*/ 521 w 535"/>
                <a:gd name="T27" fmla="*/ 316 h 479"/>
                <a:gd name="T28" fmla="*/ 504 w 535"/>
                <a:gd name="T29" fmla="*/ 350 h 479"/>
                <a:gd name="T30" fmla="*/ 483 w 535"/>
                <a:gd name="T31" fmla="*/ 381 h 479"/>
                <a:gd name="T32" fmla="*/ 456 w 535"/>
                <a:gd name="T33" fmla="*/ 410 h 479"/>
                <a:gd name="T34" fmla="*/ 425 w 535"/>
                <a:gd name="T35" fmla="*/ 433 h 479"/>
                <a:gd name="T36" fmla="*/ 390 w 535"/>
                <a:gd name="T37" fmla="*/ 453 h 479"/>
                <a:gd name="T38" fmla="*/ 352 w 535"/>
                <a:gd name="T39" fmla="*/ 467 h 479"/>
                <a:gd name="T40" fmla="*/ 311 w 535"/>
                <a:gd name="T41" fmla="*/ 476 h 479"/>
                <a:gd name="T42" fmla="*/ 267 w 535"/>
                <a:gd name="T43" fmla="*/ 479 h 479"/>
                <a:gd name="T44" fmla="*/ 224 w 535"/>
                <a:gd name="T45" fmla="*/ 476 h 479"/>
                <a:gd name="T46" fmla="*/ 183 w 535"/>
                <a:gd name="T47" fmla="*/ 467 h 479"/>
                <a:gd name="T48" fmla="*/ 145 w 535"/>
                <a:gd name="T49" fmla="*/ 453 h 479"/>
                <a:gd name="T50" fmla="*/ 110 w 535"/>
                <a:gd name="T51" fmla="*/ 433 h 479"/>
                <a:gd name="T52" fmla="*/ 79 w 535"/>
                <a:gd name="T53" fmla="*/ 410 h 479"/>
                <a:gd name="T54" fmla="*/ 52 w 535"/>
                <a:gd name="T55" fmla="*/ 381 h 479"/>
                <a:gd name="T56" fmla="*/ 30 w 535"/>
                <a:gd name="T57" fmla="*/ 350 h 479"/>
                <a:gd name="T58" fmla="*/ 14 w 535"/>
                <a:gd name="T59" fmla="*/ 316 h 479"/>
                <a:gd name="T60" fmla="*/ 4 w 535"/>
                <a:gd name="T61" fmla="*/ 279 h 479"/>
                <a:gd name="T62" fmla="*/ 0 w 535"/>
                <a:gd name="T63" fmla="*/ 240 h 479"/>
                <a:gd name="T64" fmla="*/ 4 w 535"/>
                <a:gd name="T65" fmla="*/ 201 h 479"/>
                <a:gd name="T66" fmla="*/ 14 w 535"/>
                <a:gd name="T67" fmla="*/ 164 h 479"/>
                <a:gd name="T68" fmla="*/ 30 w 535"/>
                <a:gd name="T69" fmla="*/ 130 h 479"/>
                <a:gd name="T70" fmla="*/ 52 w 535"/>
                <a:gd name="T71" fmla="*/ 99 h 479"/>
                <a:gd name="T72" fmla="*/ 79 w 535"/>
                <a:gd name="T73" fmla="*/ 71 h 479"/>
                <a:gd name="T74" fmla="*/ 110 w 535"/>
                <a:gd name="T75" fmla="*/ 47 h 479"/>
                <a:gd name="T76" fmla="*/ 145 w 535"/>
                <a:gd name="T77" fmla="*/ 27 h 479"/>
                <a:gd name="T78" fmla="*/ 183 w 535"/>
                <a:gd name="T79" fmla="*/ 12 h 479"/>
                <a:gd name="T80" fmla="*/ 224 w 535"/>
                <a:gd name="T81" fmla="*/ 3 h 479"/>
                <a:gd name="T82" fmla="*/ 267 w 535"/>
                <a:gd name="T83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5" h="479">
                  <a:moveTo>
                    <a:pt x="267" y="0"/>
                  </a:moveTo>
                  <a:lnTo>
                    <a:pt x="267" y="0"/>
                  </a:lnTo>
                  <a:lnTo>
                    <a:pt x="311" y="3"/>
                  </a:lnTo>
                  <a:lnTo>
                    <a:pt x="352" y="12"/>
                  </a:lnTo>
                  <a:lnTo>
                    <a:pt x="390" y="27"/>
                  </a:lnTo>
                  <a:lnTo>
                    <a:pt x="425" y="47"/>
                  </a:lnTo>
                  <a:lnTo>
                    <a:pt x="456" y="71"/>
                  </a:lnTo>
                  <a:lnTo>
                    <a:pt x="483" y="99"/>
                  </a:lnTo>
                  <a:lnTo>
                    <a:pt x="504" y="130"/>
                  </a:lnTo>
                  <a:lnTo>
                    <a:pt x="521" y="164"/>
                  </a:lnTo>
                  <a:lnTo>
                    <a:pt x="531" y="201"/>
                  </a:lnTo>
                  <a:lnTo>
                    <a:pt x="535" y="240"/>
                  </a:lnTo>
                  <a:lnTo>
                    <a:pt x="531" y="279"/>
                  </a:lnTo>
                  <a:lnTo>
                    <a:pt x="521" y="316"/>
                  </a:lnTo>
                  <a:lnTo>
                    <a:pt x="504" y="350"/>
                  </a:lnTo>
                  <a:lnTo>
                    <a:pt x="483" y="381"/>
                  </a:lnTo>
                  <a:lnTo>
                    <a:pt x="456" y="410"/>
                  </a:lnTo>
                  <a:lnTo>
                    <a:pt x="425" y="433"/>
                  </a:lnTo>
                  <a:lnTo>
                    <a:pt x="390" y="453"/>
                  </a:lnTo>
                  <a:lnTo>
                    <a:pt x="352" y="467"/>
                  </a:lnTo>
                  <a:lnTo>
                    <a:pt x="311" y="476"/>
                  </a:lnTo>
                  <a:lnTo>
                    <a:pt x="267" y="479"/>
                  </a:lnTo>
                  <a:lnTo>
                    <a:pt x="224" y="476"/>
                  </a:lnTo>
                  <a:lnTo>
                    <a:pt x="183" y="467"/>
                  </a:lnTo>
                  <a:lnTo>
                    <a:pt x="145" y="453"/>
                  </a:lnTo>
                  <a:lnTo>
                    <a:pt x="110" y="433"/>
                  </a:lnTo>
                  <a:lnTo>
                    <a:pt x="79" y="410"/>
                  </a:lnTo>
                  <a:lnTo>
                    <a:pt x="52" y="381"/>
                  </a:lnTo>
                  <a:lnTo>
                    <a:pt x="30" y="350"/>
                  </a:lnTo>
                  <a:lnTo>
                    <a:pt x="14" y="316"/>
                  </a:lnTo>
                  <a:lnTo>
                    <a:pt x="4" y="279"/>
                  </a:lnTo>
                  <a:lnTo>
                    <a:pt x="0" y="240"/>
                  </a:lnTo>
                  <a:lnTo>
                    <a:pt x="4" y="201"/>
                  </a:lnTo>
                  <a:lnTo>
                    <a:pt x="14" y="164"/>
                  </a:lnTo>
                  <a:lnTo>
                    <a:pt x="30" y="130"/>
                  </a:lnTo>
                  <a:lnTo>
                    <a:pt x="52" y="99"/>
                  </a:lnTo>
                  <a:lnTo>
                    <a:pt x="79" y="71"/>
                  </a:lnTo>
                  <a:lnTo>
                    <a:pt x="110" y="47"/>
                  </a:lnTo>
                  <a:lnTo>
                    <a:pt x="145" y="27"/>
                  </a:lnTo>
                  <a:lnTo>
                    <a:pt x="183" y="12"/>
                  </a:lnTo>
                  <a:lnTo>
                    <a:pt x="224" y="3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113"/>
            <p:cNvSpPr>
              <a:spLocks/>
            </p:cNvSpPr>
            <p:nvPr/>
          </p:nvSpPr>
          <p:spPr bwMode="auto">
            <a:xfrm>
              <a:off x="-873125" y="3206750"/>
              <a:ext cx="106362" cy="107950"/>
            </a:xfrm>
            <a:custGeom>
              <a:avLst/>
              <a:gdLst>
                <a:gd name="T0" fmla="*/ 267 w 535"/>
                <a:gd name="T1" fmla="*/ 0 h 480"/>
                <a:gd name="T2" fmla="*/ 311 w 535"/>
                <a:gd name="T3" fmla="*/ 5 h 480"/>
                <a:gd name="T4" fmla="*/ 352 w 535"/>
                <a:gd name="T5" fmla="*/ 14 h 480"/>
                <a:gd name="T6" fmla="*/ 390 w 535"/>
                <a:gd name="T7" fmla="*/ 28 h 480"/>
                <a:gd name="T8" fmla="*/ 425 w 535"/>
                <a:gd name="T9" fmla="*/ 48 h 480"/>
                <a:gd name="T10" fmla="*/ 456 w 535"/>
                <a:gd name="T11" fmla="*/ 71 h 480"/>
                <a:gd name="T12" fmla="*/ 483 w 535"/>
                <a:gd name="T13" fmla="*/ 99 h 480"/>
                <a:gd name="T14" fmla="*/ 504 w 535"/>
                <a:gd name="T15" fmla="*/ 130 h 480"/>
                <a:gd name="T16" fmla="*/ 521 w 535"/>
                <a:gd name="T17" fmla="*/ 165 h 480"/>
                <a:gd name="T18" fmla="*/ 531 w 535"/>
                <a:gd name="T19" fmla="*/ 202 h 480"/>
                <a:gd name="T20" fmla="*/ 535 w 535"/>
                <a:gd name="T21" fmla="*/ 241 h 480"/>
                <a:gd name="T22" fmla="*/ 531 w 535"/>
                <a:gd name="T23" fmla="*/ 280 h 480"/>
                <a:gd name="T24" fmla="*/ 521 w 535"/>
                <a:gd name="T25" fmla="*/ 316 h 480"/>
                <a:gd name="T26" fmla="*/ 504 w 535"/>
                <a:gd name="T27" fmla="*/ 350 h 480"/>
                <a:gd name="T28" fmla="*/ 483 w 535"/>
                <a:gd name="T29" fmla="*/ 382 h 480"/>
                <a:gd name="T30" fmla="*/ 456 w 535"/>
                <a:gd name="T31" fmla="*/ 410 h 480"/>
                <a:gd name="T32" fmla="*/ 425 w 535"/>
                <a:gd name="T33" fmla="*/ 434 h 480"/>
                <a:gd name="T34" fmla="*/ 390 w 535"/>
                <a:gd name="T35" fmla="*/ 453 h 480"/>
                <a:gd name="T36" fmla="*/ 352 w 535"/>
                <a:gd name="T37" fmla="*/ 468 h 480"/>
                <a:gd name="T38" fmla="*/ 311 w 535"/>
                <a:gd name="T39" fmla="*/ 477 h 480"/>
                <a:gd name="T40" fmla="*/ 267 w 535"/>
                <a:gd name="T41" fmla="*/ 480 h 480"/>
                <a:gd name="T42" fmla="*/ 224 w 535"/>
                <a:gd name="T43" fmla="*/ 477 h 480"/>
                <a:gd name="T44" fmla="*/ 183 w 535"/>
                <a:gd name="T45" fmla="*/ 468 h 480"/>
                <a:gd name="T46" fmla="*/ 145 w 535"/>
                <a:gd name="T47" fmla="*/ 453 h 480"/>
                <a:gd name="T48" fmla="*/ 110 w 535"/>
                <a:gd name="T49" fmla="*/ 434 h 480"/>
                <a:gd name="T50" fmla="*/ 79 w 535"/>
                <a:gd name="T51" fmla="*/ 410 h 480"/>
                <a:gd name="T52" fmla="*/ 52 w 535"/>
                <a:gd name="T53" fmla="*/ 382 h 480"/>
                <a:gd name="T54" fmla="*/ 30 w 535"/>
                <a:gd name="T55" fmla="*/ 350 h 480"/>
                <a:gd name="T56" fmla="*/ 14 w 535"/>
                <a:gd name="T57" fmla="*/ 316 h 480"/>
                <a:gd name="T58" fmla="*/ 4 w 535"/>
                <a:gd name="T59" fmla="*/ 280 h 480"/>
                <a:gd name="T60" fmla="*/ 0 w 535"/>
                <a:gd name="T61" fmla="*/ 241 h 480"/>
                <a:gd name="T62" fmla="*/ 4 w 535"/>
                <a:gd name="T63" fmla="*/ 202 h 480"/>
                <a:gd name="T64" fmla="*/ 14 w 535"/>
                <a:gd name="T65" fmla="*/ 165 h 480"/>
                <a:gd name="T66" fmla="*/ 30 w 535"/>
                <a:gd name="T67" fmla="*/ 130 h 480"/>
                <a:gd name="T68" fmla="*/ 52 w 535"/>
                <a:gd name="T69" fmla="*/ 99 h 480"/>
                <a:gd name="T70" fmla="*/ 79 w 535"/>
                <a:gd name="T71" fmla="*/ 71 h 480"/>
                <a:gd name="T72" fmla="*/ 110 w 535"/>
                <a:gd name="T73" fmla="*/ 48 h 480"/>
                <a:gd name="T74" fmla="*/ 145 w 535"/>
                <a:gd name="T75" fmla="*/ 28 h 480"/>
                <a:gd name="T76" fmla="*/ 183 w 535"/>
                <a:gd name="T77" fmla="*/ 14 h 480"/>
                <a:gd name="T78" fmla="*/ 224 w 535"/>
                <a:gd name="T79" fmla="*/ 5 h 480"/>
                <a:gd name="T80" fmla="*/ 267 w 535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5" h="480">
                  <a:moveTo>
                    <a:pt x="267" y="0"/>
                  </a:moveTo>
                  <a:lnTo>
                    <a:pt x="311" y="5"/>
                  </a:lnTo>
                  <a:lnTo>
                    <a:pt x="352" y="14"/>
                  </a:lnTo>
                  <a:lnTo>
                    <a:pt x="390" y="28"/>
                  </a:lnTo>
                  <a:lnTo>
                    <a:pt x="425" y="48"/>
                  </a:lnTo>
                  <a:lnTo>
                    <a:pt x="456" y="71"/>
                  </a:lnTo>
                  <a:lnTo>
                    <a:pt x="483" y="99"/>
                  </a:lnTo>
                  <a:lnTo>
                    <a:pt x="504" y="130"/>
                  </a:lnTo>
                  <a:lnTo>
                    <a:pt x="521" y="165"/>
                  </a:lnTo>
                  <a:lnTo>
                    <a:pt x="531" y="202"/>
                  </a:lnTo>
                  <a:lnTo>
                    <a:pt x="535" y="241"/>
                  </a:lnTo>
                  <a:lnTo>
                    <a:pt x="531" y="280"/>
                  </a:lnTo>
                  <a:lnTo>
                    <a:pt x="521" y="316"/>
                  </a:lnTo>
                  <a:lnTo>
                    <a:pt x="504" y="350"/>
                  </a:lnTo>
                  <a:lnTo>
                    <a:pt x="483" y="382"/>
                  </a:lnTo>
                  <a:lnTo>
                    <a:pt x="456" y="410"/>
                  </a:lnTo>
                  <a:lnTo>
                    <a:pt x="425" y="434"/>
                  </a:lnTo>
                  <a:lnTo>
                    <a:pt x="390" y="453"/>
                  </a:lnTo>
                  <a:lnTo>
                    <a:pt x="352" y="468"/>
                  </a:lnTo>
                  <a:lnTo>
                    <a:pt x="311" y="477"/>
                  </a:lnTo>
                  <a:lnTo>
                    <a:pt x="267" y="480"/>
                  </a:lnTo>
                  <a:lnTo>
                    <a:pt x="224" y="477"/>
                  </a:lnTo>
                  <a:lnTo>
                    <a:pt x="183" y="468"/>
                  </a:lnTo>
                  <a:lnTo>
                    <a:pt x="145" y="453"/>
                  </a:lnTo>
                  <a:lnTo>
                    <a:pt x="110" y="434"/>
                  </a:lnTo>
                  <a:lnTo>
                    <a:pt x="79" y="410"/>
                  </a:lnTo>
                  <a:lnTo>
                    <a:pt x="52" y="382"/>
                  </a:lnTo>
                  <a:lnTo>
                    <a:pt x="30" y="350"/>
                  </a:lnTo>
                  <a:lnTo>
                    <a:pt x="14" y="316"/>
                  </a:lnTo>
                  <a:lnTo>
                    <a:pt x="4" y="280"/>
                  </a:lnTo>
                  <a:lnTo>
                    <a:pt x="0" y="241"/>
                  </a:lnTo>
                  <a:lnTo>
                    <a:pt x="4" y="202"/>
                  </a:lnTo>
                  <a:lnTo>
                    <a:pt x="14" y="165"/>
                  </a:lnTo>
                  <a:lnTo>
                    <a:pt x="30" y="130"/>
                  </a:lnTo>
                  <a:lnTo>
                    <a:pt x="52" y="99"/>
                  </a:lnTo>
                  <a:lnTo>
                    <a:pt x="79" y="71"/>
                  </a:lnTo>
                  <a:lnTo>
                    <a:pt x="110" y="48"/>
                  </a:lnTo>
                  <a:lnTo>
                    <a:pt x="145" y="28"/>
                  </a:lnTo>
                  <a:lnTo>
                    <a:pt x="183" y="14"/>
                  </a:lnTo>
                  <a:lnTo>
                    <a:pt x="224" y="5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14"/>
            <p:cNvSpPr>
              <a:spLocks/>
            </p:cNvSpPr>
            <p:nvPr/>
          </p:nvSpPr>
          <p:spPr bwMode="auto">
            <a:xfrm>
              <a:off x="-584200" y="2909888"/>
              <a:ext cx="106362" cy="109538"/>
            </a:xfrm>
            <a:custGeom>
              <a:avLst/>
              <a:gdLst>
                <a:gd name="T0" fmla="*/ 266 w 534"/>
                <a:gd name="T1" fmla="*/ 0 h 480"/>
                <a:gd name="T2" fmla="*/ 310 w 534"/>
                <a:gd name="T3" fmla="*/ 4 h 480"/>
                <a:gd name="T4" fmla="*/ 351 w 534"/>
                <a:gd name="T5" fmla="*/ 13 h 480"/>
                <a:gd name="T6" fmla="*/ 389 w 534"/>
                <a:gd name="T7" fmla="*/ 28 h 480"/>
                <a:gd name="T8" fmla="*/ 424 w 534"/>
                <a:gd name="T9" fmla="*/ 47 h 480"/>
                <a:gd name="T10" fmla="*/ 455 w 534"/>
                <a:gd name="T11" fmla="*/ 71 h 480"/>
                <a:gd name="T12" fmla="*/ 482 w 534"/>
                <a:gd name="T13" fmla="*/ 99 h 480"/>
                <a:gd name="T14" fmla="*/ 504 w 534"/>
                <a:gd name="T15" fmla="*/ 130 h 480"/>
                <a:gd name="T16" fmla="*/ 520 w 534"/>
                <a:gd name="T17" fmla="*/ 165 h 480"/>
                <a:gd name="T18" fmla="*/ 531 w 534"/>
                <a:gd name="T19" fmla="*/ 201 h 480"/>
                <a:gd name="T20" fmla="*/ 534 w 534"/>
                <a:gd name="T21" fmla="*/ 241 h 480"/>
                <a:gd name="T22" fmla="*/ 531 w 534"/>
                <a:gd name="T23" fmla="*/ 280 h 480"/>
                <a:gd name="T24" fmla="*/ 520 w 534"/>
                <a:gd name="T25" fmla="*/ 316 h 480"/>
                <a:gd name="T26" fmla="*/ 504 w 534"/>
                <a:gd name="T27" fmla="*/ 351 h 480"/>
                <a:gd name="T28" fmla="*/ 482 w 534"/>
                <a:gd name="T29" fmla="*/ 382 h 480"/>
                <a:gd name="T30" fmla="*/ 455 w 534"/>
                <a:gd name="T31" fmla="*/ 411 h 480"/>
                <a:gd name="T32" fmla="*/ 424 w 534"/>
                <a:gd name="T33" fmla="*/ 434 h 480"/>
                <a:gd name="T34" fmla="*/ 389 w 534"/>
                <a:gd name="T35" fmla="*/ 454 h 480"/>
                <a:gd name="T36" fmla="*/ 351 w 534"/>
                <a:gd name="T37" fmla="*/ 468 h 480"/>
                <a:gd name="T38" fmla="*/ 310 w 534"/>
                <a:gd name="T39" fmla="*/ 477 h 480"/>
                <a:gd name="T40" fmla="*/ 266 w 534"/>
                <a:gd name="T41" fmla="*/ 480 h 480"/>
                <a:gd name="T42" fmla="*/ 224 w 534"/>
                <a:gd name="T43" fmla="*/ 477 h 480"/>
                <a:gd name="T44" fmla="*/ 182 w 534"/>
                <a:gd name="T45" fmla="*/ 468 h 480"/>
                <a:gd name="T46" fmla="*/ 144 w 534"/>
                <a:gd name="T47" fmla="*/ 454 h 480"/>
                <a:gd name="T48" fmla="*/ 109 w 534"/>
                <a:gd name="T49" fmla="*/ 434 h 480"/>
                <a:gd name="T50" fmla="*/ 78 w 534"/>
                <a:gd name="T51" fmla="*/ 411 h 480"/>
                <a:gd name="T52" fmla="*/ 51 w 534"/>
                <a:gd name="T53" fmla="*/ 382 h 480"/>
                <a:gd name="T54" fmla="*/ 30 w 534"/>
                <a:gd name="T55" fmla="*/ 351 h 480"/>
                <a:gd name="T56" fmla="*/ 13 w 534"/>
                <a:gd name="T57" fmla="*/ 316 h 480"/>
                <a:gd name="T58" fmla="*/ 3 w 534"/>
                <a:gd name="T59" fmla="*/ 280 h 480"/>
                <a:gd name="T60" fmla="*/ 0 w 534"/>
                <a:gd name="T61" fmla="*/ 241 h 480"/>
                <a:gd name="T62" fmla="*/ 3 w 534"/>
                <a:gd name="T63" fmla="*/ 201 h 480"/>
                <a:gd name="T64" fmla="*/ 13 w 534"/>
                <a:gd name="T65" fmla="*/ 165 h 480"/>
                <a:gd name="T66" fmla="*/ 30 w 534"/>
                <a:gd name="T67" fmla="*/ 130 h 480"/>
                <a:gd name="T68" fmla="*/ 51 w 534"/>
                <a:gd name="T69" fmla="*/ 99 h 480"/>
                <a:gd name="T70" fmla="*/ 78 w 534"/>
                <a:gd name="T71" fmla="*/ 71 h 480"/>
                <a:gd name="T72" fmla="*/ 109 w 534"/>
                <a:gd name="T73" fmla="*/ 47 h 480"/>
                <a:gd name="T74" fmla="*/ 144 w 534"/>
                <a:gd name="T75" fmla="*/ 28 h 480"/>
                <a:gd name="T76" fmla="*/ 182 w 534"/>
                <a:gd name="T77" fmla="*/ 13 h 480"/>
                <a:gd name="T78" fmla="*/ 224 w 534"/>
                <a:gd name="T79" fmla="*/ 4 h 480"/>
                <a:gd name="T80" fmla="*/ 266 w 534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4" h="480">
                  <a:moveTo>
                    <a:pt x="266" y="0"/>
                  </a:moveTo>
                  <a:lnTo>
                    <a:pt x="310" y="4"/>
                  </a:lnTo>
                  <a:lnTo>
                    <a:pt x="351" y="13"/>
                  </a:lnTo>
                  <a:lnTo>
                    <a:pt x="389" y="28"/>
                  </a:lnTo>
                  <a:lnTo>
                    <a:pt x="424" y="47"/>
                  </a:lnTo>
                  <a:lnTo>
                    <a:pt x="455" y="71"/>
                  </a:lnTo>
                  <a:lnTo>
                    <a:pt x="482" y="99"/>
                  </a:lnTo>
                  <a:lnTo>
                    <a:pt x="504" y="130"/>
                  </a:lnTo>
                  <a:lnTo>
                    <a:pt x="520" y="165"/>
                  </a:lnTo>
                  <a:lnTo>
                    <a:pt x="531" y="201"/>
                  </a:lnTo>
                  <a:lnTo>
                    <a:pt x="534" y="241"/>
                  </a:lnTo>
                  <a:lnTo>
                    <a:pt x="531" y="280"/>
                  </a:lnTo>
                  <a:lnTo>
                    <a:pt x="520" y="316"/>
                  </a:lnTo>
                  <a:lnTo>
                    <a:pt x="504" y="351"/>
                  </a:lnTo>
                  <a:lnTo>
                    <a:pt x="482" y="382"/>
                  </a:lnTo>
                  <a:lnTo>
                    <a:pt x="455" y="411"/>
                  </a:lnTo>
                  <a:lnTo>
                    <a:pt x="424" y="434"/>
                  </a:lnTo>
                  <a:lnTo>
                    <a:pt x="389" y="454"/>
                  </a:lnTo>
                  <a:lnTo>
                    <a:pt x="351" y="468"/>
                  </a:lnTo>
                  <a:lnTo>
                    <a:pt x="310" y="477"/>
                  </a:lnTo>
                  <a:lnTo>
                    <a:pt x="266" y="480"/>
                  </a:lnTo>
                  <a:lnTo>
                    <a:pt x="224" y="477"/>
                  </a:lnTo>
                  <a:lnTo>
                    <a:pt x="182" y="468"/>
                  </a:lnTo>
                  <a:lnTo>
                    <a:pt x="144" y="454"/>
                  </a:lnTo>
                  <a:lnTo>
                    <a:pt x="109" y="434"/>
                  </a:lnTo>
                  <a:lnTo>
                    <a:pt x="78" y="411"/>
                  </a:lnTo>
                  <a:lnTo>
                    <a:pt x="51" y="382"/>
                  </a:lnTo>
                  <a:lnTo>
                    <a:pt x="30" y="351"/>
                  </a:lnTo>
                  <a:lnTo>
                    <a:pt x="13" y="316"/>
                  </a:lnTo>
                  <a:lnTo>
                    <a:pt x="3" y="280"/>
                  </a:lnTo>
                  <a:lnTo>
                    <a:pt x="0" y="241"/>
                  </a:lnTo>
                  <a:lnTo>
                    <a:pt x="3" y="201"/>
                  </a:lnTo>
                  <a:lnTo>
                    <a:pt x="13" y="165"/>
                  </a:lnTo>
                  <a:lnTo>
                    <a:pt x="30" y="130"/>
                  </a:lnTo>
                  <a:lnTo>
                    <a:pt x="51" y="99"/>
                  </a:lnTo>
                  <a:lnTo>
                    <a:pt x="78" y="71"/>
                  </a:lnTo>
                  <a:lnTo>
                    <a:pt x="109" y="47"/>
                  </a:lnTo>
                  <a:lnTo>
                    <a:pt x="144" y="28"/>
                  </a:lnTo>
                  <a:lnTo>
                    <a:pt x="182" y="13"/>
                  </a:lnTo>
                  <a:lnTo>
                    <a:pt x="224" y="4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15"/>
            <p:cNvSpPr>
              <a:spLocks/>
            </p:cNvSpPr>
            <p:nvPr/>
          </p:nvSpPr>
          <p:spPr bwMode="auto">
            <a:xfrm>
              <a:off x="-1162050" y="2909888"/>
              <a:ext cx="106362" cy="109538"/>
            </a:xfrm>
            <a:custGeom>
              <a:avLst/>
              <a:gdLst>
                <a:gd name="T0" fmla="*/ 268 w 535"/>
                <a:gd name="T1" fmla="*/ 0 h 480"/>
                <a:gd name="T2" fmla="*/ 311 w 535"/>
                <a:gd name="T3" fmla="*/ 4 h 480"/>
                <a:gd name="T4" fmla="*/ 352 w 535"/>
                <a:gd name="T5" fmla="*/ 13 h 480"/>
                <a:gd name="T6" fmla="*/ 390 w 535"/>
                <a:gd name="T7" fmla="*/ 28 h 480"/>
                <a:gd name="T8" fmla="*/ 426 w 535"/>
                <a:gd name="T9" fmla="*/ 47 h 480"/>
                <a:gd name="T10" fmla="*/ 457 w 535"/>
                <a:gd name="T11" fmla="*/ 71 h 480"/>
                <a:gd name="T12" fmla="*/ 483 w 535"/>
                <a:gd name="T13" fmla="*/ 99 h 480"/>
                <a:gd name="T14" fmla="*/ 505 w 535"/>
                <a:gd name="T15" fmla="*/ 130 h 480"/>
                <a:gd name="T16" fmla="*/ 521 w 535"/>
                <a:gd name="T17" fmla="*/ 165 h 480"/>
                <a:gd name="T18" fmla="*/ 531 w 535"/>
                <a:gd name="T19" fmla="*/ 201 h 480"/>
                <a:gd name="T20" fmla="*/ 535 w 535"/>
                <a:gd name="T21" fmla="*/ 241 h 480"/>
                <a:gd name="T22" fmla="*/ 531 w 535"/>
                <a:gd name="T23" fmla="*/ 280 h 480"/>
                <a:gd name="T24" fmla="*/ 521 w 535"/>
                <a:gd name="T25" fmla="*/ 316 h 480"/>
                <a:gd name="T26" fmla="*/ 505 w 535"/>
                <a:gd name="T27" fmla="*/ 351 h 480"/>
                <a:gd name="T28" fmla="*/ 483 w 535"/>
                <a:gd name="T29" fmla="*/ 382 h 480"/>
                <a:gd name="T30" fmla="*/ 457 w 535"/>
                <a:gd name="T31" fmla="*/ 411 h 480"/>
                <a:gd name="T32" fmla="*/ 426 w 535"/>
                <a:gd name="T33" fmla="*/ 434 h 480"/>
                <a:gd name="T34" fmla="*/ 390 w 535"/>
                <a:gd name="T35" fmla="*/ 454 h 480"/>
                <a:gd name="T36" fmla="*/ 352 w 535"/>
                <a:gd name="T37" fmla="*/ 468 h 480"/>
                <a:gd name="T38" fmla="*/ 311 w 535"/>
                <a:gd name="T39" fmla="*/ 477 h 480"/>
                <a:gd name="T40" fmla="*/ 268 w 535"/>
                <a:gd name="T41" fmla="*/ 480 h 480"/>
                <a:gd name="T42" fmla="*/ 224 w 535"/>
                <a:gd name="T43" fmla="*/ 477 h 480"/>
                <a:gd name="T44" fmla="*/ 184 w 535"/>
                <a:gd name="T45" fmla="*/ 468 h 480"/>
                <a:gd name="T46" fmla="*/ 144 w 535"/>
                <a:gd name="T47" fmla="*/ 454 h 480"/>
                <a:gd name="T48" fmla="*/ 110 w 535"/>
                <a:gd name="T49" fmla="*/ 434 h 480"/>
                <a:gd name="T50" fmla="*/ 78 w 535"/>
                <a:gd name="T51" fmla="*/ 411 h 480"/>
                <a:gd name="T52" fmla="*/ 53 w 535"/>
                <a:gd name="T53" fmla="*/ 382 h 480"/>
                <a:gd name="T54" fmla="*/ 30 w 535"/>
                <a:gd name="T55" fmla="*/ 351 h 480"/>
                <a:gd name="T56" fmla="*/ 14 w 535"/>
                <a:gd name="T57" fmla="*/ 316 h 480"/>
                <a:gd name="T58" fmla="*/ 4 w 535"/>
                <a:gd name="T59" fmla="*/ 280 h 480"/>
                <a:gd name="T60" fmla="*/ 0 w 535"/>
                <a:gd name="T61" fmla="*/ 241 h 480"/>
                <a:gd name="T62" fmla="*/ 4 w 535"/>
                <a:gd name="T63" fmla="*/ 201 h 480"/>
                <a:gd name="T64" fmla="*/ 14 w 535"/>
                <a:gd name="T65" fmla="*/ 165 h 480"/>
                <a:gd name="T66" fmla="*/ 30 w 535"/>
                <a:gd name="T67" fmla="*/ 130 h 480"/>
                <a:gd name="T68" fmla="*/ 53 w 535"/>
                <a:gd name="T69" fmla="*/ 99 h 480"/>
                <a:gd name="T70" fmla="*/ 78 w 535"/>
                <a:gd name="T71" fmla="*/ 71 h 480"/>
                <a:gd name="T72" fmla="*/ 110 w 535"/>
                <a:gd name="T73" fmla="*/ 47 h 480"/>
                <a:gd name="T74" fmla="*/ 144 w 535"/>
                <a:gd name="T75" fmla="*/ 28 h 480"/>
                <a:gd name="T76" fmla="*/ 184 w 535"/>
                <a:gd name="T77" fmla="*/ 13 h 480"/>
                <a:gd name="T78" fmla="*/ 224 w 535"/>
                <a:gd name="T79" fmla="*/ 4 h 480"/>
                <a:gd name="T80" fmla="*/ 268 w 535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5" h="480">
                  <a:moveTo>
                    <a:pt x="268" y="0"/>
                  </a:moveTo>
                  <a:lnTo>
                    <a:pt x="311" y="4"/>
                  </a:lnTo>
                  <a:lnTo>
                    <a:pt x="352" y="13"/>
                  </a:lnTo>
                  <a:lnTo>
                    <a:pt x="390" y="28"/>
                  </a:lnTo>
                  <a:lnTo>
                    <a:pt x="426" y="47"/>
                  </a:lnTo>
                  <a:lnTo>
                    <a:pt x="457" y="71"/>
                  </a:lnTo>
                  <a:lnTo>
                    <a:pt x="483" y="99"/>
                  </a:lnTo>
                  <a:lnTo>
                    <a:pt x="505" y="130"/>
                  </a:lnTo>
                  <a:lnTo>
                    <a:pt x="521" y="165"/>
                  </a:lnTo>
                  <a:lnTo>
                    <a:pt x="531" y="201"/>
                  </a:lnTo>
                  <a:lnTo>
                    <a:pt x="535" y="241"/>
                  </a:lnTo>
                  <a:lnTo>
                    <a:pt x="531" y="280"/>
                  </a:lnTo>
                  <a:lnTo>
                    <a:pt x="521" y="316"/>
                  </a:lnTo>
                  <a:lnTo>
                    <a:pt x="505" y="351"/>
                  </a:lnTo>
                  <a:lnTo>
                    <a:pt x="483" y="382"/>
                  </a:lnTo>
                  <a:lnTo>
                    <a:pt x="457" y="411"/>
                  </a:lnTo>
                  <a:lnTo>
                    <a:pt x="426" y="434"/>
                  </a:lnTo>
                  <a:lnTo>
                    <a:pt x="390" y="454"/>
                  </a:lnTo>
                  <a:lnTo>
                    <a:pt x="352" y="468"/>
                  </a:lnTo>
                  <a:lnTo>
                    <a:pt x="311" y="477"/>
                  </a:lnTo>
                  <a:lnTo>
                    <a:pt x="268" y="480"/>
                  </a:lnTo>
                  <a:lnTo>
                    <a:pt x="224" y="477"/>
                  </a:lnTo>
                  <a:lnTo>
                    <a:pt x="184" y="468"/>
                  </a:lnTo>
                  <a:lnTo>
                    <a:pt x="144" y="454"/>
                  </a:lnTo>
                  <a:lnTo>
                    <a:pt x="110" y="434"/>
                  </a:lnTo>
                  <a:lnTo>
                    <a:pt x="78" y="411"/>
                  </a:lnTo>
                  <a:lnTo>
                    <a:pt x="53" y="382"/>
                  </a:lnTo>
                  <a:lnTo>
                    <a:pt x="30" y="351"/>
                  </a:lnTo>
                  <a:lnTo>
                    <a:pt x="14" y="316"/>
                  </a:lnTo>
                  <a:lnTo>
                    <a:pt x="4" y="280"/>
                  </a:lnTo>
                  <a:lnTo>
                    <a:pt x="0" y="241"/>
                  </a:lnTo>
                  <a:lnTo>
                    <a:pt x="4" y="201"/>
                  </a:lnTo>
                  <a:lnTo>
                    <a:pt x="14" y="165"/>
                  </a:lnTo>
                  <a:lnTo>
                    <a:pt x="30" y="130"/>
                  </a:lnTo>
                  <a:lnTo>
                    <a:pt x="53" y="99"/>
                  </a:lnTo>
                  <a:lnTo>
                    <a:pt x="78" y="71"/>
                  </a:lnTo>
                  <a:lnTo>
                    <a:pt x="110" y="47"/>
                  </a:lnTo>
                  <a:lnTo>
                    <a:pt x="144" y="28"/>
                  </a:lnTo>
                  <a:lnTo>
                    <a:pt x="184" y="13"/>
                  </a:lnTo>
                  <a:lnTo>
                    <a:pt x="224" y="4"/>
                  </a:lnTo>
                  <a:lnTo>
                    <a:pt x="2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16"/>
            <p:cNvSpPr>
              <a:spLocks/>
            </p:cNvSpPr>
            <p:nvPr/>
          </p:nvSpPr>
          <p:spPr bwMode="auto">
            <a:xfrm>
              <a:off x="-1041400" y="2738438"/>
              <a:ext cx="441325" cy="452438"/>
            </a:xfrm>
            <a:custGeom>
              <a:avLst/>
              <a:gdLst>
                <a:gd name="T0" fmla="*/ 1222 w 2224"/>
                <a:gd name="T1" fmla="*/ 181 h 1997"/>
                <a:gd name="T2" fmla="*/ 1148 w 2224"/>
                <a:gd name="T3" fmla="*/ 523 h 1997"/>
                <a:gd name="T4" fmla="*/ 1263 w 2224"/>
                <a:gd name="T5" fmla="*/ 541 h 1997"/>
                <a:gd name="T6" fmla="*/ 1368 w 2224"/>
                <a:gd name="T7" fmla="*/ 580 h 1997"/>
                <a:gd name="T8" fmla="*/ 1463 w 2224"/>
                <a:gd name="T9" fmla="*/ 638 h 1997"/>
                <a:gd name="T10" fmla="*/ 1678 w 2224"/>
                <a:gd name="T11" fmla="*/ 350 h 1997"/>
                <a:gd name="T12" fmla="*/ 1833 w 2224"/>
                <a:gd name="T13" fmla="*/ 491 h 1997"/>
                <a:gd name="T14" fmla="*/ 1514 w 2224"/>
                <a:gd name="T15" fmla="*/ 682 h 1997"/>
                <a:gd name="T16" fmla="*/ 1581 w 2224"/>
                <a:gd name="T17" fmla="*/ 766 h 1997"/>
                <a:gd name="T18" fmla="*/ 1627 w 2224"/>
                <a:gd name="T19" fmla="*/ 862 h 1997"/>
                <a:gd name="T20" fmla="*/ 1650 w 2224"/>
                <a:gd name="T21" fmla="*/ 967 h 1997"/>
                <a:gd name="T22" fmla="*/ 2023 w 2224"/>
                <a:gd name="T23" fmla="*/ 899 h 1997"/>
                <a:gd name="T24" fmla="*/ 2023 w 2224"/>
                <a:gd name="T25" fmla="*/ 1098 h 1997"/>
                <a:gd name="T26" fmla="*/ 1651 w 2224"/>
                <a:gd name="T27" fmla="*/ 1031 h 1997"/>
                <a:gd name="T28" fmla="*/ 1636 w 2224"/>
                <a:gd name="T29" fmla="*/ 1123 h 1997"/>
                <a:gd name="T30" fmla="*/ 1603 w 2224"/>
                <a:gd name="T31" fmla="*/ 1210 h 1997"/>
                <a:gd name="T32" fmla="*/ 1553 w 2224"/>
                <a:gd name="T33" fmla="*/ 1287 h 1997"/>
                <a:gd name="T34" fmla="*/ 1781 w 2224"/>
                <a:gd name="T35" fmla="*/ 1554 h 1997"/>
                <a:gd name="T36" fmla="*/ 1897 w 2224"/>
                <a:gd name="T37" fmla="*/ 1705 h 1997"/>
                <a:gd name="T38" fmla="*/ 1730 w 2224"/>
                <a:gd name="T39" fmla="*/ 1599 h 1997"/>
                <a:gd name="T40" fmla="*/ 1433 w 2224"/>
                <a:gd name="T41" fmla="*/ 1397 h 1997"/>
                <a:gd name="T42" fmla="*/ 1347 w 2224"/>
                <a:gd name="T43" fmla="*/ 1444 h 1997"/>
                <a:gd name="T44" fmla="*/ 1251 w 2224"/>
                <a:gd name="T45" fmla="*/ 1476 h 1997"/>
                <a:gd name="T46" fmla="*/ 1148 w 2224"/>
                <a:gd name="T47" fmla="*/ 1491 h 1997"/>
                <a:gd name="T48" fmla="*/ 1222 w 2224"/>
                <a:gd name="T49" fmla="*/ 1816 h 1997"/>
                <a:gd name="T50" fmla="*/ 1001 w 2224"/>
                <a:gd name="T51" fmla="*/ 1816 h 1997"/>
                <a:gd name="T52" fmla="*/ 1076 w 2224"/>
                <a:gd name="T53" fmla="*/ 1491 h 1997"/>
                <a:gd name="T54" fmla="*/ 972 w 2224"/>
                <a:gd name="T55" fmla="*/ 1476 h 1997"/>
                <a:gd name="T56" fmla="*/ 876 w 2224"/>
                <a:gd name="T57" fmla="*/ 1444 h 1997"/>
                <a:gd name="T58" fmla="*/ 788 w 2224"/>
                <a:gd name="T59" fmla="*/ 1397 h 1997"/>
                <a:gd name="T60" fmla="*/ 492 w 2224"/>
                <a:gd name="T61" fmla="*/ 1599 h 1997"/>
                <a:gd name="T62" fmla="*/ 324 w 2224"/>
                <a:gd name="T63" fmla="*/ 1705 h 1997"/>
                <a:gd name="T64" fmla="*/ 442 w 2224"/>
                <a:gd name="T65" fmla="*/ 1554 h 1997"/>
                <a:gd name="T66" fmla="*/ 665 w 2224"/>
                <a:gd name="T67" fmla="*/ 1280 h 1997"/>
                <a:gd name="T68" fmla="*/ 609 w 2224"/>
                <a:gd name="T69" fmla="*/ 1189 h 1997"/>
                <a:gd name="T70" fmla="*/ 578 w 2224"/>
                <a:gd name="T71" fmla="*/ 1086 h 1997"/>
                <a:gd name="T72" fmla="*/ 201 w 2224"/>
                <a:gd name="T73" fmla="*/ 1031 h 1997"/>
                <a:gd name="T74" fmla="*/ 0 w 2224"/>
                <a:gd name="T75" fmla="*/ 999 h 1997"/>
                <a:gd name="T76" fmla="*/ 201 w 2224"/>
                <a:gd name="T77" fmla="*/ 967 h 1997"/>
                <a:gd name="T78" fmla="*/ 581 w 2224"/>
                <a:gd name="T79" fmla="*/ 912 h 1997"/>
                <a:gd name="T80" fmla="*/ 616 w 2224"/>
                <a:gd name="T81" fmla="*/ 812 h 1997"/>
                <a:gd name="T82" fmla="*/ 673 w 2224"/>
                <a:gd name="T83" fmla="*/ 722 h 1997"/>
                <a:gd name="T84" fmla="*/ 442 w 2224"/>
                <a:gd name="T85" fmla="*/ 443 h 1997"/>
                <a:gd name="T86" fmla="*/ 324 w 2224"/>
                <a:gd name="T87" fmla="*/ 293 h 1997"/>
                <a:gd name="T88" fmla="*/ 492 w 2224"/>
                <a:gd name="T89" fmla="*/ 397 h 1997"/>
                <a:gd name="T90" fmla="*/ 805 w 2224"/>
                <a:gd name="T91" fmla="*/ 607 h 1997"/>
                <a:gd name="T92" fmla="*/ 905 w 2224"/>
                <a:gd name="T93" fmla="*/ 558 h 1997"/>
                <a:gd name="T94" fmla="*/ 1017 w 2224"/>
                <a:gd name="T95" fmla="*/ 529 h 1997"/>
                <a:gd name="T96" fmla="*/ 1076 w 2224"/>
                <a:gd name="T97" fmla="*/ 181 h 1997"/>
                <a:gd name="T98" fmla="*/ 1111 w 2224"/>
                <a:gd name="T99" fmla="*/ 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24" h="1997">
                  <a:moveTo>
                    <a:pt x="1111" y="0"/>
                  </a:moveTo>
                  <a:lnTo>
                    <a:pt x="1222" y="181"/>
                  </a:lnTo>
                  <a:lnTo>
                    <a:pt x="1148" y="181"/>
                  </a:lnTo>
                  <a:lnTo>
                    <a:pt x="1148" y="523"/>
                  </a:lnTo>
                  <a:lnTo>
                    <a:pt x="1206" y="529"/>
                  </a:lnTo>
                  <a:lnTo>
                    <a:pt x="1263" y="541"/>
                  </a:lnTo>
                  <a:lnTo>
                    <a:pt x="1317" y="558"/>
                  </a:lnTo>
                  <a:lnTo>
                    <a:pt x="1368" y="580"/>
                  </a:lnTo>
                  <a:lnTo>
                    <a:pt x="1418" y="607"/>
                  </a:lnTo>
                  <a:lnTo>
                    <a:pt x="1463" y="638"/>
                  </a:lnTo>
                  <a:lnTo>
                    <a:pt x="1730" y="397"/>
                  </a:lnTo>
                  <a:lnTo>
                    <a:pt x="1678" y="350"/>
                  </a:lnTo>
                  <a:lnTo>
                    <a:pt x="1897" y="293"/>
                  </a:lnTo>
                  <a:lnTo>
                    <a:pt x="1833" y="491"/>
                  </a:lnTo>
                  <a:lnTo>
                    <a:pt x="1781" y="443"/>
                  </a:lnTo>
                  <a:lnTo>
                    <a:pt x="1514" y="682"/>
                  </a:lnTo>
                  <a:lnTo>
                    <a:pt x="1550" y="722"/>
                  </a:lnTo>
                  <a:lnTo>
                    <a:pt x="1581" y="766"/>
                  </a:lnTo>
                  <a:lnTo>
                    <a:pt x="1607" y="813"/>
                  </a:lnTo>
                  <a:lnTo>
                    <a:pt x="1627" y="862"/>
                  </a:lnTo>
                  <a:lnTo>
                    <a:pt x="1642" y="913"/>
                  </a:lnTo>
                  <a:lnTo>
                    <a:pt x="1650" y="967"/>
                  </a:lnTo>
                  <a:lnTo>
                    <a:pt x="2023" y="967"/>
                  </a:lnTo>
                  <a:lnTo>
                    <a:pt x="2023" y="899"/>
                  </a:lnTo>
                  <a:lnTo>
                    <a:pt x="2224" y="999"/>
                  </a:lnTo>
                  <a:lnTo>
                    <a:pt x="2023" y="1098"/>
                  </a:lnTo>
                  <a:lnTo>
                    <a:pt x="2023" y="1031"/>
                  </a:lnTo>
                  <a:lnTo>
                    <a:pt x="1651" y="1031"/>
                  </a:lnTo>
                  <a:lnTo>
                    <a:pt x="1646" y="1078"/>
                  </a:lnTo>
                  <a:lnTo>
                    <a:pt x="1636" y="1123"/>
                  </a:lnTo>
                  <a:lnTo>
                    <a:pt x="1622" y="1168"/>
                  </a:lnTo>
                  <a:lnTo>
                    <a:pt x="1603" y="1210"/>
                  </a:lnTo>
                  <a:lnTo>
                    <a:pt x="1580" y="1249"/>
                  </a:lnTo>
                  <a:lnTo>
                    <a:pt x="1553" y="1287"/>
                  </a:lnTo>
                  <a:lnTo>
                    <a:pt x="1522" y="1322"/>
                  </a:lnTo>
                  <a:lnTo>
                    <a:pt x="1781" y="1554"/>
                  </a:lnTo>
                  <a:lnTo>
                    <a:pt x="1833" y="1506"/>
                  </a:lnTo>
                  <a:lnTo>
                    <a:pt x="1897" y="1705"/>
                  </a:lnTo>
                  <a:lnTo>
                    <a:pt x="1678" y="1646"/>
                  </a:lnTo>
                  <a:lnTo>
                    <a:pt x="1730" y="1599"/>
                  </a:lnTo>
                  <a:lnTo>
                    <a:pt x="1473" y="1369"/>
                  </a:lnTo>
                  <a:lnTo>
                    <a:pt x="1433" y="1397"/>
                  </a:lnTo>
                  <a:lnTo>
                    <a:pt x="1391" y="1422"/>
                  </a:lnTo>
                  <a:lnTo>
                    <a:pt x="1347" y="1444"/>
                  </a:lnTo>
                  <a:lnTo>
                    <a:pt x="1300" y="1462"/>
                  </a:lnTo>
                  <a:lnTo>
                    <a:pt x="1251" y="1476"/>
                  </a:lnTo>
                  <a:lnTo>
                    <a:pt x="1200" y="1485"/>
                  </a:lnTo>
                  <a:lnTo>
                    <a:pt x="1148" y="1491"/>
                  </a:lnTo>
                  <a:lnTo>
                    <a:pt x="1148" y="1816"/>
                  </a:lnTo>
                  <a:lnTo>
                    <a:pt x="1222" y="1816"/>
                  </a:lnTo>
                  <a:lnTo>
                    <a:pt x="1111" y="1997"/>
                  </a:lnTo>
                  <a:lnTo>
                    <a:pt x="1001" y="1816"/>
                  </a:lnTo>
                  <a:lnTo>
                    <a:pt x="1076" y="1816"/>
                  </a:lnTo>
                  <a:lnTo>
                    <a:pt x="1076" y="1491"/>
                  </a:lnTo>
                  <a:lnTo>
                    <a:pt x="1022" y="1485"/>
                  </a:lnTo>
                  <a:lnTo>
                    <a:pt x="972" y="1476"/>
                  </a:lnTo>
                  <a:lnTo>
                    <a:pt x="923" y="1462"/>
                  </a:lnTo>
                  <a:lnTo>
                    <a:pt x="876" y="1444"/>
                  </a:lnTo>
                  <a:lnTo>
                    <a:pt x="831" y="1422"/>
                  </a:lnTo>
                  <a:lnTo>
                    <a:pt x="788" y="1397"/>
                  </a:lnTo>
                  <a:lnTo>
                    <a:pt x="749" y="1369"/>
                  </a:lnTo>
                  <a:lnTo>
                    <a:pt x="492" y="1599"/>
                  </a:lnTo>
                  <a:lnTo>
                    <a:pt x="546" y="1647"/>
                  </a:lnTo>
                  <a:lnTo>
                    <a:pt x="324" y="1705"/>
                  </a:lnTo>
                  <a:lnTo>
                    <a:pt x="389" y="1506"/>
                  </a:lnTo>
                  <a:lnTo>
                    <a:pt x="442" y="1554"/>
                  </a:lnTo>
                  <a:lnTo>
                    <a:pt x="700" y="1321"/>
                  </a:lnTo>
                  <a:lnTo>
                    <a:pt x="665" y="1280"/>
                  </a:lnTo>
                  <a:lnTo>
                    <a:pt x="635" y="1236"/>
                  </a:lnTo>
                  <a:lnTo>
                    <a:pt x="609" y="1189"/>
                  </a:lnTo>
                  <a:lnTo>
                    <a:pt x="590" y="1138"/>
                  </a:lnTo>
                  <a:lnTo>
                    <a:pt x="578" y="1086"/>
                  </a:lnTo>
                  <a:lnTo>
                    <a:pt x="571" y="1031"/>
                  </a:lnTo>
                  <a:lnTo>
                    <a:pt x="201" y="1031"/>
                  </a:lnTo>
                  <a:lnTo>
                    <a:pt x="201" y="1098"/>
                  </a:lnTo>
                  <a:lnTo>
                    <a:pt x="0" y="999"/>
                  </a:lnTo>
                  <a:lnTo>
                    <a:pt x="201" y="899"/>
                  </a:lnTo>
                  <a:lnTo>
                    <a:pt x="201" y="967"/>
                  </a:lnTo>
                  <a:lnTo>
                    <a:pt x="572" y="967"/>
                  </a:lnTo>
                  <a:lnTo>
                    <a:pt x="581" y="912"/>
                  </a:lnTo>
                  <a:lnTo>
                    <a:pt x="596" y="861"/>
                  </a:lnTo>
                  <a:lnTo>
                    <a:pt x="616" y="812"/>
                  </a:lnTo>
                  <a:lnTo>
                    <a:pt x="641" y="765"/>
                  </a:lnTo>
                  <a:lnTo>
                    <a:pt x="673" y="722"/>
                  </a:lnTo>
                  <a:lnTo>
                    <a:pt x="709" y="682"/>
                  </a:lnTo>
                  <a:lnTo>
                    <a:pt x="442" y="443"/>
                  </a:lnTo>
                  <a:lnTo>
                    <a:pt x="389" y="491"/>
                  </a:lnTo>
                  <a:lnTo>
                    <a:pt x="324" y="293"/>
                  </a:lnTo>
                  <a:lnTo>
                    <a:pt x="546" y="350"/>
                  </a:lnTo>
                  <a:lnTo>
                    <a:pt x="492" y="397"/>
                  </a:lnTo>
                  <a:lnTo>
                    <a:pt x="760" y="638"/>
                  </a:lnTo>
                  <a:lnTo>
                    <a:pt x="805" y="607"/>
                  </a:lnTo>
                  <a:lnTo>
                    <a:pt x="853" y="580"/>
                  </a:lnTo>
                  <a:lnTo>
                    <a:pt x="905" y="558"/>
                  </a:lnTo>
                  <a:lnTo>
                    <a:pt x="960" y="541"/>
                  </a:lnTo>
                  <a:lnTo>
                    <a:pt x="1017" y="529"/>
                  </a:lnTo>
                  <a:lnTo>
                    <a:pt x="1076" y="523"/>
                  </a:lnTo>
                  <a:lnTo>
                    <a:pt x="1076" y="181"/>
                  </a:lnTo>
                  <a:lnTo>
                    <a:pt x="1001" y="181"/>
                  </a:lnTo>
                  <a:lnTo>
                    <a:pt x="1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17"/>
            <p:cNvSpPr>
              <a:spLocks/>
            </p:cNvSpPr>
            <p:nvPr/>
          </p:nvSpPr>
          <p:spPr bwMode="auto">
            <a:xfrm>
              <a:off x="-668338" y="2700338"/>
              <a:ext cx="104775" cy="109538"/>
            </a:xfrm>
            <a:custGeom>
              <a:avLst/>
              <a:gdLst>
                <a:gd name="T0" fmla="*/ 267 w 534"/>
                <a:gd name="T1" fmla="*/ 0 h 479"/>
                <a:gd name="T2" fmla="*/ 310 w 534"/>
                <a:gd name="T3" fmla="*/ 3 h 479"/>
                <a:gd name="T4" fmla="*/ 351 w 534"/>
                <a:gd name="T5" fmla="*/ 12 h 479"/>
                <a:gd name="T6" fmla="*/ 390 w 534"/>
                <a:gd name="T7" fmla="*/ 27 h 479"/>
                <a:gd name="T8" fmla="*/ 424 w 534"/>
                <a:gd name="T9" fmla="*/ 47 h 479"/>
                <a:gd name="T10" fmla="*/ 456 w 534"/>
                <a:gd name="T11" fmla="*/ 71 h 479"/>
                <a:gd name="T12" fmla="*/ 483 w 534"/>
                <a:gd name="T13" fmla="*/ 98 h 479"/>
                <a:gd name="T14" fmla="*/ 504 w 534"/>
                <a:gd name="T15" fmla="*/ 129 h 479"/>
                <a:gd name="T16" fmla="*/ 521 w 534"/>
                <a:gd name="T17" fmla="*/ 164 h 479"/>
                <a:gd name="T18" fmla="*/ 531 w 534"/>
                <a:gd name="T19" fmla="*/ 200 h 479"/>
                <a:gd name="T20" fmla="*/ 534 w 534"/>
                <a:gd name="T21" fmla="*/ 240 h 479"/>
                <a:gd name="T22" fmla="*/ 531 w 534"/>
                <a:gd name="T23" fmla="*/ 278 h 479"/>
                <a:gd name="T24" fmla="*/ 521 w 534"/>
                <a:gd name="T25" fmla="*/ 315 h 479"/>
                <a:gd name="T26" fmla="*/ 504 w 534"/>
                <a:gd name="T27" fmla="*/ 349 h 479"/>
                <a:gd name="T28" fmla="*/ 483 w 534"/>
                <a:gd name="T29" fmla="*/ 380 h 479"/>
                <a:gd name="T30" fmla="*/ 456 w 534"/>
                <a:gd name="T31" fmla="*/ 409 h 479"/>
                <a:gd name="T32" fmla="*/ 424 w 534"/>
                <a:gd name="T33" fmla="*/ 433 h 479"/>
                <a:gd name="T34" fmla="*/ 390 w 534"/>
                <a:gd name="T35" fmla="*/ 453 h 479"/>
                <a:gd name="T36" fmla="*/ 351 w 534"/>
                <a:gd name="T37" fmla="*/ 467 h 479"/>
                <a:gd name="T38" fmla="*/ 310 w 534"/>
                <a:gd name="T39" fmla="*/ 476 h 479"/>
                <a:gd name="T40" fmla="*/ 267 w 534"/>
                <a:gd name="T41" fmla="*/ 479 h 479"/>
                <a:gd name="T42" fmla="*/ 224 w 534"/>
                <a:gd name="T43" fmla="*/ 476 h 479"/>
                <a:gd name="T44" fmla="*/ 182 w 534"/>
                <a:gd name="T45" fmla="*/ 467 h 479"/>
                <a:gd name="T46" fmla="*/ 144 w 534"/>
                <a:gd name="T47" fmla="*/ 453 h 479"/>
                <a:gd name="T48" fmla="*/ 110 w 534"/>
                <a:gd name="T49" fmla="*/ 433 h 479"/>
                <a:gd name="T50" fmla="*/ 78 w 534"/>
                <a:gd name="T51" fmla="*/ 409 h 479"/>
                <a:gd name="T52" fmla="*/ 51 w 534"/>
                <a:gd name="T53" fmla="*/ 380 h 479"/>
                <a:gd name="T54" fmla="*/ 30 w 534"/>
                <a:gd name="T55" fmla="*/ 349 h 479"/>
                <a:gd name="T56" fmla="*/ 13 w 534"/>
                <a:gd name="T57" fmla="*/ 315 h 479"/>
                <a:gd name="T58" fmla="*/ 3 w 534"/>
                <a:gd name="T59" fmla="*/ 278 h 479"/>
                <a:gd name="T60" fmla="*/ 0 w 534"/>
                <a:gd name="T61" fmla="*/ 240 h 479"/>
                <a:gd name="T62" fmla="*/ 3 w 534"/>
                <a:gd name="T63" fmla="*/ 200 h 479"/>
                <a:gd name="T64" fmla="*/ 13 w 534"/>
                <a:gd name="T65" fmla="*/ 164 h 479"/>
                <a:gd name="T66" fmla="*/ 30 w 534"/>
                <a:gd name="T67" fmla="*/ 129 h 479"/>
                <a:gd name="T68" fmla="*/ 51 w 534"/>
                <a:gd name="T69" fmla="*/ 98 h 479"/>
                <a:gd name="T70" fmla="*/ 78 w 534"/>
                <a:gd name="T71" fmla="*/ 71 h 479"/>
                <a:gd name="T72" fmla="*/ 110 w 534"/>
                <a:gd name="T73" fmla="*/ 47 h 479"/>
                <a:gd name="T74" fmla="*/ 144 w 534"/>
                <a:gd name="T75" fmla="*/ 27 h 479"/>
                <a:gd name="T76" fmla="*/ 182 w 534"/>
                <a:gd name="T77" fmla="*/ 12 h 479"/>
                <a:gd name="T78" fmla="*/ 224 w 534"/>
                <a:gd name="T79" fmla="*/ 3 h 479"/>
                <a:gd name="T80" fmla="*/ 267 w 534"/>
                <a:gd name="T8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4" h="479">
                  <a:moveTo>
                    <a:pt x="267" y="0"/>
                  </a:moveTo>
                  <a:lnTo>
                    <a:pt x="310" y="3"/>
                  </a:lnTo>
                  <a:lnTo>
                    <a:pt x="351" y="12"/>
                  </a:lnTo>
                  <a:lnTo>
                    <a:pt x="390" y="27"/>
                  </a:lnTo>
                  <a:lnTo>
                    <a:pt x="424" y="47"/>
                  </a:lnTo>
                  <a:lnTo>
                    <a:pt x="456" y="71"/>
                  </a:lnTo>
                  <a:lnTo>
                    <a:pt x="483" y="98"/>
                  </a:lnTo>
                  <a:lnTo>
                    <a:pt x="504" y="129"/>
                  </a:lnTo>
                  <a:lnTo>
                    <a:pt x="521" y="164"/>
                  </a:lnTo>
                  <a:lnTo>
                    <a:pt x="531" y="200"/>
                  </a:lnTo>
                  <a:lnTo>
                    <a:pt x="534" y="240"/>
                  </a:lnTo>
                  <a:lnTo>
                    <a:pt x="531" y="278"/>
                  </a:lnTo>
                  <a:lnTo>
                    <a:pt x="521" y="315"/>
                  </a:lnTo>
                  <a:lnTo>
                    <a:pt x="504" y="349"/>
                  </a:lnTo>
                  <a:lnTo>
                    <a:pt x="483" y="380"/>
                  </a:lnTo>
                  <a:lnTo>
                    <a:pt x="456" y="409"/>
                  </a:lnTo>
                  <a:lnTo>
                    <a:pt x="424" y="433"/>
                  </a:lnTo>
                  <a:lnTo>
                    <a:pt x="390" y="453"/>
                  </a:lnTo>
                  <a:lnTo>
                    <a:pt x="351" y="467"/>
                  </a:lnTo>
                  <a:lnTo>
                    <a:pt x="310" y="476"/>
                  </a:lnTo>
                  <a:lnTo>
                    <a:pt x="267" y="479"/>
                  </a:lnTo>
                  <a:lnTo>
                    <a:pt x="224" y="476"/>
                  </a:lnTo>
                  <a:lnTo>
                    <a:pt x="182" y="467"/>
                  </a:lnTo>
                  <a:lnTo>
                    <a:pt x="144" y="453"/>
                  </a:lnTo>
                  <a:lnTo>
                    <a:pt x="110" y="433"/>
                  </a:lnTo>
                  <a:lnTo>
                    <a:pt x="78" y="409"/>
                  </a:lnTo>
                  <a:lnTo>
                    <a:pt x="51" y="380"/>
                  </a:lnTo>
                  <a:lnTo>
                    <a:pt x="30" y="349"/>
                  </a:lnTo>
                  <a:lnTo>
                    <a:pt x="13" y="315"/>
                  </a:lnTo>
                  <a:lnTo>
                    <a:pt x="3" y="278"/>
                  </a:lnTo>
                  <a:lnTo>
                    <a:pt x="0" y="240"/>
                  </a:lnTo>
                  <a:lnTo>
                    <a:pt x="3" y="200"/>
                  </a:lnTo>
                  <a:lnTo>
                    <a:pt x="13" y="164"/>
                  </a:lnTo>
                  <a:lnTo>
                    <a:pt x="30" y="129"/>
                  </a:lnTo>
                  <a:lnTo>
                    <a:pt x="51" y="98"/>
                  </a:lnTo>
                  <a:lnTo>
                    <a:pt x="78" y="71"/>
                  </a:lnTo>
                  <a:lnTo>
                    <a:pt x="110" y="47"/>
                  </a:lnTo>
                  <a:lnTo>
                    <a:pt x="144" y="27"/>
                  </a:lnTo>
                  <a:lnTo>
                    <a:pt x="182" y="12"/>
                  </a:lnTo>
                  <a:lnTo>
                    <a:pt x="224" y="3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18"/>
            <p:cNvSpPr>
              <a:spLocks/>
            </p:cNvSpPr>
            <p:nvPr/>
          </p:nvSpPr>
          <p:spPr bwMode="auto">
            <a:xfrm>
              <a:off x="-1077913" y="3119438"/>
              <a:ext cx="106362" cy="109538"/>
            </a:xfrm>
            <a:custGeom>
              <a:avLst/>
              <a:gdLst>
                <a:gd name="T0" fmla="*/ 266 w 534"/>
                <a:gd name="T1" fmla="*/ 0 h 481"/>
                <a:gd name="T2" fmla="*/ 310 w 534"/>
                <a:gd name="T3" fmla="*/ 4 h 481"/>
                <a:gd name="T4" fmla="*/ 351 w 534"/>
                <a:gd name="T5" fmla="*/ 13 h 481"/>
                <a:gd name="T6" fmla="*/ 390 w 534"/>
                <a:gd name="T7" fmla="*/ 28 h 481"/>
                <a:gd name="T8" fmla="*/ 424 w 534"/>
                <a:gd name="T9" fmla="*/ 48 h 481"/>
                <a:gd name="T10" fmla="*/ 456 w 534"/>
                <a:gd name="T11" fmla="*/ 71 h 481"/>
                <a:gd name="T12" fmla="*/ 483 w 534"/>
                <a:gd name="T13" fmla="*/ 99 h 481"/>
                <a:gd name="T14" fmla="*/ 504 w 534"/>
                <a:gd name="T15" fmla="*/ 130 h 481"/>
                <a:gd name="T16" fmla="*/ 521 w 534"/>
                <a:gd name="T17" fmla="*/ 165 h 481"/>
                <a:gd name="T18" fmla="*/ 531 w 534"/>
                <a:gd name="T19" fmla="*/ 202 h 481"/>
                <a:gd name="T20" fmla="*/ 534 w 534"/>
                <a:gd name="T21" fmla="*/ 241 h 481"/>
                <a:gd name="T22" fmla="*/ 531 w 534"/>
                <a:gd name="T23" fmla="*/ 280 h 481"/>
                <a:gd name="T24" fmla="*/ 521 w 534"/>
                <a:gd name="T25" fmla="*/ 316 h 481"/>
                <a:gd name="T26" fmla="*/ 504 w 534"/>
                <a:gd name="T27" fmla="*/ 350 h 481"/>
                <a:gd name="T28" fmla="*/ 483 w 534"/>
                <a:gd name="T29" fmla="*/ 382 h 481"/>
                <a:gd name="T30" fmla="*/ 456 w 534"/>
                <a:gd name="T31" fmla="*/ 411 h 481"/>
                <a:gd name="T32" fmla="*/ 424 w 534"/>
                <a:gd name="T33" fmla="*/ 434 h 481"/>
                <a:gd name="T34" fmla="*/ 390 w 534"/>
                <a:gd name="T35" fmla="*/ 454 h 481"/>
                <a:gd name="T36" fmla="*/ 351 w 534"/>
                <a:gd name="T37" fmla="*/ 468 h 481"/>
                <a:gd name="T38" fmla="*/ 310 w 534"/>
                <a:gd name="T39" fmla="*/ 477 h 481"/>
                <a:gd name="T40" fmla="*/ 266 w 534"/>
                <a:gd name="T41" fmla="*/ 481 h 481"/>
                <a:gd name="T42" fmla="*/ 224 w 534"/>
                <a:gd name="T43" fmla="*/ 477 h 481"/>
                <a:gd name="T44" fmla="*/ 182 w 534"/>
                <a:gd name="T45" fmla="*/ 468 h 481"/>
                <a:gd name="T46" fmla="*/ 144 w 534"/>
                <a:gd name="T47" fmla="*/ 454 h 481"/>
                <a:gd name="T48" fmla="*/ 109 w 534"/>
                <a:gd name="T49" fmla="*/ 434 h 481"/>
                <a:gd name="T50" fmla="*/ 78 w 534"/>
                <a:gd name="T51" fmla="*/ 411 h 481"/>
                <a:gd name="T52" fmla="*/ 51 w 534"/>
                <a:gd name="T53" fmla="*/ 382 h 481"/>
                <a:gd name="T54" fmla="*/ 30 w 534"/>
                <a:gd name="T55" fmla="*/ 350 h 481"/>
                <a:gd name="T56" fmla="*/ 14 w 534"/>
                <a:gd name="T57" fmla="*/ 316 h 481"/>
                <a:gd name="T58" fmla="*/ 4 w 534"/>
                <a:gd name="T59" fmla="*/ 280 h 481"/>
                <a:gd name="T60" fmla="*/ 0 w 534"/>
                <a:gd name="T61" fmla="*/ 241 h 481"/>
                <a:gd name="T62" fmla="*/ 4 w 534"/>
                <a:gd name="T63" fmla="*/ 202 h 481"/>
                <a:gd name="T64" fmla="*/ 14 w 534"/>
                <a:gd name="T65" fmla="*/ 165 h 481"/>
                <a:gd name="T66" fmla="*/ 30 w 534"/>
                <a:gd name="T67" fmla="*/ 130 h 481"/>
                <a:gd name="T68" fmla="*/ 51 w 534"/>
                <a:gd name="T69" fmla="*/ 99 h 481"/>
                <a:gd name="T70" fmla="*/ 78 w 534"/>
                <a:gd name="T71" fmla="*/ 71 h 481"/>
                <a:gd name="T72" fmla="*/ 109 w 534"/>
                <a:gd name="T73" fmla="*/ 48 h 481"/>
                <a:gd name="T74" fmla="*/ 144 w 534"/>
                <a:gd name="T75" fmla="*/ 28 h 481"/>
                <a:gd name="T76" fmla="*/ 182 w 534"/>
                <a:gd name="T77" fmla="*/ 13 h 481"/>
                <a:gd name="T78" fmla="*/ 224 w 534"/>
                <a:gd name="T79" fmla="*/ 4 h 481"/>
                <a:gd name="T80" fmla="*/ 266 w 534"/>
                <a:gd name="T81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4" h="481">
                  <a:moveTo>
                    <a:pt x="266" y="0"/>
                  </a:moveTo>
                  <a:lnTo>
                    <a:pt x="310" y="4"/>
                  </a:lnTo>
                  <a:lnTo>
                    <a:pt x="351" y="13"/>
                  </a:lnTo>
                  <a:lnTo>
                    <a:pt x="390" y="28"/>
                  </a:lnTo>
                  <a:lnTo>
                    <a:pt x="424" y="48"/>
                  </a:lnTo>
                  <a:lnTo>
                    <a:pt x="456" y="71"/>
                  </a:lnTo>
                  <a:lnTo>
                    <a:pt x="483" y="99"/>
                  </a:lnTo>
                  <a:lnTo>
                    <a:pt x="504" y="130"/>
                  </a:lnTo>
                  <a:lnTo>
                    <a:pt x="521" y="165"/>
                  </a:lnTo>
                  <a:lnTo>
                    <a:pt x="531" y="202"/>
                  </a:lnTo>
                  <a:lnTo>
                    <a:pt x="534" y="241"/>
                  </a:lnTo>
                  <a:lnTo>
                    <a:pt x="531" y="280"/>
                  </a:lnTo>
                  <a:lnTo>
                    <a:pt x="521" y="316"/>
                  </a:lnTo>
                  <a:lnTo>
                    <a:pt x="504" y="350"/>
                  </a:lnTo>
                  <a:lnTo>
                    <a:pt x="483" y="382"/>
                  </a:lnTo>
                  <a:lnTo>
                    <a:pt x="456" y="411"/>
                  </a:lnTo>
                  <a:lnTo>
                    <a:pt x="424" y="434"/>
                  </a:lnTo>
                  <a:lnTo>
                    <a:pt x="390" y="454"/>
                  </a:lnTo>
                  <a:lnTo>
                    <a:pt x="351" y="468"/>
                  </a:lnTo>
                  <a:lnTo>
                    <a:pt x="310" y="477"/>
                  </a:lnTo>
                  <a:lnTo>
                    <a:pt x="266" y="481"/>
                  </a:lnTo>
                  <a:lnTo>
                    <a:pt x="224" y="477"/>
                  </a:lnTo>
                  <a:lnTo>
                    <a:pt x="182" y="468"/>
                  </a:lnTo>
                  <a:lnTo>
                    <a:pt x="144" y="454"/>
                  </a:lnTo>
                  <a:lnTo>
                    <a:pt x="109" y="434"/>
                  </a:lnTo>
                  <a:lnTo>
                    <a:pt x="78" y="411"/>
                  </a:lnTo>
                  <a:lnTo>
                    <a:pt x="51" y="382"/>
                  </a:lnTo>
                  <a:lnTo>
                    <a:pt x="30" y="350"/>
                  </a:lnTo>
                  <a:lnTo>
                    <a:pt x="14" y="316"/>
                  </a:lnTo>
                  <a:lnTo>
                    <a:pt x="4" y="280"/>
                  </a:lnTo>
                  <a:lnTo>
                    <a:pt x="0" y="241"/>
                  </a:lnTo>
                  <a:lnTo>
                    <a:pt x="4" y="202"/>
                  </a:lnTo>
                  <a:lnTo>
                    <a:pt x="14" y="165"/>
                  </a:lnTo>
                  <a:lnTo>
                    <a:pt x="30" y="130"/>
                  </a:lnTo>
                  <a:lnTo>
                    <a:pt x="51" y="99"/>
                  </a:lnTo>
                  <a:lnTo>
                    <a:pt x="78" y="71"/>
                  </a:lnTo>
                  <a:lnTo>
                    <a:pt x="109" y="48"/>
                  </a:lnTo>
                  <a:lnTo>
                    <a:pt x="144" y="28"/>
                  </a:lnTo>
                  <a:lnTo>
                    <a:pt x="182" y="13"/>
                  </a:lnTo>
                  <a:lnTo>
                    <a:pt x="224" y="4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19"/>
            <p:cNvSpPr>
              <a:spLocks/>
            </p:cNvSpPr>
            <p:nvPr/>
          </p:nvSpPr>
          <p:spPr bwMode="auto">
            <a:xfrm>
              <a:off x="-668338" y="3119438"/>
              <a:ext cx="104775" cy="109538"/>
            </a:xfrm>
            <a:custGeom>
              <a:avLst/>
              <a:gdLst>
                <a:gd name="T0" fmla="*/ 267 w 534"/>
                <a:gd name="T1" fmla="*/ 0 h 481"/>
                <a:gd name="T2" fmla="*/ 310 w 534"/>
                <a:gd name="T3" fmla="*/ 4 h 481"/>
                <a:gd name="T4" fmla="*/ 351 w 534"/>
                <a:gd name="T5" fmla="*/ 13 h 481"/>
                <a:gd name="T6" fmla="*/ 390 w 534"/>
                <a:gd name="T7" fmla="*/ 28 h 481"/>
                <a:gd name="T8" fmla="*/ 424 w 534"/>
                <a:gd name="T9" fmla="*/ 48 h 481"/>
                <a:gd name="T10" fmla="*/ 456 w 534"/>
                <a:gd name="T11" fmla="*/ 71 h 481"/>
                <a:gd name="T12" fmla="*/ 483 w 534"/>
                <a:gd name="T13" fmla="*/ 99 h 481"/>
                <a:gd name="T14" fmla="*/ 504 w 534"/>
                <a:gd name="T15" fmla="*/ 130 h 481"/>
                <a:gd name="T16" fmla="*/ 521 w 534"/>
                <a:gd name="T17" fmla="*/ 165 h 481"/>
                <a:gd name="T18" fmla="*/ 531 w 534"/>
                <a:gd name="T19" fmla="*/ 202 h 481"/>
                <a:gd name="T20" fmla="*/ 534 w 534"/>
                <a:gd name="T21" fmla="*/ 241 h 481"/>
                <a:gd name="T22" fmla="*/ 531 w 534"/>
                <a:gd name="T23" fmla="*/ 280 h 481"/>
                <a:gd name="T24" fmla="*/ 521 w 534"/>
                <a:gd name="T25" fmla="*/ 316 h 481"/>
                <a:gd name="T26" fmla="*/ 504 w 534"/>
                <a:gd name="T27" fmla="*/ 350 h 481"/>
                <a:gd name="T28" fmla="*/ 483 w 534"/>
                <a:gd name="T29" fmla="*/ 382 h 481"/>
                <a:gd name="T30" fmla="*/ 456 w 534"/>
                <a:gd name="T31" fmla="*/ 411 h 481"/>
                <a:gd name="T32" fmla="*/ 424 w 534"/>
                <a:gd name="T33" fmla="*/ 434 h 481"/>
                <a:gd name="T34" fmla="*/ 390 w 534"/>
                <a:gd name="T35" fmla="*/ 454 h 481"/>
                <a:gd name="T36" fmla="*/ 351 w 534"/>
                <a:gd name="T37" fmla="*/ 468 h 481"/>
                <a:gd name="T38" fmla="*/ 310 w 534"/>
                <a:gd name="T39" fmla="*/ 477 h 481"/>
                <a:gd name="T40" fmla="*/ 267 w 534"/>
                <a:gd name="T41" fmla="*/ 481 h 481"/>
                <a:gd name="T42" fmla="*/ 224 w 534"/>
                <a:gd name="T43" fmla="*/ 477 h 481"/>
                <a:gd name="T44" fmla="*/ 182 w 534"/>
                <a:gd name="T45" fmla="*/ 468 h 481"/>
                <a:gd name="T46" fmla="*/ 144 w 534"/>
                <a:gd name="T47" fmla="*/ 454 h 481"/>
                <a:gd name="T48" fmla="*/ 110 w 534"/>
                <a:gd name="T49" fmla="*/ 434 h 481"/>
                <a:gd name="T50" fmla="*/ 78 w 534"/>
                <a:gd name="T51" fmla="*/ 411 h 481"/>
                <a:gd name="T52" fmla="*/ 51 w 534"/>
                <a:gd name="T53" fmla="*/ 382 h 481"/>
                <a:gd name="T54" fmla="*/ 30 w 534"/>
                <a:gd name="T55" fmla="*/ 350 h 481"/>
                <a:gd name="T56" fmla="*/ 13 w 534"/>
                <a:gd name="T57" fmla="*/ 316 h 481"/>
                <a:gd name="T58" fmla="*/ 3 w 534"/>
                <a:gd name="T59" fmla="*/ 280 h 481"/>
                <a:gd name="T60" fmla="*/ 0 w 534"/>
                <a:gd name="T61" fmla="*/ 241 h 481"/>
                <a:gd name="T62" fmla="*/ 3 w 534"/>
                <a:gd name="T63" fmla="*/ 202 h 481"/>
                <a:gd name="T64" fmla="*/ 13 w 534"/>
                <a:gd name="T65" fmla="*/ 165 h 481"/>
                <a:gd name="T66" fmla="*/ 30 w 534"/>
                <a:gd name="T67" fmla="*/ 130 h 481"/>
                <a:gd name="T68" fmla="*/ 51 w 534"/>
                <a:gd name="T69" fmla="*/ 99 h 481"/>
                <a:gd name="T70" fmla="*/ 78 w 534"/>
                <a:gd name="T71" fmla="*/ 71 h 481"/>
                <a:gd name="T72" fmla="*/ 110 w 534"/>
                <a:gd name="T73" fmla="*/ 48 h 481"/>
                <a:gd name="T74" fmla="*/ 144 w 534"/>
                <a:gd name="T75" fmla="*/ 28 h 481"/>
                <a:gd name="T76" fmla="*/ 182 w 534"/>
                <a:gd name="T77" fmla="*/ 13 h 481"/>
                <a:gd name="T78" fmla="*/ 224 w 534"/>
                <a:gd name="T79" fmla="*/ 4 h 481"/>
                <a:gd name="T80" fmla="*/ 267 w 534"/>
                <a:gd name="T81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4" h="481">
                  <a:moveTo>
                    <a:pt x="267" y="0"/>
                  </a:moveTo>
                  <a:lnTo>
                    <a:pt x="310" y="4"/>
                  </a:lnTo>
                  <a:lnTo>
                    <a:pt x="351" y="13"/>
                  </a:lnTo>
                  <a:lnTo>
                    <a:pt x="390" y="28"/>
                  </a:lnTo>
                  <a:lnTo>
                    <a:pt x="424" y="48"/>
                  </a:lnTo>
                  <a:lnTo>
                    <a:pt x="456" y="71"/>
                  </a:lnTo>
                  <a:lnTo>
                    <a:pt x="483" y="99"/>
                  </a:lnTo>
                  <a:lnTo>
                    <a:pt x="504" y="130"/>
                  </a:lnTo>
                  <a:lnTo>
                    <a:pt x="521" y="165"/>
                  </a:lnTo>
                  <a:lnTo>
                    <a:pt x="531" y="202"/>
                  </a:lnTo>
                  <a:lnTo>
                    <a:pt x="534" y="241"/>
                  </a:lnTo>
                  <a:lnTo>
                    <a:pt x="531" y="280"/>
                  </a:lnTo>
                  <a:lnTo>
                    <a:pt x="521" y="316"/>
                  </a:lnTo>
                  <a:lnTo>
                    <a:pt x="504" y="350"/>
                  </a:lnTo>
                  <a:lnTo>
                    <a:pt x="483" y="382"/>
                  </a:lnTo>
                  <a:lnTo>
                    <a:pt x="456" y="411"/>
                  </a:lnTo>
                  <a:lnTo>
                    <a:pt x="424" y="434"/>
                  </a:lnTo>
                  <a:lnTo>
                    <a:pt x="390" y="454"/>
                  </a:lnTo>
                  <a:lnTo>
                    <a:pt x="351" y="468"/>
                  </a:lnTo>
                  <a:lnTo>
                    <a:pt x="310" y="477"/>
                  </a:lnTo>
                  <a:lnTo>
                    <a:pt x="267" y="481"/>
                  </a:lnTo>
                  <a:lnTo>
                    <a:pt x="224" y="477"/>
                  </a:lnTo>
                  <a:lnTo>
                    <a:pt x="182" y="468"/>
                  </a:lnTo>
                  <a:lnTo>
                    <a:pt x="144" y="454"/>
                  </a:lnTo>
                  <a:lnTo>
                    <a:pt x="110" y="434"/>
                  </a:lnTo>
                  <a:lnTo>
                    <a:pt x="78" y="411"/>
                  </a:lnTo>
                  <a:lnTo>
                    <a:pt x="51" y="382"/>
                  </a:lnTo>
                  <a:lnTo>
                    <a:pt x="30" y="350"/>
                  </a:lnTo>
                  <a:lnTo>
                    <a:pt x="13" y="316"/>
                  </a:lnTo>
                  <a:lnTo>
                    <a:pt x="3" y="280"/>
                  </a:lnTo>
                  <a:lnTo>
                    <a:pt x="0" y="241"/>
                  </a:lnTo>
                  <a:lnTo>
                    <a:pt x="3" y="202"/>
                  </a:lnTo>
                  <a:lnTo>
                    <a:pt x="13" y="165"/>
                  </a:lnTo>
                  <a:lnTo>
                    <a:pt x="30" y="130"/>
                  </a:lnTo>
                  <a:lnTo>
                    <a:pt x="51" y="99"/>
                  </a:lnTo>
                  <a:lnTo>
                    <a:pt x="78" y="71"/>
                  </a:lnTo>
                  <a:lnTo>
                    <a:pt x="110" y="48"/>
                  </a:lnTo>
                  <a:lnTo>
                    <a:pt x="144" y="28"/>
                  </a:lnTo>
                  <a:lnTo>
                    <a:pt x="182" y="13"/>
                  </a:lnTo>
                  <a:lnTo>
                    <a:pt x="224" y="4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20"/>
            <p:cNvSpPr>
              <a:spLocks/>
            </p:cNvSpPr>
            <p:nvPr/>
          </p:nvSpPr>
          <p:spPr bwMode="auto">
            <a:xfrm>
              <a:off x="-1077913" y="2700338"/>
              <a:ext cx="106362" cy="109538"/>
            </a:xfrm>
            <a:custGeom>
              <a:avLst/>
              <a:gdLst>
                <a:gd name="T0" fmla="*/ 266 w 534"/>
                <a:gd name="T1" fmla="*/ 0 h 480"/>
                <a:gd name="T2" fmla="*/ 310 w 534"/>
                <a:gd name="T3" fmla="*/ 3 h 480"/>
                <a:gd name="T4" fmla="*/ 351 w 534"/>
                <a:gd name="T5" fmla="*/ 12 h 480"/>
                <a:gd name="T6" fmla="*/ 390 w 534"/>
                <a:gd name="T7" fmla="*/ 28 h 480"/>
                <a:gd name="T8" fmla="*/ 424 w 534"/>
                <a:gd name="T9" fmla="*/ 47 h 480"/>
                <a:gd name="T10" fmla="*/ 456 w 534"/>
                <a:gd name="T11" fmla="*/ 71 h 480"/>
                <a:gd name="T12" fmla="*/ 483 w 534"/>
                <a:gd name="T13" fmla="*/ 99 h 480"/>
                <a:gd name="T14" fmla="*/ 504 w 534"/>
                <a:gd name="T15" fmla="*/ 130 h 480"/>
                <a:gd name="T16" fmla="*/ 521 w 534"/>
                <a:gd name="T17" fmla="*/ 165 h 480"/>
                <a:gd name="T18" fmla="*/ 531 w 534"/>
                <a:gd name="T19" fmla="*/ 201 h 480"/>
                <a:gd name="T20" fmla="*/ 534 w 534"/>
                <a:gd name="T21" fmla="*/ 241 h 480"/>
                <a:gd name="T22" fmla="*/ 531 w 534"/>
                <a:gd name="T23" fmla="*/ 280 h 480"/>
                <a:gd name="T24" fmla="*/ 521 w 534"/>
                <a:gd name="T25" fmla="*/ 316 h 480"/>
                <a:gd name="T26" fmla="*/ 504 w 534"/>
                <a:gd name="T27" fmla="*/ 351 h 480"/>
                <a:gd name="T28" fmla="*/ 483 w 534"/>
                <a:gd name="T29" fmla="*/ 382 h 480"/>
                <a:gd name="T30" fmla="*/ 456 w 534"/>
                <a:gd name="T31" fmla="*/ 411 h 480"/>
                <a:gd name="T32" fmla="*/ 424 w 534"/>
                <a:gd name="T33" fmla="*/ 434 h 480"/>
                <a:gd name="T34" fmla="*/ 390 w 534"/>
                <a:gd name="T35" fmla="*/ 454 h 480"/>
                <a:gd name="T36" fmla="*/ 351 w 534"/>
                <a:gd name="T37" fmla="*/ 468 h 480"/>
                <a:gd name="T38" fmla="*/ 310 w 534"/>
                <a:gd name="T39" fmla="*/ 477 h 480"/>
                <a:gd name="T40" fmla="*/ 266 w 534"/>
                <a:gd name="T41" fmla="*/ 480 h 480"/>
                <a:gd name="T42" fmla="*/ 224 w 534"/>
                <a:gd name="T43" fmla="*/ 477 h 480"/>
                <a:gd name="T44" fmla="*/ 182 w 534"/>
                <a:gd name="T45" fmla="*/ 468 h 480"/>
                <a:gd name="T46" fmla="*/ 144 w 534"/>
                <a:gd name="T47" fmla="*/ 454 h 480"/>
                <a:gd name="T48" fmla="*/ 109 w 534"/>
                <a:gd name="T49" fmla="*/ 434 h 480"/>
                <a:gd name="T50" fmla="*/ 78 w 534"/>
                <a:gd name="T51" fmla="*/ 411 h 480"/>
                <a:gd name="T52" fmla="*/ 51 w 534"/>
                <a:gd name="T53" fmla="*/ 382 h 480"/>
                <a:gd name="T54" fmla="*/ 29 w 534"/>
                <a:gd name="T55" fmla="*/ 351 h 480"/>
                <a:gd name="T56" fmla="*/ 13 w 534"/>
                <a:gd name="T57" fmla="*/ 316 h 480"/>
                <a:gd name="T58" fmla="*/ 3 w 534"/>
                <a:gd name="T59" fmla="*/ 280 h 480"/>
                <a:gd name="T60" fmla="*/ 0 w 534"/>
                <a:gd name="T61" fmla="*/ 241 h 480"/>
                <a:gd name="T62" fmla="*/ 3 w 534"/>
                <a:gd name="T63" fmla="*/ 201 h 480"/>
                <a:gd name="T64" fmla="*/ 13 w 534"/>
                <a:gd name="T65" fmla="*/ 165 h 480"/>
                <a:gd name="T66" fmla="*/ 29 w 534"/>
                <a:gd name="T67" fmla="*/ 130 h 480"/>
                <a:gd name="T68" fmla="*/ 51 w 534"/>
                <a:gd name="T69" fmla="*/ 99 h 480"/>
                <a:gd name="T70" fmla="*/ 78 w 534"/>
                <a:gd name="T71" fmla="*/ 71 h 480"/>
                <a:gd name="T72" fmla="*/ 109 w 534"/>
                <a:gd name="T73" fmla="*/ 47 h 480"/>
                <a:gd name="T74" fmla="*/ 144 w 534"/>
                <a:gd name="T75" fmla="*/ 28 h 480"/>
                <a:gd name="T76" fmla="*/ 182 w 534"/>
                <a:gd name="T77" fmla="*/ 12 h 480"/>
                <a:gd name="T78" fmla="*/ 224 w 534"/>
                <a:gd name="T79" fmla="*/ 3 h 480"/>
                <a:gd name="T80" fmla="*/ 266 w 534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34" h="480">
                  <a:moveTo>
                    <a:pt x="266" y="0"/>
                  </a:moveTo>
                  <a:lnTo>
                    <a:pt x="310" y="3"/>
                  </a:lnTo>
                  <a:lnTo>
                    <a:pt x="351" y="12"/>
                  </a:lnTo>
                  <a:lnTo>
                    <a:pt x="390" y="28"/>
                  </a:lnTo>
                  <a:lnTo>
                    <a:pt x="424" y="47"/>
                  </a:lnTo>
                  <a:lnTo>
                    <a:pt x="456" y="71"/>
                  </a:lnTo>
                  <a:lnTo>
                    <a:pt x="483" y="99"/>
                  </a:lnTo>
                  <a:lnTo>
                    <a:pt x="504" y="130"/>
                  </a:lnTo>
                  <a:lnTo>
                    <a:pt x="521" y="165"/>
                  </a:lnTo>
                  <a:lnTo>
                    <a:pt x="531" y="201"/>
                  </a:lnTo>
                  <a:lnTo>
                    <a:pt x="534" y="241"/>
                  </a:lnTo>
                  <a:lnTo>
                    <a:pt x="531" y="280"/>
                  </a:lnTo>
                  <a:lnTo>
                    <a:pt x="521" y="316"/>
                  </a:lnTo>
                  <a:lnTo>
                    <a:pt x="504" y="351"/>
                  </a:lnTo>
                  <a:lnTo>
                    <a:pt x="483" y="382"/>
                  </a:lnTo>
                  <a:lnTo>
                    <a:pt x="456" y="411"/>
                  </a:lnTo>
                  <a:lnTo>
                    <a:pt x="424" y="434"/>
                  </a:lnTo>
                  <a:lnTo>
                    <a:pt x="390" y="454"/>
                  </a:lnTo>
                  <a:lnTo>
                    <a:pt x="351" y="468"/>
                  </a:lnTo>
                  <a:lnTo>
                    <a:pt x="310" y="477"/>
                  </a:lnTo>
                  <a:lnTo>
                    <a:pt x="266" y="480"/>
                  </a:lnTo>
                  <a:lnTo>
                    <a:pt x="224" y="477"/>
                  </a:lnTo>
                  <a:lnTo>
                    <a:pt x="182" y="468"/>
                  </a:lnTo>
                  <a:lnTo>
                    <a:pt x="144" y="454"/>
                  </a:lnTo>
                  <a:lnTo>
                    <a:pt x="109" y="434"/>
                  </a:lnTo>
                  <a:lnTo>
                    <a:pt x="78" y="411"/>
                  </a:lnTo>
                  <a:lnTo>
                    <a:pt x="51" y="382"/>
                  </a:lnTo>
                  <a:lnTo>
                    <a:pt x="29" y="351"/>
                  </a:lnTo>
                  <a:lnTo>
                    <a:pt x="13" y="316"/>
                  </a:lnTo>
                  <a:lnTo>
                    <a:pt x="3" y="280"/>
                  </a:lnTo>
                  <a:lnTo>
                    <a:pt x="0" y="241"/>
                  </a:lnTo>
                  <a:lnTo>
                    <a:pt x="3" y="201"/>
                  </a:lnTo>
                  <a:lnTo>
                    <a:pt x="13" y="165"/>
                  </a:lnTo>
                  <a:lnTo>
                    <a:pt x="29" y="130"/>
                  </a:lnTo>
                  <a:lnTo>
                    <a:pt x="51" y="99"/>
                  </a:lnTo>
                  <a:lnTo>
                    <a:pt x="78" y="71"/>
                  </a:lnTo>
                  <a:lnTo>
                    <a:pt x="109" y="47"/>
                  </a:lnTo>
                  <a:lnTo>
                    <a:pt x="144" y="28"/>
                  </a:lnTo>
                  <a:lnTo>
                    <a:pt x="182" y="12"/>
                  </a:lnTo>
                  <a:lnTo>
                    <a:pt x="224" y="3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40637" y="815664"/>
            <a:ext cx="3596369" cy="3522886"/>
            <a:chOff x="4387458" y="1716091"/>
            <a:chExt cx="3413910" cy="3417855"/>
          </a:xfrm>
        </p:grpSpPr>
        <p:grpSp>
          <p:nvGrpSpPr>
            <p:cNvPr id="283" name="Group 282"/>
            <p:cNvGrpSpPr/>
            <p:nvPr/>
          </p:nvGrpSpPr>
          <p:grpSpPr>
            <a:xfrm>
              <a:off x="4387458" y="1716091"/>
              <a:ext cx="3413910" cy="3417855"/>
              <a:chOff x="4387458" y="1722047"/>
              <a:chExt cx="3413910" cy="3413908"/>
            </a:xfrm>
            <a:effectLst>
              <a:outerShdw blurRad="292100" sx="108000" sy="108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6094937" y="1722047"/>
                <a:ext cx="859497" cy="842747"/>
              </a:xfrm>
              <a:custGeom>
                <a:avLst/>
                <a:gdLst>
                  <a:gd name="T0" fmla="*/ 0 w 1642"/>
                  <a:gd name="T1" fmla="*/ 0 h 1610"/>
                  <a:gd name="T2" fmla="*/ 198 w 1642"/>
                  <a:gd name="T3" fmla="*/ 6 h 1610"/>
                  <a:gd name="T4" fmla="*/ 392 w 1642"/>
                  <a:gd name="T5" fmla="*/ 22 h 1610"/>
                  <a:gd name="T6" fmla="*/ 584 w 1642"/>
                  <a:gd name="T7" fmla="*/ 51 h 1610"/>
                  <a:gd name="T8" fmla="*/ 772 w 1642"/>
                  <a:gd name="T9" fmla="*/ 91 h 1610"/>
                  <a:gd name="T10" fmla="*/ 955 w 1642"/>
                  <a:gd name="T11" fmla="*/ 142 h 1610"/>
                  <a:gd name="T12" fmla="*/ 1134 w 1642"/>
                  <a:gd name="T13" fmla="*/ 202 h 1610"/>
                  <a:gd name="T14" fmla="*/ 1310 w 1642"/>
                  <a:gd name="T15" fmla="*/ 273 h 1610"/>
                  <a:gd name="T16" fmla="*/ 1478 w 1642"/>
                  <a:gd name="T17" fmla="*/ 352 h 1610"/>
                  <a:gd name="T18" fmla="*/ 1642 w 1642"/>
                  <a:gd name="T19" fmla="*/ 441 h 1610"/>
                  <a:gd name="T20" fmla="*/ 961 w 1642"/>
                  <a:gd name="T21" fmla="*/ 1610 h 1610"/>
                  <a:gd name="T22" fmla="*/ 837 w 1642"/>
                  <a:gd name="T23" fmla="*/ 1543 h 1610"/>
                  <a:gd name="T24" fmla="*/ 708 w 1642"/>
                  <a:gd name="T25" fmla="*/ 1486 h 1610"/>
                  <a:gd name="T26" fmla="*/ 574 w 1642"/>
                  <a:gd name="T27" fmla="*/ 1438 h 1610"/>
                  <a:gd name="T28" fmla="*/ 437 w 1642"/>
                  <a:gd name="T29" fmla="*/ 1400 h 1610"/>
                  <a:gd name="T30" fmla="*/ 295 w 1642"/>
                  <a:gd name="T31" fmla="*/ 1373 h 1610"/>
                  <a:gd name="T32" fmla="*/ 148 w 1642"/>
                  <a:gd name="T33" fmla="*/ 1355 h 1610"/>
                  <a:gd name="T34" fmla="*/ 0 w 1642"/>
                  <a:gd name="T35" fmla="*/ 1349 h 1610"/>
                  <a:gd name="T36" fmla="*/ 0 w 1642"/>
                  <a:gd name="T37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42" h="1610">
                    <a:moveTo>
                      <a:pt x="0" y="0"/>
                    </a:moveTo>
                    <a:lnTo>
                      <a:pt x="198" y="6"/>
                    </a:lnTo>
                    <a:lnTo>
                      <a:pt x="392" y="22"/>
                    </a:lnTo>
                    <a:lnTo>
                      <a:pt x="584" y="51"/>
                    </a:lnTo>
                    <a:lnTo>
                      <a:pt x="772" y="91"/>
                    </a:lnTo>
                    <a:lnTo>
                      <a:pt x="955" y="142"/>
                    </a:lnTo>
                    <a:lnTo>
                      <a:pt x="1134" y="202"/>
                    </a:lnTo>
                    <a:lnTo>
                      <a:pt x="1310" y="273"/>
                    </a:lnTo>
                    <a:lnTo>
                      <a:pt x="1478" y="352"/>
                    </a:lnTo>
                    <a:lnTo>
                      <a:pt x="1642" y="441"/>
                    </a:lnTo>
                    <a:lnTo>
                      <a:pt x="961" y="1610"/>
                    </a:lnTo>
                    <a:lnTo>
                      <a:pt x="837" y="1543"/>
                    </a:lnTo>
                    <a:lnTo>
                      <a:pt x="708" y="1486"/>
                    </a:lnTo>
                    <a:lnTo>
                      <a:pt x="574" y="1438"/>
                    </a:lnTo>
                    <a:lnTo>
                      <a:pt x="437" y="1400"/>
                    </a:lnTo>
                    <a:lnTo>
                      <a:pt x="295" y="1373"/>
                    </a:lnTo>
                    <a:lnTo>
                      <a:pt x="148" y="1355"/>
                    </a:lnTo>
                    <a:lnTo>
                      <a:pt x="0" y="134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2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4387458" y="2589918"/>
                <a:ext cx="836466" cy="838559"/>
              </a:xfrm>
              <a:custGeom>
                <a:avLst/>
                <a:gdLst>
                  <a:gd name="T0" fmla="*/ 421 w 1598"/>
                  <a:gd name="T1" fmla="*/ 0 h 1602"/>
                  <a:gd name="T2" fmla="*/ 1598 w 1598"/>
                  <a:gd name="T3" fmla="*/ 662 h 1602"/>
                  <a:gd name="T4" fmla="*/ 1535 w 1598"/>
                  <a:gd name="T5" fmla="*/ 785 h 1602"/>
                  <a:gd name="T6" fmla="*/ 1480 w 1598"/>
                  <a:gd name="T7" fmla="*/ 912 h 1602"/>
                  <a:gd name="T8" fmla="*/ 1434 w 1598"/>
                  <a:gd name="T9" fmla="*/ 1042 h 1602"/>
                  <a:gd name="T10" fmla="*/ 1399 w 1598"/>
                  <a:gd name="T11" fmla="*/ 1177 h 1602"/>
                  <a:gd name="T12" fmla="*/ 1373 w 1598"/>
                  <a:gd name="T13" fmla="*/ 1315 h 1602"/>
                  <a:gd name="T14" fmla="*/ 1355 w 1598"/>
                  <a:gd name="T15" fmla="*/ 1458 h 1602"/>
                  <a:gd name="T16" fmla="*/ 1351 w 1598"/>
                  <a:gd name="T17" fmla="*/ 1602 h 1602"/>
                  <a:gd name="T18" fmla="*/ 0 w 1598"/>
                  <a:gd name="T19" fmla="*/ 1602 h 1602"/>
                  <a:gd name="T20" fmla="*/ 6 w 1598"/>
                  <a:gd name="T21" fmla="*/ 1410 h 1602"/>
                  <a:gd name="T22" fmla="*/ 22 w 1598"/>
                  <a:gd name="T23" fmla="*/ 1220 h 1602"/>
                  <a:gd name="T24" fmla="*/ 49 w 1598"/>
                  <a:gd name="T25" fmla="*/ 1032 h 1602"/>
                  <a:gd name="T26" fmla="*/ 87 w 1598"/>
                  <a:gd name="T27" fmla="*/ 850 h 1602"/>
                  <a:gd name="T28" fmla="*/ 135 w 1598"/>
                  <a:gd name="T29" fmla="*/ 670 h 1602"/>
                  <a:gd name="T30" fmla="*/ 192 w 1598"/>
                  <a:gd name="T31" fmla="*/ 496 h 1602"/>
                  <a:gd name="T32" fmla="*/ 259 w 1598"/>
                  <a:gd name="T33" fmla="*/ 326 h 1602"/>
                  <a:gd name="T34" fmla="*/ 336 w 1598"/>
                  <a:gd name="T35" fmla="*/ 160 h 1602"/>
                  <a:gd name="T36" fmla="*/ 421 w 1598"/>
                  <a:gd name="T37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8" h="1602">
                    <a:moveTo>
                      <a:pt x="421" y="0"/>
                    </a:moveTo>
                    <a:lnTo>
                      <a:pt x="1598" y="662"/>
                    </a:lnTo>
                    <a:lnTo>
                      <a:pt x="1535" y="785"/>
                    </a:lnTo>
                    <a:lnTo>
                      <a:pt x="1480" y="912"/>
                    </a:lnTo>
                    <a:lnTo>
                      <a:pt x="1434" y="1042"/>
                    </a:lnTo>
                    <a:lnTo>
                      <a:pt x="1399" y="1177"/>
                    </a:lnTo>
                    <a:lnTo>
                      <a:pt x="1373" y="1315"/>
                    </a:lnTo>
                    <a:lnTo>
                      <a:pt x="1355" y="1458"/>
                    </a:lnTo>
                    <a:lnTo>
                      <a:pt x="1351" y="1602"/>
                    </a:lnTo>
                    <a:lnTo>
                      <a:pt x="0" y="1602"/>
                    </a:lnTo>
                    <a:lnTo>
                      <a:pt x="6" y="1410"/>
                    </a:lnTo>
                    <a:lnTo>
                      <a:pt x="22" y="1220"/>
                    </a:lnTo>
                    <a:lnTo>
                      <a:pt x="49" y="1032"/>
                    </a:lnTo>
                    <a:lnTo>
                      <a:pt x="87" y="850"/>
                    </a:lnTo>
                    <a:lnTo>
                      <a:pt x="135" y="670"/>
                    </a:lnTo>
                    <a:lnTo>
                      <a:pt x="192" y="496"/>
                    </a:lnTo>
                    <a:lnTo>
                      <a:pt x="259" y="326"/>
                    </a:lnTo>
                    <a:lnTo>
                      <a:pt x="336" y="160"/>
                    </a:lnTo>
                    <a:lnTo>
                      <a:pt x="421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5000"/>
                    </a:schemeClr>
                  </a:gs>
                  <a:gs pos="6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4608352" y="1947128"/>
                <a:ext cx="989312" cy="989311"/>
              </a:xfrm>
              <a:custGeom>
                <a:avLst/>
                <a:gdLst>
                  <a:gd name="T0" fmla="*/ 1223 w 1891"/>
                  <a:gd name="T1" fmla="*/ 0 h 1891"/>
                  <a:gd name="T2" fmla="*/ 1891 w 1891"/>
                  <a:gd name="T3" fmla="*/ 1173 h 1891"/>
                  <a:gd name="T4" fmla="*/ 1767 w 1891"/>
                  <a:gd name="T5" fmla="*/ 1250 h 1891"/>
                  <a:gd name="T6" fmla="*/ 1650 w 1891"/>
                  <a:gd name="T7" fmla="*/ 1337 h 1891"/>
                  <a:gd name="T8" fmla="*/ 1539 w 1891"/>
                  <a:gd name="T9" fmla="*/ 1432 h 1891"/>
                  <a:gd name="T10" fmla="*/ 1435 w 1891"/>
                  <a:gd name="T11" fmla="*/ 1537 h 1891"/>
                  <a:gd name="T12" fmla="*/ 1340 w 1891"/>
                  <a:gd name="T13" fmla="*/ 1648 h 1891"/>
                  <a:gd name="T14" fmla="*/ 1255 w 1891"/>
                  <a:gd name="T15" fmla="*/ 1767 h 1891"/>
                  <a:gd name="T16" fmla="*/ 1177 w 1891"/>
                  <a:gd name="T17" fmla="*/ 1891 h 1891"/>
                  <a:gd name="T18" fmla="*/ 0 w 1891"/>
                  <a:gd name="T19" fmla="*/ 1229 h 1891"/>
                  <a:gd name="T20" fmla="*/ 91 w 1891"/>
                  <a:gd name="T21" fmla="*/ 1076 h 1891"/>
                  <a:gd name="T22" fmla="*/ 188 w 1891"/>
                  <a:gd name="T23" fmla="*/ 932 h 1891"/>
                  <a:gd name="T24" fmla="*/ 295 w 1891"/>
                  <a:gd name="T25" fmla="*/ 791 h 1891"/>
                  <a:gd name="T26" fmla="*/ 408 w 1891"/>
                  <a:gd name="T27" fmla="*/ 659 h 1891"/>
                  <a:gd name="T28" fmla="*/ 529 w 1891"/>
                  <a:gd name="T29" fmla="*/ 532 h 1891"/>
                  <a:gd name="T30" fmla="*/ 655 w 1891"/>
                  <a:gd name="T31" fmla="*/ 412 h 1891"/>
                  <a:gd name="T32" fmla="*/ 788 w 1891"/>
                  <a:gd name="T33" fmla="*/ 297 h 1891"/>
                  <a:gd name="T34" fmla="*/ 926 w 1891"/>
                  <a:gd name="T35" fmla="*/ 190 h 1891"/>
                  <a:gd name="T36" fmla="*/ 1073 w 1891"/>
                  <a:gd name="T37" fmla="*/ 91 h 1891"/>
                  <a:gd name="T38" fmla="*/ 1223 w 1891"/>
                  <a:gd name="T39" fmla="*/ 0 h 1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1" h="1891">
                    <a:moveTo>
                      <a:pt x="1223" y="0"/>
                    </a:moveTo>
                    <a:lnTo>
                      <a:pt x="1891" y="1173"/>
                    </a:lnTo>
                    <a:lnTo>
                      <a:pt x="1767" y="1250"/>
                    </a:lnTo>
                    <a:lnTo>
                      <a:pt x="1650" y="1337"/>
                    </a:lnTo>
                    <a:lnTo>
                      <a:pt x="1539" y="1432"/>
                    </a:lnTo>
                    <a:lnTo>
                      <a:pt x="1435" y="1537"/>
                    </a:lnTo>
                    <a:lnTo>
                      <a:pt x="1340" y="1648"/>
                    </a:lnTo>
                    <a:lnTo>
                      <a:pt x="1255" y="1767"/>
                    </a:lnTo>
                    <a:lnTo>
                      <a:pt x="1177" y="1891"/>
                    </a:lnTo>
                    <a:lnTo>
                      <a:pt x="0" y="1229"/>
                    </a:lnTo>
                    <a:lnTo>
                      <a:pt x="91" y="1076"/>
                    </a:lnTo>
                    <a:lnTo>
                      <a:pt x="188" y="932"/>
                    </a:lnTo>
                    <a:lnTo>
                      <a:pt x="295" y="791"/>
                    </a:lnTo>
                    <a:lnTo>
                      <a:pt x="408" y="659"/>
                    </a:lnTo>
                    <a:lnTo>
                      <a:pt x="529" y="532"/>
                    </a:lnTo>
                    <a:lnTo>
                      <a:pt x="655" y="412"/>
                    </a:lnTo>
                    <a:lnTo>
                      <a:pt x="788" y="297"/>
                    </a:lnTo>
                    <a:lnTo>
                      <a:pt x="926" y="190"/>
                    </a:lnTo>
                    <a:lnTo>
                      <a:pt x="1073" y="91"/>
                    </a:lnTo>
                    <a:lnTo>
                      <a:pt x="1223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4387458" y="3428477"/>
                <a:ext cx="836466" cy="839606"/>
              </a:xfrm>
              <a:custGeom>
                <a:avLst/>
                <a:gdLst>
                  <a:gd name="T0" fmla="*/ 0 w 1598"/>
                  <a:gd name="T1" fmla="*/ 0 h 1604"/>
                  <a:gd name="T2" fmla="*/ 1351 w 1598"/>
                  <a:gd name="T3" fmla="*/ 0 h 1604"/>
                  <a:gd name="T4" fmla="*/ 1355 w 1598"/>
                  <a:gd name="T5" fmla="*/ 146 h 1604"/>
                  <a:gd name="T6" fmla="*/ 1373 w 1598"/>
                  <a:gd name="T7" fmla="*/ 289 h 1604"/>
                  <a:gd name="T8" fmla="*/ 1399 w 1598"/>
                  <a:gd name="T9" fmla="*/ 427 h 1604"/>
                  <a:gd name="T10" fmla="*/ 1434 w 1598"/>
                  <a:gd name="T11" fmla="*/ 562 h 1604"/>
                  <a:gd name="T12" fmla="*/ 1480 w 1598"/>
                  <a:gd name="T13" fmla="*/ 692 h 1604"/>
                  <a:gd name="T14" fmla="*/ 1535 w 1598"/>
                  <a:gd name="T15" fmla="*/ 819 h 1604"/>
                  <a:gd name="T16" fmla="*/ 1598 w 1598"/>
                  <a:gd name="T17" fmla="*/ 940 h 1604"/>
                  <a:gd name="T18" fmla="*/ 421 w 1598"/>
                  <a:gd name="T19" fmla="*/ 1604 h 1604"/>
                  <a:gd name="T20" fmla="*/ 336 w 1598"/>
                  <a:gd name="T21" fmla="*/ 1444 h 1604"/>
                  <a:gd name="T22" fmla="*/ 261 w 1598"/>
                  <a:gd name="T23" fmla="*/ 1280 h 1604"/>
                  <a:gd name="T24" fmla="*/ 194 w 1598"/>
                  <a:gd name="T25" fmla="*/ 1108 h 1604"/>
                  <a:gd name="T26" fmla="*/ 135 w 1598"/>
                  <a:gd name="T27" fmla="*/ 934 h 1604"/>
                  <a:gd name="T28" fmla="*/ 87 w 1598"/>
                  <a:gd name="T29" fmla="*/ 754 h 1604"/>
                  <a:gd name="T30" fmla="*/ 49 w 1598"/>
                  <a:gd name="T31" fmla="*/ 570 h 1604"/>
                  <a:gd name="T32" fmla="*/ 22 w 1598"/>
                  <a:gd name="T33" fmla="*/ 384 h 1604"/>
                  <a:gd name="T34" fmla="*/ 6 w 1598"/>
                  <a:gd name="T35" fmla="*/ 194 h 1604"/>
                  <a:gd name="T36" fmla="*/ 0 w 1598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8" h="1604">
                    <a:moveTo>
                      <a:pt x="0" y="0"/>
                    </a:moveTo>
                    <a:lnTo>
                      <a:pt x="1351" y="0"/>
                    </a:lnTo>
                    <a:lnTo>
                      <a:pt x="1355" y="146"/>
                    </a:lnTo>
                    <a:lnTo>
                      <a:pt x="1373" y="289"/>
                    </a:lnTo>
                    <a:lnTo>
                      <a:pt x="1399" y="427"/>
                    </a:lnTo>
                    <a:lnTo>
                      <a:pt x="1434" y="562"/>
                    </a:lnTo>
                    <a:lnTo>
                      <a:pt x="1480" y="692"/>
                    </a:lnTo>
                    <a:lnTo>
                      <a:pt x="1535" y="819"/>
                    </a:lnTo>
                    <a:lnTo>
                      <a:pt x="1598" y="940"/>
                    </a:lnTo>
                    <a:lnTo>
                      <a:pt x="421" y="1604"/>
                    </a:lnTo>
                    <a:lnTo>
                      <a:pt x="336" y="1444"/>
                    </a:lnTo>
                    <a:lnTo>
                      <a:pt x="261" y="1280"/>
                    </a:lnTo>
                    <a:lnTo>
                      <a:pt x="194" y="1108"/>
                    </a:lnTo>
                    <a:lnTo>
                      <a:pt x="135" y="934"/>
                    </a:lnTo>
                    <a:lnTo>
                      <a:pt x="87" y="754"/>
                    </a:lnTo>
                    <a:lnTo>
                      <a:pt x="49" y="570"/>
                    </a:lnTo>
                    <a:lnTo>
                      <a:pt x="22" y="384"/>
                    </a:lnTo>
                    <a:lnTo>
                      <a:pt x="6" y="19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chemeClr val="bg1">
                      <a:lumMod val="85000"/>
                    </a:schemeClr>
                  </a:gs>
                  <a:gs pos="29000">
                    <a:schemeClr val="bg1">
                      <a:lumMod val="95000"/>
                    </a:schemeClr>
                  </a:gs>
                </a:gsLst>
                <a:lin ang="396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5248002" y="1722047"/>
                <a:ext cx="846935" cy="838559"/>
              </a:xfrm>
              <a:custGeom>
                <a:avLst/>
                <a:gdLst>
                  <a:gd name="T0" fmla="*/ 1618 w 1618"/>
                  <a:gd name="T1" fmla="*/ 0 h 1602"/>
                  <a:gd name="T2" fmla="*/ 1618 w 1618"/>
                  <a:gd name="T3" fmla="*/ 0 h 1602"/>
                  <a:gd name="T4" fmla="*/ 1618 w 1618"/>
                  <a:gd name="T5" fmla="*/ 1349 h 1602"/>
                  <a:gd name="T6" fmla="*/ 1618 w 1618"/>
                  <a:gd name="T7" fmla="*/ 1349 h 1602"/>
                  <a:gd name="T8" fmla="*/ 1472 w 1618"/>
                  <a:gd name="T9" fmla="*/ 1355 h 1602"/>
                  <a:gd name="T10" fmla="*/ 1327 w 1618"/>
                  <a:gd name="T11" fmla="*/ 1371 h 1602"/>
                  <a:gd name="T12" fmla="*/ 1187 w 1618"/>
                  <a:gd name="T13" fmla="*/ 1399 h 1602"/>
                  <a:gd name="T14" fmla="*/ 1050 w 1618"/>
                  <a:gd name="T15" fmla="*/ 1436 h 1602"/>
                  <a:gd name="T16" fmla="*/ 920 w 1618"/>
                  <a:gd name="T17" fmla="*/ 1482 h 1602"/>
                  <a:gd name="T18" fmla="*/ 791 w 1618"/>
                  <a:gd name="T19" fmla="*/ 1537 h 1602"/>
                  <a:gd name="T20" fmla="*/ 668 w 1618"/>
                  <a:gd name="T21" fmla="*/ 1602 h 1602"/>
                  <a:gd name="T22" fmla="*/ 0 w 1618"/>
                  <a:gd name="T23" fmla="*/ 429 h 1602"/>
                  <a:gd name="T24" fmla="*/ 160 w 1618"/>
                  <a:gd name="T25" fmla="*/ 342 h 1602"/>
                  <a:gd name="T26" fmla="*/ 328 w 1618"/>
                  <a:gd name="T27" fmla="*/ 265 h 1602"/>
                  <a:gd name="T28" fmla="*/ 500 w 1618"/>
                  <a:gd name="T29" fmla="*/ 196 h 1602"/>
                  <a:gd name="T30" fmla="*/ 676 w 1618"/>
                  <a:gd name="T31" fmla="*/ 136 h 1602"/>
                  <a:gd name="T32" fmla="*/ 856 w 1618"/>
                  <a:gd name="T33" fmla="*/ 89 h 1602"/>
                  <a:gd name="T34" fmla="*/ 1042 w 1618"/>
                  <a:gd name="T35" fmla="*/ 49 h 1602"/>
                  <a:gd name="T36" fmla="*/ 1230 w 1618"/>
                  <a:gd name="T37" fmla="*/ 22 h 1602"/>
                  <a:gd name="T38" fmla="*/ 1422 w 1618"/>
                  <a:gd name="T39" fmla="*/ 4 h 1602"/>
                  <a:gd name="T40" fmla="*/ 1618 w 1618"/>
                  <a:gd name="T41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8" h="1602">
                    <a:moveTo>
                      <a:pt x="1618" y="0"/>
                    </a:moveTo>
                    <a:lnTo>
                      <a:pt x="1618" y="0"/>
                    </a:lnTo>
                    <a:lnTo>
                      <a:pt x="1618" y="1349"/>
                    </a:lnTo>
                    <a:lnTo>
                      <a:pt x="1618" y="1349"/>
                    </a:lnTo>
                    <a:lnTo>
                      <a:pt x="1472" y="1355"/>
                    </a:lnTo>
                    <a:lnTo>
                      <a:pt x="1327" y="1371"/>
                    </a:lnTo>
                    <a:lnTo>
                      <a:pt x="1187" y="1399"/>
                    </a:lnTo>
                    <a:lnTo>
                      <a:pt x="1050" y="1436"/>
                    </a:lnTo>
                    <a:lnTo>
                      <a:pt x="920" y="1482"/>
                    </a:lnTo>
                    <a:lnTo>
                      <a:pt x="791" y="1537"/>
                    </a:lnTo>
                    <a:lnTo>
                      <a:pt x="668" y="1602"/>
                    </a:lnTo>
                    <a:lnTo>
                      <a:pt x="0" y="429"/>
                    </a:lnTo>
                    <a:lnTo>
                      <a:pt x="160" y="342"/>
                    </a:lnTo>
                    <a:lnTo>
                      <a:pt x="328" y="265"/>
                    </a:lnTo>
                    <a:lnTo>
                      <a:pt x="500" y="196"/>
                    </a:lnTo>
                    <a:lnTo>
                      <a:pt x="676" y="136"/>
                    </a:lnTo>
                    <a:lnTo>
                      <a:pt x="856" y="89"/>
                    </a:lnTo>
                    <a:lnTo>
                      <a:pt x="1042" y="49"/>
                    </a:lnTo>
                    <a:lnTo>
                      <a:pt x="1230" y="22"/>
                    </a:lnTo>
                    <a:lnTo>
                      <a:pt x="1422" y="4"/>
                    </a:lnTo>
                    <a:lnTo>
                      <a:pt x="1618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6965949" y="2588872"/>
                <a:ext cx="835419" cy="839606"/>
              </a:xfrm>
              <a:custGeom>
                <a:avLst/>
                <a:gdLst>
                  <a:gd name="T0" fmla="*/ 1175 w 1596"/>
                  <a:gd name="T1" fmla="*/ 0 h 1604"/>
                  <a:gd name="T2" fmla="*/ 1260 w 1596"/>
                  <a:gd name="T3" fmla="*/ 160 h 1604"/>
                  <a:gd name="T4" fmla="*/ 1337 w 1596"/>
                  <a:gd name="T5" fmla="*/ 326 h 1604"/>
                  <a:gd name="T6" fmla="*/ 1404 w 1596"/>
                  <a:gd name="T7" fmla="*/ 496 h 1604"/>
                  <a:gd name="T8" fmla="*/ 1462 w 1596"/>
                  <a:gd name="T9" fmla="*/ 672 h 1604"/>
                  <a:gd name="T10" fmla="*/ 1509 w 1596"/>
                  <a:gd name="T11" fmla="*/ 850 h 1604"/>
                  <a:gd name="T12" fmla="*/ 1547 w 1596"/>
                  <a:gd name="T13" fmla="*/ 1034 h 1604"/>
                  <a:gd name="T14" fmla="*/ 1574 w 1596"/>
                  <a:gd name="T15" fmla="*/ 1222 h 1604"/>
                  <a:gd name="T16" fmla="*/ 1592 w 1596"/>
                  <a:gd name="T17" fmla="*/ 1412 h 1604"/>
                  <a:gd name="T18" fmla="*/ 1596 w 1596"/>
                  <a:gd name="T19" fmla="*/ 1604 h 1604"/>
                  <a:gd name="T20" fmla="*/ 247 w 1596"/>
                  <a:gd name="T21" fmla="*/ 1604 h 1604"/>
                  <a:gd name="T22" fmla="*/ 241 w 1596"/>
                  <a:gd name="T23" fmla="*/ 1460 h 1604"/>
                  <a:gd name="T24" fmla="*/ 225 w 1596"/>
                  <a:gd name="T25" fmla="*/ 1317 h 1604"/>
                  <a:gd name="T26" fmla="*/ 199 w 1596"/>
                  <a:gd name="T27" fmla="*/ 1179 h 1604"/>
                  <a:gd name="T28" fmla="*/ 162 w 1596"/>
                  <a:gd name="T29" fmla="*/ 1044 h 1604"/>
                  <a:gd name="T30" fmla="*/ 116 w 1596"/>
                  <a:gd name="T31" fmla="*/ 912 h 1604"/>
                  <a:gd name="T32" fmla="*/ 63 w 1596"/>
                  <a:gd name="T33" fmla="*/ 785 h 1604"/>
                  <a:gd name="T34" fmla="*/ 0 w 1596"/>
                  <a:gd name="T35" fmla="*/ 664 h 1604"/>
                  <a:gd name="T36" fmla="*/ 1175 w 1596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6" h="1604">
                    <a:moveTo>
                      <a:pt x="1175" y="0"/>
                    </a:moveTo>
                    <a:lnTo>
                      <a:pt x="1260" y="160"/>
                    </a:lnTo>
                    <a:lnTo>
                      <a:pt x="1337" y="326"/>
                    </a:lnTo>
                    <a:lnTo>
                      <a:pt x="1404" y="496"/>
                    </a:lnTo>
                    <a:lnTo>
                      <a:pt x="1462" y="672"/>
                    </a:lnTo>
                    <a:lnTo>
                      <a:pt x="1509" y="850"/>
                    </a:lnTo>
                    <a:lnTo>
                      <a:pt x="1547" y="1034"/>
                    </a:lnTo>
                    <a:lnTo>
                      <a:pt x="1574" y="1222"/>
                    </a:lnTo>
                    <a:lnTo>
                      <a:pt x="1592" y="1412"/>
                    </a:lnTo>
                    <a:lnTo>
                      <a:pt x="1596" y="1604"/>
                    </a:lnTo>
                    <a:lnTo>
                      <a:pt x="247" y="1604"/>
                    </a:lnTo>
                    <a:lnTo>
                      <a:pt x="241" y="1460"/>
                    </a:lnTo>
                    <a:lnTo>
                      <a:pt x="225" y="1317"/>
                    </a:lnTo>
                    <a:lnTo>
                      <a:pt x="199" y="1179"/>
                    </a:lnTo>
                    <a:lnTo>
                      <a:pt x="162" y="1044"/>
                    </a:lnTo>
                    <a:lnTo>
                      <a:pt x="116" y="912"/>
                    </a:lnTo>
                    <a:lnTo>
                      <a:pt x="63" y="785"/>
                    </a:lnTo>
                    <a:lnTo>
                      <a:pt x="0" y="664"/>
                    </a:lnTo>
                    <a:lnTo>
                      <a:pt x="1175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6598491" y="1953409"/>
                <a:ext cx="981983" cy="983030"/>
              </a:xfrm>
              <a:custGeom>
                <a:avLst/>
                <a:gdLst>
                  <a:gd name="T0" fmla="*/ 681 w 1878"/>
                  <a:gd name="T1" fmla="*/ 0 h 1879"/>
                  <a:gd name="T2" fmla="*/ 843 w 1878"/>
                  <a:gd name="T3" fmla="*/ 103 h 1879"/>
                  <a:gd name="T4" fmla="*/ 999 w 1878"/>
                  <a:gd name="T5" fmla="*/ 214 h 1879"/>
                  <a:gd name="T6" fmla="*/ 1150 w 1878"/>
                  <a:gd name="T7" fmla="*/ 332 h 1879"/>
                  <a:gd name="T8" fmla="*/ 1292 w 1878"/>
                  <a:gd name="T9" fmla="*/ 461 h 1879"/>
                  <a:gd name="T10" fmla="*/ 1427 w 1878"/>
                  <a:gd name="T11" fmla="*/ 597 h 1879"/>
                  <a:gd name="T12" fmla="*/ 1551 w 1878"/>
                  <a:gd name="T13" fmla="*/ 742 h 1879"/>
                  <a:gd name="T14" fmla="*/ 1670 w 1878"/>
                  <a:gd name="T15" fmla="*/ 892 h 1879"/>
                  <a:gd name="T16" fmla="*/ 1779 w 1878"/>
                  <a:gd name="T17" fmla="*/ 1050 h 1879"/>
                  <a:gd name="T18" fmla="*/ 1878 w 1878"/>
                  <a:gd name="T19" fmla="*/ 1215 h 1879"/>
                  <a:gd name="T20" fmla="*/ 703 w 1878"/>
                  <a:gd name="T21" fmla="*/ 1879 h 1879"/>
                  <a:gd name="T22" fmla="*/ 626 w 1878"/>
                  <a:gd name="T23" fmla="*/ 1757 h 1879"/>
                  <a:gd name="T24" fmla="*/ 540 w 1878"/>
                  <a:gd name="T25" fmla="*/ 1640 h 1879"/>
                  <a:gd name="T26" fmla="*/ 447 w 1878"/>
                  <a:gd name="T27" fmla="*/ 1529 h 1879"/>
                  <a:gd name="T28" fmla="*/ 347 w 1878"/>
                  <a:gd name="T29" fmla="*/ 1426 h 1879"/>
                  <a:gd name="T30" fmla="*/ 238 w 1878"/>
                  <a:gd name="T31" fmla="*/ 1333 h 1879"/>
                  <a:gd name="T32" fmla="*/ 123 w 1878"/>
                  <a:gd name="T33" fmla="*/ 1246 h 1879"/>
                  <a:gd name="T34" fmla="*/ 0 w 1878"/>
                  <a:gd name="T35" fmla="*/ 1169 h 1879"/>
                  <a:gd name="T36" fmla="*/ 681 w 1878"/>
                  <a:gd name="T37" fmla="*/ 0 h 1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8" h="1879">
                    <a:moveTo>
                      <a:pt x="681" y="0"/>
                    </a:moveTo>
                    <a:lnTo>
                      <a:pt x="843" y="103"/>
                    </a:lnTo>
                    <a:lnTo>
                      <a:pt x="999" y="214"/>
                    </a:lnTo>
                    <a:lnTo>
                      <a:pt x="1150" y="332"/>
                    </a:lnTo>
                    <a:lnTo>
                      <a:pt x="1292" y="461"/>
                    </a:lnTo>
                    <a:lnTo>
                      <a:pt x="1427" y="597"/>
                    </a:lnTo>
                    <a:lnTo>
                      <a:pt x="1551" y="742"/>
                    </a:lnTo>
                    <a:lnTo>
                      <a:pt x="1670" y="892"/>
                    </a:lnTo>
                    <a:lnTo>
                      <a:pt x="1779" y="1050"/>
                    </a:lnTo>
                    <a:lnTo>
                      <a:pt x="1878" y="1215"/>
                    </a:lnTo>
                    <a:lnTo>
                      <a:pt x="703" y="1879"/>
                    </a:lnTo>
                    <a:lnTo>
                      <a:pt x="626" y="1757"/>
                    </a:lnTo>
                    <a:lnTo>
                      <a:pt x="540" y="1640"/>
                    </a:lnTo>
                    <a:lnTo>
                      <a:pt x="447" y="1529"/>
                    </a:lnTo>
                    <a:lnTo>
                      <a:pt x="347" y="1426"/>
                    </a:lnTo>
                    <a:lnTo>
                      <a:pt x="238" y="1333"/>
                    </a:lnTo>
                    <a:lnTo>
                      <a:pt x="123" y="1246"/>
                    </a:lnTo>
                    <a:lnTo>
                      <a:pt x="0" y="1169"/>
                    </a:lnTo>
                    <a:lnTo>
                      <a:pt x="681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608352" y="3920516"/>
                <a:ext cx="983030" cy="983030"/>
              </a:xfrm>
              <a:custGeom>
                <a:avLst/>
                <a:gdLst>
                  <a:gd name="T0" fmla="*/ 1177 w 1880"/>
                  <a:gd name="T1" fmla="*/ 0 h 1879"/>
                  <a:gd name="T2" fmla="*/ 1253 w 1880"/>
                  <a:gd name="T3" fmla="*/ 124 h 1879"/>
                  <a:gd name="T4" fmla="*/ 1338 w 1880"/>
                  <a:gd name="T5" fmla="*/ 241 h 1879"/>
                  <a:gd name="T6" fmla="*/ 1431 w 1880"/>
                  <a:gd name="T7" fmla="*/ 350 h 1879"/>
                  <a:gd name="T8" fmla="*/ 1531 w 1880"/>
                  <a:gd name="T9" fmla="*/ 453 h 1879"/>
                  <a:gd name="T10" fmla="*/ 1640 w 1880"/>
                  <a:gd name="T11" fmla="*/ 548 h 1879"/>
                  <a:gd name="T12" fmla="*/ 1757 w 1880"/>
                  <a:gd name="T13" fmla="*/ 635 h 1879"/>
                  <a:gd name="T14" fmla="*/ 1880 w 1880"/>
                  <a:gd name="T15" fmla="*/ 712 h 1879"/>
                  <a:gd name="T16" fmla="*/ 1199 w 1880"/>
                  <a:gd name="T17" fmla="*/ 1879 h 1879"/>
                  <a:gd name="T18" fmla="*/ 1035 w 1880"/>
                  <a:gd name="T19" fmla="*/ 1778 h 1879"/>
                  <a:gd name="T20" fmla="*/ 879 w 1880"/>
                  <a:gd name="T21" fmla="*/ 1667 h 1879"/>
                  <a:gd name="T22" fmla="*/ 730 w 1880"/>
                  <a:gd name="T23" fmla="*/ 1547 h 1879"/>
                  <a:gd name="T24" fmla="*/ 588 w 1880"/>
                  <a:gd name="T25" fmla="*/ 1418 h 1879"/>
                  <a:gd name="T26" fmla="*/ 453 w 1880"/>
                  <a:gd name="T27" fmla="*/ 1283 h 1879"/>
                  <a:gd name="T28" fmla="*/ 327 w 1880"/>
                  <a:gd name="T29" fmla="*/ 1139 h 1879"/>
                  <a:gd name="T30" fmla="*/ 210 w 1880"/>
                  <a:gd name="T31" fmla="*/ 987 h 1879"/>
                  <a:gd name="T32" fmla="*/ 101 w 1880"/>
                  <a:gd name="T33" fmla="*/ 830 h 1879"/>
                  <a:gd name="T34" fmla="*/ 0 w 1880"/>
                  <a:gd name="T35" fmla="*/ 664 h 1879"/>
                  <a:gd name="T36" fmla="*/ 1177 w 1880"/>
                  <a:gd name="T37" fmla="*/ 0 h 1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80" h="1879">
                    <a:moveTo>
                      <a:pt x="1177" y="0"/>
                    </a:moveTo>
                    <a:lnTo>
                      <a:pt x="1253" y="124"/>
                    </a:lnTo>
                    <a:lnTo>
                      <a:pt x="1338" y="241"/>
                    </a:lnTo>
                    <a:lnTo>
                      <a:pt x="1431" y="350"/>
                    </a:lnTo>
                    <a:lnTo>
                      <a:pt x="1531" y="453"/>
                    </a:lnTo>
                    <a:lnTo>
                      <a:pt x="1640" y="548"/>
                    </a:lnTo>
                    <a:lnTo>
                      <a:pt x="1757" y="635"/>
                    </a:lnTo>
                    <a:lnTo>
                      <a:pt x="1880" y="712"/>
                    </a:lnTo>
                    <a:lnTo>
                      <a:pt x="1199" y="1879"/>
                    </a:lnTo>
                    <a:lnTo>
                      <a:pt x="1035" y="1778"/>
                    </a:lnTo>
                    <a:lnTo>
                      <a:pt x="879" y="1667"/>
                    </a:lnTo>
                    <a:lnTo>
                      <a:pt x="730" y="1547"/>
                    </a:lnTo>
                    <a:lnTo>
                      <a:pt x="588" y="1418"/>
                    </a:lnTo>
                    <a:lnTo>
                      <a:pt x="453" y="1283"/>
                    </a:lnTo>
                    <a:lnTo>
                      <a:pt x="327" y="1139"/>
                    </a:lnTo>
                    <a:lnTo>
                      <a:pt x="210" y="987"/>
                    </a:lnTo>
                    <a:lnTo>
                      <a:pt x="101" y="830"/>
                    </a:lnTo>
                    <a:lnTo>
                      <a:pt x="0" y="664"/>
                    </a:lnTo>
                    <a:lnTo>
                      <a:pt x="1177" y="0"/>
                    </a:lnTo>
                    <a:close/>
                  </a:path>
                </a:pathLst>
              </a:custGeom>
              <a:gradFill>
                <a:gsLst>
                  <a:gs pos="69000">
                    <a:schemeClr val="bg1">
                      <a:lumMod val="85000"/>
                    </a:schemeClr>
                  </a:gs>
                  <a:gs pos="48000">
                    <a:schemeClr val="bg1">
                      <a:lumMod val="95000"/>
                    </a:schemeClr>
                  </a:gs>
                </a:gsLst>
                <a:lin ang="3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6591163" y="3920516"/>
                <a:ext cx="990358" cy="990358"/>
              </a:xfrm>
              <a:custGeom>
                <a:avLst/>
                <a:gdLst>
                  <a:gd name="T0" fmla="*/ 716 w 1893"/>
                  <a:gd name="T1" fmla="*/ 0 h 1893"/>
                  <a:gd name="T2" fmla="*/ 1893 w 1893"/>
                  <a:gd name="T3" fmla="*/ 664 h 1893"/>
                  <a:gd name="T4" fmla="*/ 1802 w 1893"/>
                  <a:gd name="T5" fmla="*/ 815 h 1893"/>
                  <a:gd name="T6" fmla="*/ 1703 w 1893"/>
                  <a:gd name="T7" fmla="*/ 961 h 1893"/>
                  <a:gd name="T8" fmla="*/ 1596 w 1893"/>
                  <a:gd name="T9" fmla="*/ 1099 h 1893"/>
                  <a:gd name="T10" fmla="*/ 1483 w 1893"/>
                  <a:gd name="T11" fmla="*/ 1234 h 1893"/>
                  <a:gd name="T12" fmla="*/ 1365 w 1893"/>
                  <a:gd name="T13" fmla="*/ 1361 h 1893"/>
                  <a:gd name="T14" fmla="*/ 1238 w 1893"/>
                  <a:gd name="T15" fmla="*/ 1481 h 1893"/>
                  <a:gd name="T16" fmla="*/ 1103 w 1893"/>
                  <a:gd name="T17" fmla="*/ 1596 h 1893"/>
                  <a:gd name="T18" fmla="*/ 965 w 1893"/>
                  <a:gd name="T19" fmla="*/ 1701 h 1893"/>
                  <a:gd name="T20" fmla="*/ 821 w 1893"/>
                  <a:gd name="T21" fmla="*/ 1802 h 1893"/>
                  <a:gd name="T22" fmla="*/ 670 w 1893"/>
                  <a:gd name="T23" fmla="*/ 1893 h 1893"/>
                  <a:gd name="T24" fmla="*/ 0 w 1893"/>
                  <a:gd name="T25" fmla="*/ 720 h 1893"/>
                  <a:gd name="T26" fmla="*/ 124 w 1893"/>
                  <a:gd name="T27" fmla="*/ 641 h 1893"/>
                  <a:gd name="T28" fmla="*/ 243 w 1893"/>
                  <a:gd name="T29" fmla="*/ 554 h 1893"/>
                  <a:gd name="T30" fmla="*/ 354 w 1893"/>
                  <a:gd name="T31" fmla="*/ 459 h 1893"/>
                  <a:gd name="T32" fmla="*/ 457 w 1893"/>
                  <a:gd name="T33" fmla="*/ 356 h 1893"/>
                  <a:gd name="T34" fmla="*/ 551 w 1893"/>
                  <a:gd name="T35" fmla="*/ 243 h 1893"/>
                  <a:gd name="T36" fmla="*/ 639 w 1893"/>
                  <a:gd name="T37" fmla="*/ 124 h 1893"/>
                  <a:gd name="T38" fmla="*/ 716 w 1893"/>
                  <a:gd name="T39" fmla="*/ 0 h 1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3" h="1893">
                    <a:moveTo>
                      <a:pt x="716" y="0"/>
                    </a:moveTo>
                    <a:lnTo>
                      <a:pt x="1893" y="664"/>
                    </a:lnTo>
                    <a:lnTo>
                      <a:pt x="1802" y="815"/>
                    </a:lnTo>
                    <a:lnTo>
                      <a:pt x="1703" y="961"/>
                    </a:lnTo>
                    <a:lnTo>
                      <a:pt x="1596" y="1099"/>
                    </a:lnTo>
                    <a:lnTo>
                      <a:pt x="1483" y="1234"/>
                    </a:lnTo>
                    <a:lnTo>
                      <a:pt x="1365" y="1361"/>
                    </a:lnTo>
                    <a:lnTo>
                      <a:pt x="1238" y="1481"/>
                    </a:lnTo>
                    <a:lnTo>
                      <a:pt x="1103" y="1596"/>
                    </a:lnTo>
                    <a:lnTo>
                      <a:pt x="965" y="1701"/>
                    </a:lnTo>
                    <a:lnTo>
                      <a:pt x="821" y="1802"/>
                    </a:lnTo>
                    <a:lnTo>
                      <a:pt x="670" y="1893"/>
                    </a:lnTo>
                    <a:lnTo>
                      <a:pt x="0" y="720"/>
                    </a:lnTo>
                    <a:lnTo>
                      <a:pt x="124" y="641"/>
                    </a:lnTo>
                    <a:lnTo>
                      <a:pt x="243" y="554"/>
                    </a:lnTo>
                    <a:lnTo>
                      <a:pt x="354" y="459"/>
                    </a:lnTo>
                    <a:lnTo>
                      <a:pt x="457" y="356"/>
                    </a:lnTo>
                    <a:lnTo>
                      <a:pt x="551" y="243"/>
                    </a:lnTo>
                    <a:lnTo>
                      <a:pt x="639" y="124"/>
                    </a:lnTo>
                    <a:lnTo>
                      <a:pt x="716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6965949" y="3428477"/>
                <a:ext cx="835419" cy="839606"/>
              </a:xfrm>
              <a:custGeom>
                <a:avLst/>
                <a:gdLst>
                  <a:gd name="T0" fmla="*/ 247 w 1596"/>
                  <a:gd name="T1" fmla="*/ 0 h 1604"/>
                  <a:gd name="T2" fmla="*/ 1596 w 1596"/>
                  <a:gd name="T3" fmla="*/ 0 h 1604"/>
                  <a:gd name="T4" fmla="*/ 1592 w 1596"/>
                  <a:gd name="T5" fmla="*/ 194 h 1604"/>
                  <a:gd name="T6" fmla="*/ 1574 w 1596"/>
                  <a:gd name="T7" fmla="*/ 384 h 1604"/>
                  <a:gd name="T8" fmla="*/ 1547 w 1596"/>
                  <a:gd name="T9" fmla="*/ 570 h 1604"/>
                  <a:gd name="T10" fmla="*/ 1509 w 1596"/>
                  <a:gd name="T11" fmla="*/ 754 h 1604"/>
                  <a:gd name="T12" fmla="*/ 1462 w 1596"/>
                  <a:gd name="T13" fmla="*/ 932 h 1604"/>
                  <a:gd name="T14" fmla="*/ 1404 w 1596"/>
                  <a:gd name="T15" fmla="*/ 1108 h 1604"/>
                  <a:gd name="T16" fmla="*/ 1337 w 1596"/>
                  <a:gd name="T17" fmla="*/ 1278 h 1604"/>
                  <a:gd name="T18" fmla="*/ 1262 w 1596"/>
                  <a:gd name="T19" fmla="*/ 1444 h 1604"/>
                  <a:gd name="T20" fmla="*/ 1177 w 1596"/>
                  <a:gd name="T21" fmla="*/ 1604 h 1604"/>
                  <a:gd name="T22" fmla="*/ 0 w 1596"/>
                  <a:gd name="T23" fmla="*/ 940 h 1604"/>
                  <a:gd name="T24" fmla="*/ 63 w 1596"/>
                  <a:gd name="T25" fmla="*/ 819 h 1604"/>
                  <a:gd name="T26" fmla="*/ 116 w 1596"/>
                  <a:gd name="T27" fmla="*/ 692 h 1604"/>
                  <a:gd name="T28" fmla="*/ 162 w 1596"/>
                  <a:gd name="T29" fmla="*/ 562 h 1604"/>
                  <a:gd name="T30" fmla="*/ 199 w 1596"/>
                  <a:gd name="T31" fmla="*/ 425 h 1604"/>
                  <a:gd name="T32" fmla="*/ 225 w 1596"/>
                  <a:gd name="T33" fmla="*/ 287 h 1604"/>
                  <a:gd name="T34" fmla="*/ 241 w 1596"/>
                  <a:gd name="T35" fmla="*/ 146 h 1604"/>
                  <a:gd name="T36" fmla="*/ 247 w 1596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6" h="1604">
                    <a:moveTo>
                      <a:pt x="247" y="0"/>
                    </a:moveTo>
                    <a:lnTo>
                      <a:pt x="1596" y="0"/>
                    </a:lnTo>
                    <a:lnTo>
                      <a:pt x="1592" y="194"/>
                    </a:lnTo>
                    <a:lnTo>
                      <a:pt x="1574" y="384"/>
                    </a:lnTo>
                    <a:lnTo>
                      <a:pt x="1547" y="570"/>
                    </a:lnTo>
                    <a:lnTo>
                      <a:pt x="1509" y="754"/>
                    </a:lnTo>
                    <a:lnTo>
                      <a:pt x="1462" y="932"/>
                    </a:lnTo>
                    <a:lnTo>
                      <a:pt x="1404" y="1108"/>
                    </a:lnTo>
                    <a:lnTo>
                      <a:pt x="1337" y="1278"/>
                    </a:lnTo>
                    <a:lnTo>
                      <a:pt x="1262" y="1444"/>
                    </a:lnTo>
                    <a:lnTo>
                      <a:pt x="1177" y="1604"/>
                    </a:lnTo>
                    <a:lnTo>
                      <a:pt x="0" y="940"/>
                    </a:lnTo>
                    <a:lnTo>
                      <a:pt x="63" y="819"/>
                    </a:lnTo>
                    <a:lnTo>
                      <a:pt x="116" y="692"/>
                    </a:lnTo>
                    <a:lnTo>
                      <a:pt x="162" y="562"/>
                    </a:lnTo>
                    <a:lnTo>
                      <a:pt x="199" y="425"/>
                    </a:lnTo>
                    <a:lnTo>
                      <a:pt x="225" y="287"/>
                    </a:lnTo>
                    <a:lnTo>
                      <a:pt x="241" y="146"/>
                    </a:lnTo>
                    <a:lnTo>
                      <a:pt x="247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68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5235439" y="4293208"/>
                <a:ext cx="859497" cy="842747"/>
              </a:xfrm>
              <a:custGeom>
                <a:avLst/>
                <a:gdLst>
                  <a:gd name="T0" fmla="*/ 681 w 1642"/>
                  <a:gd name="T1" fmla="*/ 0 h 1610"/>
                  <a:gd name="T2" fmla="*/ 803 w 1642"/>
                  <a:gd name="T3" fmla="*/ 65 h 1610"/>
                  <a:gd name="T4" fmla="*/ 932 w 1642"/>
                  <a:gd name="T5" fmla="*/ 122 h 1610"/>
                  <a:gd name="T6" fmla="*/ 1066 w 1642"/>
                  <a:gd name="T7" fmla="*/ 172 h 1610"/>
                  <a:gd name="T8" fmla="*/ 1205 w 1642"/>
                  <a:gd name="T9" fmla="*/ 209 h 1610"/>
                  <a:gd name="T10" fmla="*/ 1347 w 1642"/>
                  <a:gd name="T11" fmla="*/ 237 h 1610"/>
                  <a:gd name="T12" fmla="*/ 1492 w 1642"/>
                  <a:gd name="T13" fmla="*/ 253 h 1610"/>
                  <a:gd name="T14" fmla="*/ 1642 w 1642"/>
                  <a:gd name="T15" fmla="*/ 259 h 1610"/>
                  <a:gd name="T16" fmla="*/ 1642 w 1642"/>
                  <a:gd name="T17" fmla="*/ 259 h 1610"/>
                  <a:gd name="T18" fmla="*/ 1642 w 1642"/>
                  <a:gd name="T19" fmla="*/ 1610 h 1610"/>
                  <a:gd name="T20" fmla="*/ 1642 w 1642"/>
                  <a:gd name="T21" fmla="*/ 1610 h 1610"/>
                  <a:gd name="T22" fmla="*/ 1444 w 1642"/>
                  <a:gd name="T23" fmla="*/ 1604 h 1610"/>
                  <a:gd name="T24" fmla="*/ 1248 w 1642"/>
                  <a:gd name="T25" fmla="*/ 1586 h 1610"/>
                  <a:gd name="T26" fmla="*/ 1056 w 1642"/>
                  <a:gd name="T27" fmla="*/ 1559 h 1610"/>
                  <a:gd name="T28" fmla="*/ 869 w 1642"/>
                  <a:gd name="T29" fmla="*/ 1517 h 1610"/>
                  <a:gd name="T30" fmla="*/ 687 w 1642"/>
                  <a:gd name="T31" fmla="*/ 1468 h 1610"/>
                  <a:gd name="T32" fmla="*/ 507 w 1642"/>
                  <a:gd name="T33" fmla="*/ 1406 h 1610"/>
                  <a:gd name="T34" fmla="*/ 332 w 1642"/>
                  <a:gd name="T35" fmla="*/ 1337 h 1610"/>
                  <a:gd name="T36" fmla="*/ 162 w 1642"/>
                  <a:gd name="T37" fmla="*/ 1256 h 1610"/>
                  <a:gd name="T38" fmla="*/ 0 w 1642"/>
                  <a:gd name="T39" fmla="*/ 1167 h 1610"/>
                  <a:gd name="T40" fmla="*/ 681 w 1642"/>
                  <a:gd name="T41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42" h="1610">
                    <a:moveTo>
                      <a:pt x="681" y="0"/>
                    </a:moveTo>
                    <a:lnTo>
                      <a:pt x="803" y="65"/>
                    </a:lnTo>
                    <a:lnTo>
                      <a:pt x="932" y="122"/>
                    </a:lnTo>
                    <a:lnTo>
                      <a:pt x="1066" y="172"/>
                    </a:lnTo>
                    <a:lnTo>
                      <a:pt x="1205" y="209"/>
                    </a:lnTo>
                    <a:lnTo>
                      <a:pt x="1347" y="237"/>
                    </a:lnTo>
                    <a:lnTo>
                      <a:pt x="1492" y="253"/>
                    </a:lnTo>
                    <a:lnTo>
                      <a:pt x="1642" y="259"/>
                    </a:lnTo>
                    <a:lnTo>
                      <a:pt x="1642" y="259"/>
                    </a:lnTo>
                    <a:lnTo>
                      <a:pt x="1642" y="1610"/>
                    </a:lnTo>
                    <a:lnTo>
                      <a:pt x="1642" y="1610"/>
                    </a:lnTo>
                    <a:lnTo>
                      <a:pt x="1444" y="1604"/>
                    </a:lnTo>
                    <a:lnTo>
                      <a:pt x="1248" y="1586"/>
                    </a:lnTo>
                    <a:lnTo>
                      <a:pt x="1056" y="1559"/>
                    </a:lnTo>
                    <a:lnTo>
                      <a:pt x="869" y="1517"/>
                    </a:lnTo>
                    <a:lnTo>
                      <a:pt x="687" y="1468"/>
                    </a:lnTo>
                    <a:lnTo>
                      <a:pt x="507" y="1406"/>
                    </a:lnTo>
                    <a:lnTo>
                      <a:pt x="332" y="1337"/>
                    </a:lnTo>
                    <a:lnTo>
                      <a:pt x="162" y="1256"/>
                    </a:lnTo>
                    <a:lnTo>
                      <a:pt x="0" y="1167"/>
                    </a:lnTo>
                    <a:lnTo>
                      <a:pt x="681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6094937" y="4297396"/>
                <a:ext cx="846935" cy="838559"/>
              </a:xfrm>
              <a:custGeom>
                <a:avLst/>
                <a:gdLst>
                  <a:gd name="T0" fmla="*/ 948 w 1618"/>
                  <a:gd name="T1" fmla="*/ 0 h 1602"/>
                  <a:gd name="T2" fmla="*/ 1618 w 1618"/>
                  <a:gd name="T3" fmla="*/ 1173 h 1602"/>
                  <a:gd name="T4" fmla="*/ 1456 w 1618"/>
                  <a:gd name="T5" fmla="*/ 1260 h 1602"/>
                  <a:gd name="T6" fmla="*/ 1290 w 1618"/>
                  <a:gd name="T7" fmla="*/ 1337 h 1602"/>
                  <a:gd name="T8" fmla="*/ 1118 w 1618"/>
                  <a:gd name="T9" fmla="*/ 1406 h 1602"/>
                  <a:gd name="T10" fmla="*/ 942 w 1618"/>
                  <a:gd name="T11" fmla="*/ 1464 h 1602"/>
                  <a:gd name="T12" fmla="*/ 760 w 1618"/>
                  <a:gd name="T13" fmla="*/ 1513 h 1602"/>
                  <a:gd name="T14" fmla="*/ 576 w 1618"/>
                  <a:gd name="T15" fmla="*/ 1551 h 1602"/>
                  <a:gd name="T16" fmla="*/ 386 w 1618"/>
                  <a:gd name="T17" fmla="*/ 1580 h 1602"/>
                  <a:gd name="T18" fmla="*/ 194 w 1618"/>
                  <a:gd name="T19" fmla="*/ 1596 h 1602"/>
                  <a:gd name="T20" fmla="*/ 0 w 1618"/>
                  <a:gd name="T21" fmla="*/ 1602 h 1602"/>
                  <a:gd name="T22" fmla="*/ 0 w 1618"/>
                  <a:gd name="T23" fmla="*/ 251 h 1602"/>
                  <a:gd name="T24" fmla="*/ 146 w 1618"/>
                  <a:gd name="T25" fmla="*/ 245 h 1602"/>
                  <a:gd name="T26" fmla="*/ 289 w 1618"/>
                  <a:gd name="T27" fmla="*/ 229 h 1602"/>
                  <a:gd name="T28" fmla="*/ 429 w 1618"/>
                  <a:gd name="T29" fmla="*/ 203 h 1602"/>
                  <a:gd name="T30" fmla="*/ 566 w 1618"/>
                  <a:gd name="T31" fmla="*/ 166 h 1602"/>
                  <a:gd name="T32" fmla="*/ 698 w 1618"/>
                  <a:gd name="T33" fmla="*/ 120 h 1602"/>
                  <a:gd name="T34" fmla="*/ 825 w 1618"/>
                  <a:gd name="T35" fmla="*/ 63 h 1602"/>
                  <a:gd name="T36" fmla="*/ 948 w 1618"/>
                  <a:gd name="T37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18" h="1602">
                    <a:moveTo>
                      <a:pt x="948" y="0"/>
                    </a:moveTo>
                    <a:lnTo>
                      <a:pt x="1618" y="1173"/>
                    </a:lnTo>
                    <a:lnTo>
                      <a:pt x="1456" y="1260"/>
                    </a:lnTo>
                    <a:lnTo>
                      <a:pt x="1290" y="1337"/>
                    </a:lnTo>
                    <a:lnTo>
                      <a:pt x="1118" y="1406"/>
                    </a:lnTo>
                    <a:lnTo>
                      <a:pt x="942" y="1464"/>
                    </a:lnTo>
                    <a:lnTo>
                      <a:pt x="760" y="1513"/>
                    </a:lnTo>
                    <a:lnTo>
                      <a:pt x="576" y="1551"/>
                    </a:lnTo>
                    <a:lnTo>
                      <a:pt x="386" y="1580"/>
                    </a:lnTo>
                    <a:lnTo>
                      <a:pt x="194" y="1596"/>
                    </a:lnTo>
                    <a:lnTo>
                      <a:pt x="0" y="1602"/>
                    </a:lnTo>
                    <a:lnTo>
                      <a:pt x="0" y="251"/>
                    </a:lnTo>
                    <a:lnTo>
                      <a:pt x="146" y="245"/>
                    </a:lnTo>
                    <a:lnTo>
                      <a:pt x="289" y="229"/>
                    </a:lnTo>
                    <a:lnTo>
                      <a:pt x="429" y="203"/>
                    </a:lnTo>
                    <a:lnTo>
                      <a:pt x="566" y="166"/>
                    </a:lnTo>
                    <a:lnTo>
                      <a:pt x="698" y="120"/>
                    </a:lnTo>
                    <a:lnTo>
                      <a:pt x="825" y="63"/>
                    </a:lnTo>
                    <a:lnTo>
                      <a:pt x="948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9" name="Freeform 63"/>
            <p:cNvSpPr>
              <a:spLocks noEditPoints="1"/>
            </p:cNvSpPr>
            <p:nvPr/>
          </p:nvSpPr>
          <p:spPr bwMode="auto">
            <a:xfrm>
              <a:off x="4599864" y="2959952"/>
              <a:ext cx="352651" cy="280206"/>
            </a:xfrm>
            <a:custGeom>
              <a:avLst/>
              <a:gdLst>
                <a:gd name="T0" fmla="*/ 3526 w 3526"/>
                <a:gd name="T1" fmla="*/ 2803 h 2803"/>
                <a:gd name="T2" fmla="*/ 0 w 3526"/>
                <a:gd name="T3" fmla="*/ 1227 h 2803"/>
                <a:gd name="T4" fmla="*/ 69 w 3526"/>
                <a:gd name="T5" fmla="*/ 1291 h 2803"/>
                <a:gd name="T6" fmla="*/ 150 w 3526"/>
                <a:gd name="T7" fmla="*/ 1340 h 2803"/>
                <a:gd name="T8" fmla="*/ 241 w 3526"/>
                <a:gd name="T9" fmla="*/ 1372 h 2803"/>
                <a:gd name="T10" fmla="*/ 341 w 3526"/>
                <a:gd name="T11" fmla="*/ 1382 h 2803"/>
                <a:gd name="T12" fmla="*/ 513 w 3526"/>
                <a:gd name="T13" fmla="*/ 1663 h 2803"/>
                <a:gd name="T14" fmla="*/ 921 w 3526"/>
                <a:gd name="T15" fmla="*/ 1382 h 2803"/>
                <a:gd name="T16" fmla="*/ 2494 w 3526"/>
                <a:gd name="T17" fmla="*/ 1663 h 2803"/>
                <a:gd name="T18" fmla="*/ 2900 w 3526"/>
                <a:gd name="T19" fmla="*/ 1382 h 2803"/>
                <a:gd name="T20" fmla="*/ 3223 w 3526"/>
                <a:gd name="T21" fmla="*/ 1379 h 2803"/>
                <a:gd name="T22" fmla="*/ 3323 w 3526"/>
                <a:gd name="T23" fmla="*/ 1355 h 2803"/>
                <a:gd name="T24" fmla="*/ 3414 w 3526"/>
                <a:gd name="T25" fmla="*/ 1309 h 2803"/>
                <a:gd name="T26" fmla="*/ 3492 w 3526"/>
                <a:gd name="T27" fmla="*/ 1245 h 2803"/>
                <a:gd name="T28" fmla="*/ 1317 w 3526"/>
                <a:gd name="T29" fmla="*/ 133 h 2803"/>
                <a:gd name="T30" fmla="*/ 2217 w 3526"/>
                <a:gd name="T31" fmla="*/ 350 h 2803"/>
                <a:gd name="T32" fmla="*/ 1317 w 3526"/>
                <a:gd name="T33" fmla="*/ 133 h 2803"/>
                <a:gd name="T34" fmla="*/ 2284 w 3526"/>
                <a:gd name="T35" fmla="*/ 0 h 2803"/>
                <a:gd name="T36" fmla="*/ 2317 w 3526"/>
                <a:gd name="T37" fmla="*/ 9 h 2803"/>
                <a:gd name="T38" fmla="*/ 2341 w 3526"/>
                <a:gd name="T39" fmla="*/ 32 h 2803"/>
                <a:gd name="T40" fmla="*/ 2350 w 3526"/>
                <a:gd name="T41" fmla="*/ 67 h 2803"/>
                <a:gd name="T42" fmla="*/ 3526 w 3526"/>
                <a:gd name="T43" fmla="*/ 350 h 2803"/>
                <a:gd name="T44" fmla="*/ 3514 w 3526"/>
                <a:gd name="T45" fmla="*/ 1041 h 2803"/>
                <a:gd name="T46" fmla="*/ 3476 w 3526"/>
                <a:gd name="T47" fmla="*/ 1123 h 2803"/>
                <a:gd name="T48" fmla="*/ 3420 w 3526"/>
                <a:gd name="T49" fmla="*/ 1193 h 2803"/>
                <a:gd name="T50" fmla="*/ 3347 w 3526"/>
                <a:gd name="T51" fmla="*/ 1246 h 2803"/>
                <a:gd name="T52" fmla="*/ 3263 w 3526"/>
                <a:gd name="T53" fmla="*/ 1281 h 2803"/>
                <a:gd name="T54" fmla="*/ 3169 w 3526"/>
                <a:gd name="T55" fmla="*/ 1293 h 2803"/>
                <a:gd name="T56" fmla="*/ 2900 w 3526"/>
                <a:gd name="T57" fmla="*/ 1184 h 2803"/>
                <a:gd name="T58" fmla="*/ 2494 w 3526"/>
                <a:gd name="T59" fmla="*/ 1293 h 2803"/>
                <a:gd name="T60" fmla="*/ 921 w 3526"/>
                <a:gd name="T61" fmla="*/ 1184 h 2803"/>
                <a:gd name="T62" fmla="*/ 513 w 3526"/>
                <a:gd name="T63" fmla="*/ 1293 h 2803"/>
                <a:gd name="T64" fmla="*/ 294 w 3526"/>
                <a:gd name="T65" fmla="*/ 1291 h 2803"/>
                <a:gd name="T66" fmla="*/ 208 w 3526"/>
                <a:gd name="T67" fmla="*/ 1268 h 2803"/>
                <a:gd name="T68" fmla="*/ 131 w 3526"/>
                <a:gd name="T69" fmla="*/ 1226 h 2803"/>
                <a:gd name="T70" fmla="*/ 66 w 3526"/>
                <a:gd name="T71" fmla="*/ 1167 h 2803"/>
                <a:gd name="T72" fmla="*/ 17 w 3526"/>
                <a:gd name="T73" fmla="*/ 1094 h 2803"/>
                <a:gd name="T74" fmla="*/ 0 w 3526"/>
                <a:gd name="T75" fmla="*/ 350 h 2803"/>
                <a:gd name="T76" fmla="*/ 1182 w 3526"/>
                <a:gd name="T77" fmla="*/ 67 h 2803"/>
                <a:gd name="T78" fmla="*/ 1192 w 3526"/>
                <a:gd name="T79" fmla="*/ 32 h 2803"/>
                <a:gd name="T80" fmla="*/ 1216 w 3526"/>
                <a:gd name="T81" fmla="*/ 9 h 2803"/>
                <a:gd name="T82" fmla="*/ 1250 w 3526"/>
                <a:gd name="T83" fmla="*/ 0 h 2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26" h="2803">
                  <a:moveTo>
                    <a:pt x="3526" y="1207"/>
                  </a:moveTo>
                  <a:lnTo>
                    <a:pt x="3526" y="2803"/>
                  </a:lnTo>
                  <a:lnTo>
                    <a:pt x="0" y="2803"/>
                  </a:lnTo>
                  <a:lnTo>
                    <a:pt x="0" y="1227"/>
                  </a:lnTo>
                  <a:lnTo>
                    <a:pt x="32" y="1260"/>
                  </a:lnTo>
                  <a:lnTo>
                    <a:pt x="69" y="1291"/>
                  </a:lnTo>
                  <a:lnTo>
                    <a:pt x="108" y="1318"/>
                  </a:lnTo>
                  <a:lnTo>
                    <a:pt x="150" y="1340"/>
                  </a:lnTo>
                  <a:lnTo>
                    <a:pt x="195" y="1359"/>
                  </a:lnTo>
                  <a:lnTo>
                    <a:pt x="241" y="1372"/>
                  </a:lnTo>
                  <a:lnTo>
                    <a:pt x="290" y="1379"/>
                  </a:lnTo>
                  <a:lnTo>
                    <a:pt x="341" y="1382"/>
                  </a:lnTo>
                  <a:lnTo>
                    <a:pt x="513" y="1382"/>
                  </a:lnTo>
                  <a:lnTo>
                    <a:pt x="513" y="1663"/>
                  </a:lnTo>
                  <a:lnTo>
                    <a:pt x="921" y="1663"/>
                  </a:lnTo>
                  <a:lnTo>
                    <a:pt x="921" y="1382"/>
                  </a:lnTo>
                  <a:lnTo>
                    <a:pt x="2494" y="1382"/>
                  </a:lnTo>
                  <a:lnTo>
                    <a:pt x="2494" y="1663"/>
                  </a:lnTo>
                  <a:lnTo>
                    <a:pt x="2900" y="1663"/>
                  </a:lnTo>
                  <a:lnTo>
                    <a:pt x="2900" y="1382"/>
                  </a:lnTo>
                  <a:lnTo>
                    <a:pt x="3169" y="1382"/>
                  </a:lnTo>
                  <a:lnTo>
                    <a:pt x="3223" y="1379"/>
                  </a:lnTo>
                  <a:lnTo>
                    <a:pt x="3275" y="1371"/>
                  </a:lnTo>
                  <a:lnTo>
                    <a:pt x="3323" y="1355"/>
                  </a:lnTo>
                  <a:lnTo>
                    <a:pt x="3371" y="1335"/>
                  </a:lnTo>
                  <a:lnTo>
                    <a:pt x="3414" y="1309"/>
                  </a:lnTo>
                  <a:lnTo>
                    <a:pt x="3455" y="1280"/>
                  </a:lnTo>
                  <a:lnTo>
                    <a:pt x="3492" y="1245"/>
                  </a:lnTo>
                  <a:lnTo>
                    <a:pt x="3526" y="1207"/>
                  </a:lnTo>
                  <a:close/>
                  <a:moveTo>
                    <a:pt x="1317" y="133"/>
                  </a:moveTo>
                  <a:lnTo>
                    <a:pt x="1317" y="350"/>
                  </a:lnTo>
                  <a:lnTo>
                    <a:pt x="2217" y="350"/>
                  </a:lnTo>
                  <a:lnTo>
                    <a:pt x="2217" y="133"/>
                  </a:lnTo>
                  <a:lnTo>
                    <a:pt x="1317" y="133"/>
                  </a:lnTo>
                  <a:close/>
                  <a:moveTo>
                    <a:pt x="1250" y="0"/>
                  </a:moveTo>
                  <a:lnTo>
                    <a:pt x="2284" y="0"/>
                  </a:lnTo>
                  <a:lnTo>
                    <a:pt x="2301" y="2"/>
                  </a:lnTo>
                  <a:lnTo>
                    <a:pt x="2317" y="9"/>
                  </a:lnTo>
                  <a:lnTo>
                    <a:pt x="2330" y="19"/>
                  </a:lnTo>
                  <a:lnTo>
                    <a:pt x="2341" y="32"/>
                  </a:lnTo>
                  <a:lnTo>
                    <a:pt x="2348" y="49"/>
                  </a:lnTo>
                  <a:lnTo>
                    <a:pt x="2350" y="67"/>
                  </a:lnTo>
                  <a:lnTo>
                    <a:pt x="2350" y="350"/>
                  </a:lnTo>
                  <a:lnTo>
                    <a:pt x="3526" y="350"/>
                  </a:lnTo>
                  <a:lnTo>
                    <a:pt x="3526" y="995"/>
                  </a:lnTo>
                  <a:lnTo>
                    <a:pt x="3514" y="1041"/>
                  </a:lnTo>
                  <a:lnTo>
                    <a:pt x="3498" y="1083"/>
                  </a:lnTo>
                  <a:lnTo>
                    <a:pt x="3476" y="1123"/>
                  </a:lnTo>
                  <a:lnTo>
                    <a:pt x="3450" y="1160"/>
                  </a:lnTo>
                  <a:lnTo>
                    <a:pt x="3420" y="1193"/>
                  </a:lnTo>
                  <a:lnTo>
                    <a:pt x="3385" y="1221"/>
                  </a:lnTo>
                  <a:lnTo>
                    <a:pt x="3347" y="1246"/>
                  </a:lnTo>
                  <a:lnTo>
                    <a:pt x="3306" y="1267"/>
                  </a:lnTo>
                  <a:lnTo>
                    <a:pt x="3263" y="1281"/>
                  </a:lnTo>
                  <a:lnTo>
                    <a:pt x="3216" y="1291"/>
                  </a:lnTo>
                  <a:lnTo>
                    <a:pt x="3169" y="1293"/>
                  </a:lnTo>
                  <a:lnTo>
                    <a:pt x="2900" y="1293"/>
                  </a:lnTo>
                  <a:lnTo>
                    <a:pt x="2900" y="1184"/>
                  </a:lnTo>
                  <a:lnTo>
                    <a:pt x="2494" y="1184"/>
                  </a:lnTo>
                  <a:lnTo>
                    <a:pt x="2494" y="1293"/>
                  </a:lnTo>
                  <a:lnTo>
                    <a:pt x="921" y="1293"/>
                  </a:lnTo>
                  <a:lnTo>
                    <a:pt x="921" y="1184"/>
                  </a:lnTo>
                  <a:lnTo>
                    <a:pt x="513" y="1184"/>
                  </a:lnTo>
                  <a:lnTo>
                    <a:pt x="513" y="1293"/>
                  </a:lnTo>
                  <a:lnTo>
                    <a:pt x="341" y="1293"/>
                  </a:lnTo>
                  <a:lnTo>
                    <a:pt x="294" y="1291"/>
                  </a:lnTo>
                  <a:lnTo>
                    <a:pt x="250" y="1282"/>
                  </a:lnTo>
                  <a:lnTo>
                    <a:pt x="208" y="1268"/>
                  </a:lnTo>
                  <a:lnTo>
                    <a:pt x="168" y="1249"/>
                  </a:lnTo>
                  <a:lnTo>
                    <a:pt x="131" y="1226"/>
                  </a:lnTo>
                  <a:lnTo>
                    <a:pt x="96" y="1198"/>
                  </a:lnTo>
                  <a:lnTo>
                    <a:pt x="66" y="1167"/>
                  </a:lnTo>
                  <a:lnTo>
                    <a:pt x="40" y="1132"/>
                  </a:lnTo>
                  <a:lnTo>
                    <a:pt x="17" y="1094"/>
                  </a:lnTo>
                  <a:lnTo>
                    <a:pt x="0" y="1054"/>
                  </a:lnTo>
                  <a:lnTo>
                    <a:pt x="0" y="350"/>
                  </a:lnTo>
                  <a:lnTo>
                    <a:pt x="1182" y="350"/>
                  </a:lnTo>
                  <a:lnTo>
                    <a:pt x="1182" y="67"/>
                  </a:lnTo>
                  <a:lnTo>
                    <a:pt x="1185" y="49"/>
                  </a:lnTo>
                  <a:lnTo>
                    <a:pt x="1192" y="32"/>
                  </a:lnTo>
                  <a:lnTo>
                    <a:pt x="1202" y="19"/>
                  </a:lnTo>
                  <a:lnTo>
                    <a:pt x="1216" y="9"/>
                  </a:lnTo>
                  <a:lnTo>
                    <a:pt x="1232" y="2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953700" y="2276380"/>
              <a:ext cx="345816" cy="381129"/>
              <a:chOff x="-1206500" y="2587625"/>
              <a:chExt cx="1133475" cy="1247776"/>
            </a:xfrm>
          </p:grpSpPr>
          <p:sp>
            <p:nvSpPr>
              <p:cNvPr id="124" name="Freeform 68"/>
              <p:cNvSpPr>
                <a:spLocks/>
              </p:cNvSpPr>
              <p:nvPr/>
            </p:nvSpPr>
            <p:spPr bwMode="auto">
              <a:xfrm>
                <a:off x="-1074738" y="2587625"/>
                <a:ext cx="268288" cy="268288"/>
              </a:xfrm>
              <a:custGeom>
                <a:avLst/>
                <a:gdLst>
                  <a:gd name="T0" fmla="*/ 423 w 847"/>
                  <a:gd name="T1" fmla="*/ 0 h 845"/>
                  <a:gd name="T2" fmla="*/ 423 w 847"/>
                  <a:gd name="T3" fmla="*/ 0 h 845"/>
                  <a:gd name="T4" fmla="*/ 476 w 847"/>
                  <a:gd name="T5" fmla="*/ 3 h 845"/>
                  <a:gd name="T6" fmla="*/ 527 w 847"/>
                  <a:gd name="T7" fmla="*/ 13 h 845"/>
                  <a:gd name="T8" fmla="*/ 577 w 847"/>
                  <a:gd name="T9" fmla="*/ 29 h 845"/>
                  <a:gd name="T10" fmla="*/ 623 w 847"/>
                  <a:gd name="T11" fmla="*/ 49 h 845"/>
                  <a:gd name="T12" fmla="*/ 665 w 847"/>
                  <a:gd name="T13" fmla="*/ 76 h 845"/>
                  <a:gd name="T14" fmla="*/ 705 w 847"/>
                  <a:gd name="T15" fmla="*/ 106 h 845"/>
                  <a:gd name="T16" fmla="*/ 740 w 847"/>
                  <a:gd name="T17" fmla="*/ 142 h 845"/>
                  <a:gd name="T18" fmla="*/ 770 w 847"/>
                  <a:gd name="T19" fmla="*/ 181 h 845"/>
                  <a:gd name="T20" fmla="*/ 797 w 847"/>
                  <a:gd name="T21" fmla="*/ 223 h 845"/>
                  <a:gd name="T22" fmla="*/ 819 w 847"/>
                  <a:gd name="T23" fmla="*/ 269 h 845"/>
                  <a:gd name="T24" fmla="*/ 833 w 847"/>
                  <a:gd name="T25" fmla="*/ 319 h 845"/>
                  <a:gd name="T26" fmla="*/ 843 w 847"/>
                  <a:gd name="T27" fmla="*/ 370 h 845"/>
                  <a:gd name="T28" fmla="*/ 847 w 847"/>
                  <a:gd name="T29" fmla="*/ 423 h 845"/>
                  <a:gd name="T30" fmla="*/ 843 w 847"/>
                  <a:gd name="T31" fmla="*/ 476 h 845"/>
                  <a:gd name="T32" fmla="*/ 833 w 847"/>
                  <a:gd name="T33" fmla="*/ 527 h 845"/>
                  <a:gd name="T34" fmla="*/ 819 w 847"/>
                  <a:gd name="T35" fmla="*/ 575 h 845"/>
                  <a:gd name="T36" fmla="*/ 797 w 847"/>
                  <a:gd name="T37" fmla="*/ 621 h 845"/>
                  <a:gd name="T38" fmla="*/ 770 w 847"/>
                  <a:gd name="T39" fmla="*/ 665 h 845"/>
                  <a:gd name="T40" fmla="*/ 740 w 847"/>
                  <a:gd name="T41" fmla="*/ 703 h 845"/>
                  <a:gd name="T42" fmla="*/ 705 w 847"/>
                  <a:gd name="T43" fmla="*/ 739 h 845"/>
                  <a:gd name="T44" fmla="*/ 665 w 847"/>
                  <a:gd name="T45" fmla="*/ 770 h 845"/>
                  <a:gd name="T46" fmla="*/ 623 w 847"/>
                  <a:gd name="T47" fmla="*/ 797 h 845"/>
                  <a:gd name="T48" fmla="*/ 577 w 847"/>
                  <a:gd name="T49" fmla="*/ 817 h 845"/>
                  <a:gd name="T50" fmla="*/ 527 w 847"/>
                  <a:gd name="T51" fmla="*/ 833 h 845"/>
                  <a:gd name="T52" fmla="*/ 476 w 847"/>
                  <a:gd name="T53" fmla="*/ 843 h 845"/>
                  <a:gd name="T54" fmla="*/ 423 w 847"/>
                  <a:gd name="T55" fmla="*/ 845 h 845"/>
                  <a:gd name="T56" fmla="*/ 369 w 847"/>
                  <a:gd name="T57" fmla="*/ 843 h 845"/>
                  <a:gd name="T58" fmla="*/ 318 w 847"/>
                  <a:gd name="T59" fmla="*/ 833 h 845"/>
                  <a:gd name="T60" fmla="*/ 270 w 847"/>
                  <a:gd name="T61" fmla="*/ 817 h 845"/>
                  <a:gd name="T62" fmla="*/ 224 w 847"/>
                  <a:gd name="T63" fmla="*/ 797 h 845"/>
                  <a:gd name="T64" fmla="*/ 181 w 847"/>
                  <a:gd name="T65" fmla="*/ 770 h 845"/>
                  <a:gd name="T66" fmla="*/ 141 w 847"/>
                  <a:gd name="T67" fmla="*/ 739 h 845"/>
                  <a:gd name="T68" fmla="*/ 106 w 847"/>
                  <a:gd name="T69" fmla="*/ 703 h 845"/>
                  <a:gd name="T70" fmla="*/ 75 w 847"/>
                  <a:gd name="T71" fmla="*/ 665 h 845"/>
                  <a:gd name="T72" fmla="*/ 49 w 847"/>
                  <a:gd name="T73" fmla="*/ 621 h 845"/>
                  <a:gd name="T74" fmla="*/ 27 w 847"/>
                  <a:gd name="T75" fmla="*/ 575 h 845"/>
                  <a:gd name="T76" fmla="*/ 12 w 847"/>
                  <a:gd name="T77" fmla="*/ 527 h 845"/>
                  <a:gd name="T78" fmla="*/ 2 w 847"/>
                  <a:gd name="T79" fmla="*/ 476 h 845"/>
                  <a:gd name="T80" fmla="*/ 0 w 847"/>
                  <a:gd name="T81" fmla="*/ 423 h 845"/>
                  <a:gd name="T82" fmla="*/ 2 w 847"/>
                  <a:gd name="T83" fmla="*/ 370 h 845"/>
                  <a:gd name="T84" fmla="*/ 12 w 847"/>
                  <a:gd name="T85" fmla="*/ 319 h 845"/>
                  <a:gd name="T86" fmla="*/ 27 w 847"/>
                  <a:gd name="T87" fmla="*/ 269 h 845"/>
                  <a:gd name="T88" fmla="*/ 49 w 847"/>
                  <a:gd name="T89" fmla="*/ 223 h 845"/>
                  <a:gd name="T90" fmla="*/ 75 w 847"/>
                  <a:gd name="T91" fmla="*/ 181 h 845"/>
                  <a:gd name="T92" fmla="*/ 106 w 847"/>
                  <a:gd name="T93" fmla="*/ 142 h 845"/>
                  <a:gd name="T94" fmla="*/ 141 w 847"/>
                  <a:gd name="T95" fmla="*/ 106 h 845"/>
                  <a:gd name="T96" fmla="*/ 181 w 847"/>
                  <a:gd name="T97" fmla="*/ 76 h 845"/>
                  <a:gd name="T98" fmla="*/ 224 w 847"/>
                  <a:gd name="T99" fmla="*/ 49 h 845"/>
                  <a:gd name="T100" fmla="*/ 270 w 847"/>
                  <a:gd name="T101" fmla="*/ 29 h 845"/>
                  <a:gd name="T102" fmla="*/ 318 w 847"/>
                  <a:gd name="T103" fmla="*/ 13 h 845"/>
                  <a:gd name="T104" fmla="*/ 369 w 847"/>
                  <a:gd name="T105" fmla="*/ 3 h 845"/>
                  <a:gd name="T106" fmla="*/ 423 w 847"/>
                  <a:gd name="T107" fmla="*/ 0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47" h="845">
                    <a:moveTo>
                      <a:pt x="423" y="0"/>
                    </a:moveTo>
                    <a:lnTo>
                      <a:pt x="423" y="0"/>
                    </a:lnTo>
                    <a:lnTo>
                      <a:pt x="476" y="3"/>
                    </a:lnTo>
                    <a:lnTo>
                      <a:pt x="527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5" y="76"/>
                    </a:lnTo>
                    <a:lnTo>
                      <a:pt x="705" y="106"/>
                    </a:lnTo>
                    <a:lnTo>
                      <a:pt x="740" y="142"/>
                    </a:lnTo>
                    <a:lnTo>
                      <a:pt x="770" y="181"/>
                    </a:lnTo>
                    <a:lnTo>
                      <a:pt x="797" y="223"/>
                    </a:lnTo>
                    <a:lnTo>
                      <a:pt x="819" y="269"/>
                    </a:lnTo>
                    <a:lnTo>
                      <a:pt x="833" y="319"/>
                    </a:lnTo>
                    <a:lnTo>
                      <a:pt x="843" y="370"/>
                    </a:lnTo>
                    <a:lnTo>
                      <a:pt x="847" y="423"/>
                    </a:lnTo>
                    <a:lnTo>
                      <a:pt x="843" y="476"/>
                    </a:lnTo>
                    <a:lnTo>
                      <a:pt x="833" y="527"/>
                    </a:lnTo>
                    <a:lnTo>
                      <a:pt x="819" y="575"/>
                    </a:lnTo>
                    <a:lnTo>
                      <a:pt x="797" y="621"/>
                    </a:lnTo>
                    <a:lnTo>
                      <a:pt x="770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5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7" y="833"/>
                    </a:lnTo>
                    <a:lnTo>
                      <a:pt x="476" y="843"/>
                    </a:lnTo>
                    <a:lnTo>
                      <a:pt x="423" y="845"/>
                    </a:lnTo>
                    <a:lnTo>
                      <a:pt x="369" y="843"/>
                    </a:lnTo>
                    <a:lnTo>
                      <a:pt x="318" y="833"/>
                    </a:lnTo>
                    <a:lnTo>
                      <a:pt x="270" y="817"/>
                    </a:lnTo>
                    <a:lnTo>
                      <a:pt x="224" y="797"/>
                    </a:lnTo>
                    <a:lnTo>
                      <a:pt x="181" y="770"/>
                    </a:lnTo>
                    <a:lnTo>
                      <a:pt x="141" y="739"/>
                    </a:lnTo>
                    <a:lnTo>
                      <a:pt x="106" y="703"/>
                    </a:lnTo>
                    <a:lnTo>
                      <a:pt x="75" y="665"/>
                    </a:lnTo>
                    <a:lnTo>
                      <a:pt x="49" y="621"/>
                    </a:lnTo>
                    <a:lnTo>
                      <a:pt x="27" y="575"/>
                    </a:lnTo>
                    <a:lnTo>
                      <a:pt x="12" y="527"/>
                    </a:lnTo>
                    <a:lnTo>
                      <a:pt x="2" y="476"/>
                    </a:lnTo>
                    <a:lnTo>
                      <a:pt x="0" y="423"/>
                    </a:lnTo>
                    <a:lnTo>
                      <a:pt x="2" y="370"/>
                    </a:lnTo>
                    <a:lnTo>
                      <a:pt x="12" y="319"/>
                    </a:lnTo>
                    <a:lnTo>
                      <a:pt x="27" y="269"/>
                    </a:lnTo>
                    <a:lnTo>
                      <a:pt x="49" y="223"/>
                    </a:lnTo>
                    <a:lnTo>
                      <a:pt x="75" y="181"/>
                    </a:lnTo>
                    <a:lnTo>
                      <a:pt x="106" y="142"/>
                    </a:lnTo>
                    <a:lnTo>
                      <a:pt x="141" y="106"/>
                    </a:lnTo>
                    <a:lnTo>
                      <a:pt x="181" y="76"/>
                    </a:lnTo>
                    <a:lnTo>
                      <a:pt x="224" y="49"/>
                    </a:lnTo>
                    <a:lnTo>
                      <a:pt x="270" y="29"/>
                    </a:lnTo>
                    <a:lnTo>
                      <a:pt x="318" y="13"/>
                    </a:lnTo>
                    <a:lnTo>
                      <a:pt x="369" y="3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69"/>
              <p:cNvSpPr>
                <a:spLocks/>
              </p:cNvSpPr>
              <p:nvPr/>
            </p:nvSpPr>
            <p:spPr bwMode="auto">
              <a:xfrm>
                <a:off x="-630238" y="2587625"/>
                <a:ext cx="269875" cy="269875"/>
              </a:xfrm>
              <a:custGeom>
                <a:avLst/>
                <a:gdLst>
                  <a:gd name="T0" fmla="*/ 424 w 848"/>
                  <a:gd name="T1" fmla="*/ 0 h 846"/>
                  <a:gd name="T2" fmla="*/ 477 w 848"/>
                  <a:gd name="T3" fmla="*/ 3 h 846"/>
                  <a:gd name="T4" fmla="*/ 528 w 848"/>
                  <a:gd name="T5" fmla="*/ 13 h 846"/>
                  <a:gd name="T6" fmla="*/ 577 w 848"/>
                  <a:gd name="T7" fmla="*/ 29 h 846"/>
                  <a:gd name="T8" fmla="*/ 623 w 848"/>
                  <a:gd name="T9" fmla="*/ 49 h 846"/>
                  <a:gd name="T10" fmla="*/ 666 w 848"/>
                  <a:gd name="T11" fmla="*/ 76 h 846"/>
                  <a:gd name="T12" fmla="*/ 705 w 848"/>
                  <a:gd name="T13" fmla="*/ 107 h 846"/>
                  <a:gd name="T14" fmla="*/ 740 w 848"/>
                  <a:gd name="T15" fmla="*/ 142 h 846"/>
                  <a:gd name="T16" fmla="*/ 772 w 848"/>
                  <a:gd name="T17" fmla="*/ 181 h 846"/>
                  <a:gd name="T18" fmla="*/ 798 w 848"/>
                  <a:gd name="T19" fmla="*/ 225 h 846"/>
                  <a:gd name="T20" fmla="*/ 819 w 848"/>
                  <a:gd name="T21" fmla="*/ 271 h 846"/>
                  <a:gd name="T22" fmla="*/ 835 w 848"/>
                  <a:gd name="T23" fmla="*/ 319 h 846"/>
                  <a:gd name="T24" fmla="*/ 844 w 848"/>
                  <a:gd name="T25" fmla="*/ 370 h 846"/>
                  <a:gd name="T26" fmla="*/ 848 w 848"/>
                  <a:gd name="T27" fmla="*/ 423 h 846"/>
                  <a:gd name="T28" fmla="*/ 844 w 848"/>
                  <a:gd name="T29" fmla="*/ 476 h 846"/>
                  <a:gd name="T30" fmla="*/ 835 w 848"/>
                  <a:gd name="T31" fmla="*/ 527 h 846"/>
                  <a:gd name="T32" fmla="*/ 819 w 848"/>
                  <a:gd name="T33" fmla="*/ 575 h 846"/>
                  <a:gd name="T34" fmla="*/ 798 w 848"/>
                  <a:gd name="T35" fmla="*/ 621 h 846"/>
                  <a:gd name="T36" fmla="*/ 772 w 848"/>
                  <a:gd name="T37" fmla="*/ 665 h 846"/>
                  <a:gd name="T38" fmla="*/ 740 w 848"/>
                  <a:gd name="T39" fmla="*/ 703 h 846"/>
                  <a:gd name="T40" fmla="*/ 705 w 848"/>
                  <a:gd name="T41" fmla="*/ 739 h 846"/>
                  <a:gd name="T42" fmla="*/ 666 w 848"/>
                  <a:gd name="T43" fmla="*/ 770 h 846"/>
                  <a:gd name="T44" fmla="*/ 623 w 848"/>
                  <a:gd name="T45" fmla="*/ 797 h 846"/>
                  <a:gd name="T46" fmla="*/ 577 w 848"/>
                  <a:gd name="T47" fmla="*/ 817 h 846"/>
                  <a:gd name="T48" fmla="*/ 528 w 848"/>
                  <a:gd name="T49" fmla="*/ 833 h 846"/>
                  <a:gd name="T50" fmla="*/ 477 w 848"/>
                  <a:gd name="T51" fmla="*/ 843 h 846"/>
                  <a:gd name="T52" fmla="*/ 424 w 848"/>
                  <a:gd name="T53" fmla="*/ 846 h 846"/>
                  <a:gd name="T54" fmla="*/ 370 w 848"/>
                  <a:gd name="T55" fmla="*/ 843 h 846"/>
                  <a:gd name="T56" fmla="*/ 320 w 848"/>
                  <a:gd name="T57" fmla="*/ 833 h 846"/>
                  <a:gd name="T58" fmla="*/ 271 w 848"/>
                  <a:gd name="T59" fmla="*/ 817 h 846"/>
                  <a:gd name="T60" fmla="*/ 225 w 848"/>
                  <a:gd name="T61" fmla="*/ 797 h 846"/>
                  <a:gd name="T62" fmla="*/ 181 w 848"/>
                  <a:gd name="T63" fmla="*/ 770 h 846"/>
                  <a:gd name="T64" fmla="*/ 143 w 848"/>
                  <a:gd name="T65" fmla="*/ 739 h 846"/>
                  <a:gd name="T66" fmla="*/ 107 w 848"/>
                  <a:gd name="T67" fmla="*/ 703 h 846"/>
                  <a:gd name="T68" fmla="*/ 76 w 848"/>
                  <a:gd name="T69" fmla="*/ 665 h 846"/>
                  <a:gd name="T70" fmla="*/ 49 w 848"/>
                  <a:gd name="T71" fmla="*/ 621 h 846"/>
                  <a:gd name="T72" fmla="*/ 29 w 848"/>
                  <a:gd name="T73" fmla="*/ 575 h 846"/>
                  <a:gd name="T74" fmla="*/ 13 w 848"/>
                  <a:gd name="T75" fmla="*/ 527 h 846"/>
                  <a:gd name="T76" fmla="*/ 3 w 848"/>
                  <a:gd name="T77" fmla="*/ 476 h 846"/>
                  <a:gd name="T78" fmla="*/ 0 w 848"/>
                  <a:gd name="T79" fmla="*/ 423 h 846"/>
                  <a:gd name="T80" fmla="*/ 3 w 848"/>
                  <a:gd name="T81" fmla="*/ 370 h 846"/>
                  <a:gd name="T82" fmla="*/ 13 w 848"/>
                  <a:gd name="T83" fmla="*/ 319 h 846"/>
                  <a:gd name="T84" fmla="*/ 29 w 848"/>
                  <a:gd name="T85" fmla="*/ 271 h 846"/>
                  <a:gd name="T86" fmla="*/ 49 w 848"/>
                  <a:gd name="T87" fmla="*/ 225 h 846"/>
                  <a:gd name="T88" fmla="*/ 76 w 848"/>
                  <a:gd name="T89" fmla="*/ 181 h 846"/>
                  <a:gd name="T90" fmla="*/ 107 w 848"/>
                  <a:gd name="T91" fmla="*/ 142 h 846"/>
                  <a:gd name="T92" fmla="*/ 143 w 848"/>
                  <a:gd name="T93" fmla="*/ 107 h 846"/>
                  <a:gd name="T94" fmla="*/ 181 w 848"/>
                  <a:gd name="T95" fmla="*/ 76 h 846"/>
                  <a:gd name="T96" fmla="*/ 225 w 848"/>
                  <a:gd name="T97" fmla="*/ 49 h 846"/>
                  <a:gd name="T98" fmla="*/ 271 w 848"/>
                  <a:gd name="T99" fmla="*/ 29 h 846"/>
                  <a:gd name="T100" fmla="*/ 320 w 848"/>
                  <a:gd name="T101" fmla="*/ 13 h 846"/>
                  <a:gd name="T102" fmla="*/ 370 w 848"/>
                  <a:gd name="T103" fmla="*/ 3 h 846"/>
                  <a:gd name="T104" fmla="*/ 424 w 848"/>
                  <a:gd name="T105" fmla="*/ 0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8" h="846">
                    <a:moveTo>
                      <a:pt x="424" y="0"/>
                    </a:moveTo>
                    <a:lnTo>
                      <a:pt x="477" y="3"/>
                    </a:lnTo>
                    <a:lnTo>
                      <a:pt x="528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6" y="76"/>
                    </a:lnTo>
                    <a:lnTo>
                      <a:pt x="705" y="107"/>
                    </a:lnTo>
                    <a:lnTo>
                      <a:pt x="740" y="142"/>
                    </a:lnTo>
                    <a:lnTo>
                      <a:pt x="772" y="181"/>
                    </a:lnTo>
                    <a:lnTo>
                      <a:pt x="798" y="225"/>
                    </a:lnTo>
                    <a:lnTo>
                      <a:pt x="819" y="271"/>
                    </a:lnTo>
                    <a:lnTo>
                      <a:pt x="835" y="319"/>
                    </a:lnTo>
                    <a:lnTo>
                      <a:pt x="844" y="370"/>
                    </a:lnTo>
                    <a:lnTo>
                      <a:pt x="848" y="423"/>
                    </a:lnTo>
                    <a:lnTo>
                      <a:pt x="844" y="476"/>
                    </a:lnTo>
                    <a:lnTo>
                      <a:pt x="835" y="527"/>
                    </a:lnTo>
                    <a:lnTo>
                      <a:pt x="819" y="575"/>
                    </a:lnTo>
                    <a:lnTo>
                      <a:pt x="798" y="621"/>
                    </a:lnTo>
                    <a:lnTo>
                      <a:pt x="772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6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8" y="833"/>
                    </a:lnTo>
                    <a:lnTo>
                      <a:pt x="477" y="843"/>
                    </a:lnTo>
                    <a:lnTo>
                      <a:pt x="424" y="846"/>
                    </a:lnTo>
                    <a:lnTo>
                      <a:pt x="370" y="843"/>
                    </a:lnTo>
                    <a:lnTo>
                      <a:pt x="320" y="833"/>
                    </a:lnTo>
                    <a:lnTo>
                      <a:pt x="271" y="817"/>
                    </a:lnTo>
                    <a:lnTo>
                      <a:pt x="225" y="797"/>
                    </a:lnTo>
                    <a:lnTo>
                      <a:pt x="181" y="770"/>
                    </a:lnTo>
                    <a:lnTo>
                      <a:pt x="143" y="739"/>
                    </a:lnTo>
                    <a:lnTo>
                      <a:pt x="107" y="703"/>
                    </a:lnTo>
                    <a:lnTo>
                      <a:pt x="76" y="665"/>
                    </a:lnTo>
                    <a:lnTo>
                      <a:pt x="49" y="621"/>
                    </a:lnTo>
                    <a:lnTo>
                      <a:pt x="29" y="575"/>
                    </a:lnTo>
                    <a:lnTo>
                      <a:pt x="13" y="527"/>
                    </a:lnTo>
                    <a:lnTo>
                      <a:pt x="3" y="476"/>
                    </a:lnTo>
                    <a:lnTo>
                      <a:pt x="0" y="423"/>
                    </a:lnTo>
                    <a:lnTo>
                      <a:pt x="3" y="370"/>
                    </a:lnTo>
                    <a:lnTo>
                      <a:pt x="13" y="319"/>
                    </a:lnTo>
                    <a:lnTo>
                      <a:pt x="29" y="271"/>
                    </a:lnTo>
                    <a:lnTo>
                      <a:pt x="49" y="225"/>
                    </a:lnTo>
                    <a:lnTo>
                      <a:pt x="76" y="181"/>
                    </a:lnTo>
                    <a:lnTo>
                      <a:pt x="107" y="142"/>
                    </a:lnTo>
                    <a:lnTo>
                      <a:pt x="143" y="107"/>
                    </a:lnTo>
                    <a:lnTo>
                      <a:pt x="181" y="76"/>
                    </a:lnTo>
                    <a:lnTo>
                      <a:pt x="225" y="49"/>
                    </a:lnTo>
                    <a:lnTo>
                      <a:pt x="271" y="29"/>
                    </a:lnTo>
                    <a:lnTo>
                      <a:pt x="320" y="13"/>
                    </a:lnTo>
                    <a:lnTo>
                      <a:pt x="370" y="3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70"/>
              <p:cNvSpPr>
                <a:spLocks/>
              </p:cNvSpPr>
              <p:nvPr/>
            </p:nvSpPr>
            <p:spPr bwMode="auto">
              <a:xfrm>
                <a:off x="-411163" y="3667125"/>
                <a:ext cx="142875" cy="168275"/>
              </a:xfrm>
              <a:custGeom>
                <a:avLst/>
                <a:gdLst>
                  <a:gd name="T0" fmla="*/ 0 w 449"/>
                  <a:gd name="T1" fmla="*/ 0 h 529"/>
                  <a:gd name="T2" fmla="*/ 449 w 449"/>
                  <a:gd name="T3" fmla="*/ 0 h 529"/>
                  <a:gd name="T4" fmla="*/ 449 w 449"/>
                  <a:gd name="T5" fmla="*/ 305 h 529"/>
                  <a:gd name="T6" fmla="*/ 445 w 449"/>
                  <a:gd name="T7" fmla="*/ 345 h 529"/>
                  <a:gd name="T8" fmla="*/ 436 w 449"/>
                  <a:gd name="T9" fmla="*/ 383 h 529"/>
                  <a:gd name="T10" fmla="*/ 419 w 449"/>
                  <a:gd name="T11" fmla="*/ 418 h 529"/>
                  <a:gd name="T12" fmla="*/ 397 w 449"/>
                  <a:gd name="T13" fmla="*/ 449 h 529"/>
                  <a:gd name="T14" fmla="*/ 369 w 449"/>
                  <a:gd name="T15" fmla="*/ 476 h 529"/>
                  <a:gd name="T16" fmla="*/ 339 w 449"/>
                  <a:gd name="T17" fmla="*/ 499 h 529"/>
                  <a:gd name="T18" fmla="*/ 303 w 449"/>
                  <a:gd name="T19" fmla="*/ 515 h 529"/>
                  <a:gd name="T20" fmla="*/ 265 w 449"/>
                  <a:gd name="T21" fmla="*/ 525 h 529"/>
                  <a:gd name="T22" fmla="*/ 225 w 449"/>
                  <a:gd name="T23" fmla="*/ 529 h 529"/>
                  <a:gd name="T24" fmla="*/ 225 w 449"/>
                  <a:gd name="T25" fmla="*/ 529 h 529"/>
                  <a:gd name="T26" fmla="*/ 185 w 449"/>
                  <a:gd name="T27" fmla="*/ 525 h 529"/>
                  <a:gd name="T28" fmla="*/ 147 w 449"/>
                  <a:gd name="T29" fmla="*/ 515 h 529"/>
                  <a:gd name="T30" fmla="*/ 112 w 449"/>
                  <a:gd name="T31" fmla="*/ 499 h 529"/>
                  <a:gd name="T32" fmla="*/ 80 w 449"/>
                  <a:gd name="T33" fmla="*/ 477 h 529"/>
                  <a:gd name="T34" fmla="*/ 54 w 449"/>
                  <a:gd name="T35" fmla="*/ 449 h 529"/>
                  <a:gd name="T36" fmla="*/ 31 w 449"/>
                  <a:gd name="T37" fmla="*/ 418 h 529"/>
                  <a:gd name="T38" fmla="*/ 15 w 449"/>
                  <a:gd name="T39" fmla="*/ 384 h 529"/>
                  <a:gd name="T40" fmla="*/ 4 w 449"/>
                  <a:gd name="T41" fmla="*/ 345 h 529"/>
                  <a:gd name="T42" fmla="*/ 0 w 449"/>
                  <a:gd name="T43" fmla="*/ 305 h 529"/>
                  <a:gd name="T44" fmla="*/ 0 w 449"/>
                  <a:gd name="T45" fmla="*/ 0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9" h="529">
                    <a:moveTo>
                      <a:pt x="0" y="0"/>
                    </a:moveTo>
                    <a:lnTo>
                      <a:pt x="449" y="0"/>
                    </a:lnTo>
                    <a:lnTo>
                      <a:pt x="449" y="305"/>
                    </a:lnTo>
                    <a:lnTo>
                      <a:pt x="445" y="345"/>
                    </a:lnTo>
                    <a:lnTo>
                      <a:pt x="436" y="383"/>
                    </a:lnTo>
                    <a:lnTo>
                      <a:pt x="419" y="418"/>
                    </a:lnTo>
                    <a:lnTo>
                      <a:pt x="397" y="449"/>
                    </a:lnTo>
                    <a:lnTo>
                      <a:pt x="369" y="476"/>
                    </a:lnTo>
                    <a:lnTo>
                      <a:pt x="339" y="499"/>
                    </a:lnTo>
                    <a:lnTo>
                      <a:pt x="303" y="515"/>
                    </a:lnTo>
                    <a:lnTo>
                      <a:pt x="265" y="525"/>
                    </a:lnTo>
                    <a:lnTo>
                      <a:pt x="225" y="529"/>
                    </a:lnTo>
                    <a:lnTo>
                      <a:pt x="225" y="529"/>
                    </a:lnTo>
                    <a:lnTo>
                      <a:pt x="185" y="525"/>
                    </a:lnTo>
                    <a:lnTo>
                      <a:pt x="147" y="515"/>
                    </a:lnTo>
                    <a:lnTo>
                      <a:pt x="112" y="499"/>
                    </a:lnTo>
                    <a:lnTo>
                      <a:pt x="80" y="477"/>
                    </a:lnTo>
                    <a:lnTo>
                      <a:pt x="54" y="449"/>
                    </a:lnTo>
                    <a:lnTo>
                      <a:pt x="31" y="418"/>
                    </a:lnTo>
                    <a:lnTo>
                      <a:pt x="15" y="384"/>
                    </a:lnTo>
                    <a:lnTo>
                      <a:pt x="4" y="34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71"/>
              <p:cNvSpPr>
                <a:spLocks noEditPoints="1"/>
              </p:cNvSpPr>
              <p:nvPr/>
            </p:nvSpPr>
            <p:spPr bwMode="auto">
              <a:xfrm>
                <a:off x="-1206500" y="2849563"/>
                <a:ext cx="1133475" cy="985838"/>
              </a:xfrm>
              <a:custGeom>
                <a:avLst/>
                <a:gdLst>
                  <a:gd name="T0" fmla="*/ 2967 w 3570"/>
                  <a:gd name="T1" fmla="*/ 1562 h 3106"/>
                  <a:gd name="T2" fmla="*/ 2816 w 3570"/>
                  <a:gd name="T3" fmla="*/ 1513 h 3106"/>
                  <a:gd name="T4" fmla="*/ 2732 w 3570"/>
                  <a:gd name="T5" fmla="*/ 1583 h 3106"/>
                  <a:gd name="T6" fmla="*/ 3079 w 3570"/>
                  <a:gd name="T7" fmla="*/ 1519 h 3106"/>
                  <a:gd name="T8" fmla="*/ 575 w 3570"/>
                  <a:gd name="T9" fmla="*/ 0 h 3106"/>
                  <a:gd name="T10" fmla="*/ 675 w 3570"/>
                  <a:gd name="T11" fmla="*/ 13 h 3106"/>
                  <a:gd name="T12" fmla="*/ 742 w 3570"/>
                  <a:gd name="T13" fmla="*/ 39 h 3106"/>
                  <a:gd name="T14" fmla="*/ 878 w 3570"/>
                  <a:gd name="T15" fmla="*/ 140 h 3106"/>
                  <a:gd name="T16" fmla="*/ 968 w 3570"/>
                  <a:gd name="T17" fmla="*/ 331 h 3106"/>
                  <a:gd name="T18" fmla="*/ 995 w 3570"/>
                  <a:gd name="T19" fmla="*/ 496 h 3106"/>
                  <a:gd name="T20" fmla="*/ 1067 w 3570"/>
                  <a:gd name="T21" fmla="*/ 739 h 3106"/>
                  <a:gd name="T22" fmla="*/ 1217 w 3570"/>
                  <a:gd name="T23" fmla="*/ 851 h 3106"/>
                  <a:gd name="T24" fmla="*/ 1428 w 3570"/>
                  <a:gd name="T25" fmla="*/ 849 h 3106"/>
                  <a:gd name="T26" fmla="*/ 1663 w 3570"/>
                  <a:gd name="T27" fmla="*/ 815 h 3106"/>
                  <a:gd name="T28" fmla="*/ 1905 w 3570"/>
                  <a:gd name="T29" fmla="*/ 777 h 3106"/>
                  <a:gd name="T30" fmla="*/ 2022 w 3570"/>
                  <a:gd name="T31" fmla="*/ 687 h 3106"/>
                  <a:gd name="T32" fmla="*/ 2085 w 3570"/>
                  <a:gd name="T33" fmla="*/ 474 h 3106"/>
                  <a:gd name="T34" fmla="*/ 2109 w 3570"/>
                  <a:gd name="T35" fmla="*/ 331 h 3106"/>
                  <a:gd name="T36" fmla="*/ 2199 w 3570"/>
                  <a:gd name="T37" fmla="*/ 140 h 3106"/>
                  <a:gd name="T38" fmla="*/ 2336 w 3570"/>
                  <a:gd name="T39" fmla="*/ 39 h 3106"/>
                  <a:gd name="T40" fmla="*/ 2401 w 3570"/>
                  <a:gd name="T41" fmla="*/ 13 h 3106"/>
                  <a:gd name="T42" fmla="*/ 2502 w 3570"/>
                  <a:gd name="T43" fmla="*/ 0 h 3106"/>
                  <a:gd name="T44" fmla="*/ 2595 w 3570"/>
                  <a:gd name="T45" fmla="*/ 10 h 3106"/>
                  <a:gd name="T46" fmla="*/ 2750 w 3570"/>
                  <a:gd name="T47" fmla="*/ 105 h 3106"/>
                  <a:gd name="T48" fmla="*/ 2821 w 3570"/>
                  <a:gd name="T49" fmla="*/ 259 h 3106"/>
                  <a:gd name="T50" fmla="*/ 2848 w 3570"/>
                  <a:gd name="T51" fmla="*/ 368 h 3106"/>
                  <a:gd name="T52" fmla="*/ 2903 w 3570"/>
                  <a:gd name="T53" fmla="*/ 586 h 3106"/>
                  <a:gd name="T54" fmla="*/ 2971 w 3570"/>
                  <a:gd name="T55" fmla="*/ 855 h 3106"/>
                  <a:gd name="T56" fmla="*/ 3036 w 3570"/>
                  <a:gd name="T57" fmla="*/ 1116 h 3106"/>
                  <a:gd name="T58" fmla="*/ 3084 w 3570"/>
                  <a:gd name="T59" fmla="*/ 1309 h 3106"/>
                  <a:gd name="T60" fmla="*/ 3099 w 3570"/>
                  <a:gd name="T61" fmla="*/ 1411 h 3106"/>
                  <a:gd name="T62" fmla="*/ 3230 w 3570"/>
                  <a:gd name="T63" fmla="*/ 1516 h 3106"/>
                  <a:gd name="T64" fmla="*/ 2302 w 3570"/>
                  <a:gd name="T65" fmla="*/ 2516 h 3106"/>
                  <a:gd name="T66" fmla="*/ 2659 w 3570"/>
                  <a:gd name="T67" fmla="*/ 1488 h 3106"/>
                  <a:gd name="T68" fmla="*/ 2760 w 3570"/>
                  <a:gd name="T69" fmla="*/ 1361 h 3106"/>
                  <a:gd name="T70" fmla="*/ 2690 w 3570"/>
                  <a:gd name="T71" fmla="*/ 1088 h 3106"/>
                  <a:gd name="T72" fmla="*/ 2612 w 3570"/>
                  <a:gd name="T73" fmla="*/ 833 h 3106"/>
                  <a:gd name="T74" fmla="*/ 2559 w 3570"/>
                  <a:gd name="T75" fmla="*/ 676 h 3106"/>
                  <a:gd name="T76" fmla="*/ 2508 w 3570"/>
                  <a:gd name="T77" fmla="*/ 624 h 3106"/>
                  <a:gd name="T78" fmla="*/ 2497 w 3570"/>
                  <a:gd name="T79" fmla="*/ 679 h 3106"/>
                  <a:gd name="T80" fmla="*/ 2599 w 3570"/>
                  <a:gd name="T81" fmla="*/ 964 h 3106"/>
                  <a:gd name="T82" fmla="*/ 2707 w 3570"/>
                  <a:gd name="T83" fmla="*/ 1384 h 3106"/>
                  <a:gd name="T84" fmla="*/ 2576 w 3570"/>
                  <a:gd name="T85" fmla="*/ 1534 h 3106"/>
                  <a:gd name="T86" fmla="*/ 2358 w 3570"/>
                  <a:gd name="T87" fmla="*/ 1439 h 3106"/>
                  <a:gd name="T88" fmla="*/ 2195 w 3570"/>
                  <a:gd name="T89" fmla="*/ 989 h 3106"/>
                  <a:gd name="T90" fmla="*/ 1959 w 3570"/>
                  <a:gd name="T91" fmla="*/ 1104 h 3106"/>
                  <a:gd name="T92" fmla="*/ 1667 w 3570"/>
                  <a:gd name="T93" fmla="*/ 1168 h 3106"/>
                  <a:gd name="T94" fmla="*/ 1554 w 3570"/>
                  <a:gd name="T95" fmla="*/ 1248 h 3106"/>
                  <a:gd name="T96" fmla="*/ 1250 w 3570"/>
                  <a:gd name="T97" fmla="*/ 1202 h 3106"/>
                  <a:gd name="T98" fmla="*/ 956 w 3570"/>
                  <a:gd name="T99" fmla="*/ 1085 h 3106"/>
                  <a:gd name="T100" fmla="*/ 755 w 3570"/>
                  <a:gd name="T101" fmla="*/ 1370 h 3106"/>
                  <a:gd name="T102" fmla="*/ 639 w 3570"/>
                  <a:gd name="T103" fmla="*/ 1516 h 3106"/>
                  <a:gd name="T104" fmla="*/ 558 w 3570"/>
                  <a:gd name="T105" fmla="*/ 2960 h 3106"/>
                  <a:gd name="T106" fmla="*/ 425 w 3570"/>
                  <a:gd name="T107" fmla="*/ 3092 h 3106"/>
                  <a:gd name="T108" fmla="*/ 234 w 3570"/>
                  <a:gd name="T109" fmla="*/ 3076 h 3106"/>
                  <a:gd name="T110" fmla="*/ 126 w 3570"/>
                  <a:gd name="T111" fmla="*/ 2922 h 3106"/>
                  <a:gd name="T112" fmla="*/ 41 w 3570"/>
                  <a:gd name="T113" fmla="*/ 1376 h 3106"/>
                  <a:gd name="T114" fmla="*/ 6 w 3570"/>
                  <a:gd name="T115" fmla="*/ 1168 h 3106"/>
                  <a:gd name="T116" fmla="*/ 279 w 3570"/>
                  <a:gd name="T117" fmla="*/ 115 h 3106"/>
                  <a:gd name="T118" fmla="*/ 446 w 3570"/>
                  <a:gd name="T119" fmla="*/ 18 h 3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70" h="3106">
                    <a:moveTo>
                      <a:pt x="3057" y="1513"/>
                    </a:moveTo>
                    <a:lnTo>
                      <a:pt x="3038" y="1529"/>
                    </a:lnTo>
                    <a:lnTo>
                      <a:pt x="3017" y="1544"/>
                    </a:lnTo>
                    <a:lnTo>
                      <a:pt x="2993" y="1555"/>
                    </a:lnTo>
                    <a:lnTo>
                      <a:pt x="2967" y="1562"/>
                    </a:lnTo>
                    <a:lnTo>
                      <a:pt x="2936" y="1566"/>
                    </a:lnTo>
                    <a:lnTo>
                      <a:pt x="2902" y="1562"/>
                    </a:lnTo>
                    <a:lnTo>
                      <a:pt x="2869" y="1551"/>
                    </a:lnTo>
                    <a:lnTo>
                      <a:pt x="2840" y="1534"/>
                    </a:lnTo>
                    <a:lnTo>
                      <a:pt x="2816" y="1513"/>
                    </a:lnTo>
                    <a:lnTo>
                      <a:pt x="2793" y="1519"/>
                    </a:lnTo>
                    <a:lnTo>
                      <a:pt x="2773" y="1529"/>
                    </a:lnTo>
                    <a:lnTo>
                      <a:pt x="2756" y="1544"/>
                    </a:lnTo>
                    <a:lnTo>
                      <a:pt x="2742" y="1562"/>
                    </a:lnTo>
                    <a:lnTo>
                      <a:pt x="2732" y="1583"/>
                    </a:lnTo>
                    <a:lnTo>
                      <a:pt x="3139" y="1583"/>
                    </a:lnTo>
                    <a:lnTo>
                      <a:pt x="3130" y="1562"/>
                    </a:lnTo>
                    <a:lnTo>
                      <a:pt x="3116" y="1544"/>
                    </a:lnTo>
                    <a:lnTo>
                      <a:pt x="3098" y="1529"/>
                    </a:lnTo>
                    <a:lnTo>
                      <a:pt x="3079" y="1519"/>
                    </a:lnTo>
                    <a:lnTo>
                      <a:pt x="3057" y="1513"/>
                    </a:lnTo>
                    <a:close/>
                    <a:moveTo>
                      <a:pt x="559" y="0"/>
                    </a:moveTo>
                    <a:lnTo>
                      <a:pt x="560" y="0"/>
                    </a:lnTo>
                    <a:lnTo>
                      <a:pt x="564" y="0"/>
                    </a:lnTo>
                    <a:lnTo>
                      <a:pt x="575" y="0"/>
                    </a:lnTo>
                    <a:lnTo>
                      <a:pt x="592" y="1"/>
                    </a:lnTo>
                    <a:lnTo>
                      <a:pt x="611" y="2"/>
                    </a:lnTo>
                    <a:lnTo>
                      <a:pt x="634" y="5"/>
                    </a:lnTo>
                    <a:lnTo>
                      <a:pt x="656" y="8"/>
                    </a:lnTo>
                    <a:lnTo>
                      <a:pt x="675" y="13"/>
                    </a:lnTo>
                    <a:lnTo>
                      <a:pt x="695" y="18"/>
                    </a:lnTo>
                    <a:lnTo>
                      <a:pt x="710" y="24"/>
                    </a:lnTo>
                    <a:lnTo>
                      <a:pt x="724" y="30"/>
                    </a:lnTo>
                    <a:lnTo>
                      <a:pt x="735" y="35"/>
                    </a:lnTo>
                    <a:lnTo>
                      <a:pt x="742" y="39"/>
                    </a:lnTo>
                    <a:lnTo>
                      <a:pt x="744" y="40"/>
                    </a:lnTo>
                    <a:lnTo>
                      <a:pt x="779" y="59"/>
                    </a:lnTo>
                    <a:lnTo>
                      <a:pt x="815" y="82"/>
                    </a:lnTo>
                    <a:lnTo>
                      <a:pt x="847" y="110"/>
                    </a:lnTo>
                    <a:lnTo>
                      <a:pt x="878" y="140"/>
                    </a:lnTo>
                    <a:lnTo>
                      <a:pt x="905" y="173"/>
                    </a:lnTo>
                    <a:lnTo>
                      <a:pt x="928" y="209"/>
                    </a:lnTo>
                    <a:lnTo>
                      <a:pt x="947" y="248"/>
                    </a:lnTo>
                    <a:lnTo>
                      <a:pt x="961" y="289"/>
                    </a:lnTo>
                    <a:lnTo>
                      <a:pt x="968" y="331"/>
                    </a:lnTo>
                    <a:lnTo>
                      <a:pt x="970" y="337"/>
                    </a:lnTo>
                    <a:lnTo>
                      <a:pt x="972" y="345"/>
                    </a:lnTo>
                    <a:lnTo>
                      <a:pt x="973" y="351"/>
                    </a:lnTo>
                    <a:lnTo>
                      <a:pt x="984" y="427"/>
                    </a:lnTo>
                    <a:lnTo>
                      <a:pt x="995" y="496"/>
                    </a:lnTo>
                    <a:lnTo>
                      <a:pt x="1006" y="557"/>
                    </a:lnTo>
                    <a:lnTo>
                      <a:pt x="1018" y="613"/>
                    </a:lnTo>
                    <a:lnTo>
                      <a:pt x="1033" y="661"/>
                    </a:lnTo>
                    <a:lnTo>
                      <a:pt x="1048" y="704"/>
                    </a:lnTo>
                    <a:lnTo>
                      <a:pt x="1067" y="739"/>
                    </a:lnTo>
                    <a:lnTo>
                      <a:pt x="1088" y="769"/>
                    </a:lnTo>
                    <a:lnTo>
                      <a:pt x="1112" y="792"/>
                    </a:lnTo>
                    <a:lnTo>
                      <a:pt x="1141" y="814"/>
                    </a:lnTo>
                    <a:lnTo>
                      <a:pt x="1176" y="833"/>
                    </a:lnTo>
                    <a:lnTo>
                      <a:pt x="1217" y="851"/>
                    </a:lnTo>
                    <a:lnTo>
                      <a:pt x="1265" y="867"/>
                    </a:lnTo>
                    <a:lnTo>
                      <a:pt x="1320" y="883"/>
                    </a:lnTo>
                    <a:lnTo>
                      <a:pt x="1383" y="896"/>
                    </a:lnTo>
                    <a:lnTo>
                      <a:pt x="1402" y="870"/>
                    </a:lnTo>
                    <a:lnTo>
                      <a:pt x="1428" y="849"/>
                    </a:lnTo>
                    <a:lnTo>
                      <a:pt x="1456" y="832"/>
                    </a:lnTo>
                    <a:lnTo>
                      <a:pt x="1488" y="821"/>
                    </a:lnTo>
                    <a:lnTo>
                      <a:pt x="1522" y="817"/>
                    </a:lnTo>
                    <a:lnTo>
                      <a:pt x="1596" y="817"/>
                    </a:lnTo>
                    <a:lnTo>
                      <a:pt x="1663" y="815"/>
                    </a:lnTo>
                    <a:lnTo>
                      <a:pt x="1724" y="810"/>
                    </a:lnTo>
                    <a:lnTo>
                      <a:pt x="1778" y="805"/>
                    </a:lnTo>
                    <a:lnTo>
                      <a:pt x="1827" y="798"/>
                    </a:lnTo>
                    <a:lnTo>
                      <a:pt x="1869" y="788"/>
                    </a:lnTo>
                    <a:lnTo>
                      <a:pt x="1905" y="777"/>
                    </a:lnTo>
                    <a:lnTo>
                      <a:pt x="1937" y="765"/>
                    </a:lnTo>
                    <a:lnTo>
                      <a:pt x="1964" y="751"/>
                    </a:lnTo>
                    <a:lnTo>
                      <a:pt x="1985" y="734"/>
                    </a:lnTo>
                    <a:lnTo>
                      <a:pt x="2005" y="713"/>
                    </a:lnTo>
                    <a:lnTo>
                      <a:pt x="2022" y="687"/>
                    </a:lnTo>
                    <a:lnTo>
                      <a:pt x="2038" y="654"/>
                    </a:lnTo>
                    <a:lnTo>
                      <a:pt x="2051" y="618"/>
                    </a:lnTo>
                    <a:lnTo>
                      <a:pt x="2063" y="574"/>
                    </a:lnTo>
                    <a:lnTo>
                      <a:pt x="2074" y="527"/>
                    </a:lnTo>
                    <a:lnTo>
                      <a:pt x="2085" y="474"/>
                    </a:lnTo>
                    <a:lnTo>
                      <a:pt x="2095" y="415"/>
                    </a:lnTo>
                    <a:lnTo>
                      <a:pt x="2104" y="351"/>
                    </a:lnTo>
                    <a:lnTo>
                      <a:pt x="2105" y="345"/>
                    </a:lnTo>
                    <a:lnTo>
                      <a:pt x="2107" y="337"/>
                    </a:lnTo>
                    <a:lnTo>
                      <a:pt x="2109" y="331"/>
                    </a:lnTo>
                    <a:lnTo>
                      <a:pt x="2116" y="289"/>
                    </a:lnTo>
                    <a:lnTo>
                      <a:pt x="2130" y="248"/>
                    </a:lnTo>
                    <a:lnTo>
                      <a:pt x="2149" y="209"/>
                    </a:lnTo>
                    <a:lnTo>
                      <a:pt x="2172" y="173"/>
                    </a:lnTo>
                    <a:lnTo>
                      <a:pt x="2199" y="140"/>
                    </a:lnTo>
                    <a:lnTo>
                      <a:pt x="2230" y="110"/>
                    </a:lnTo>
                    <a:lnTo>
                      <a:pt x="2263" y="82"/>
                    </a:lnTo>
                    <a:lnTo>
                      <a:pt x="2297" y="59"/>
                    </a:lnTo>
                    <a:lnTo>
                      <a:pt x="2333" y="40"/>
                    </a:lnTo>
                    <a:lnTo>
                      <a:pt x="2336" y="39"/>
                    </a:lnTo>
                    <a:lnTo>
                      <a:pt x="2342" y="35"/>
                    </a:lnTo>
                    <a:lnTo>
                      <a:pt x="2353" y="30"/>
                    </a:lnTo>
                    <a:lnTo>
                      <a:pt x="2366" y="24"/>
                    </a:lnTo>
                    <a:lnTo>
                      <a:pt x="2383" y="18"/>
                    </a:lnTo>
                    <a:lnTo>
                      <a:pt x="2401" y="13"/>
                    </a:lnTo>
                    <a:lnTo>
                      <a:pt x="2421" y="8"/>
                    </a:lnTo>
                    <a:lnTo>
                      <a:pt x="2444" y="5"/>
                    </a:lnTo>
                    <a:lnTo>
                      <a:pt x="2465" y="2"/>
                    </a:lnTo>
                    <a:lnTo>
                      <a:pt x="2486" y="1"/>
                    </a:lnTo>
                    <a:lnTo>
                      <a:pt x="2502" y="0"/>
                    </a:lnTo>
                    <a:lnTo>
                      <a:pt x="2513" y="0"/>
                    </a:lnTo>
                    <a:lnTo>
                      <a:pt x="2516" y="0"/>
                    </a:lnTo>
                    <a:lnTo>
                      <a:pt x="2518" y="0"/>
                    </a:lnTo>
                    <a:lnTo>
                      <a:pt x="2558" y="2"/>
                    </a:lnTo>
                    <a:lnTo>
                      <a:pt x="2595" y="10"/>
                    </a:lnTo>
                    <a:lnTo>
                      <a:pt x="2630" y="21"/>
                    </a:lnTo>
                    <a:lnTo>
                      <a:pt x="2664" y="35"/>
                    </a:lnTo>
                    <a:lnTo>
                      <a:pt x="2696" y="54"/>
                    </a:lnTo>
                    <a:lnTo>
                      <a:pt x="2724" y="77"/>
                    </a:lnTo>
                    <a:lnTo>
                      <a:pt x="2750" y="105"/>
                    </a:lnTo>
                    <a:lnTo>
                      <a:pt x="2772" y="135"/>
                    </a:lnTo>
                    <a:lnTo>
                      <a:pt x="2792" y="172"/>
                    </a:lnTo>
                    <a:lnTo>
                      <a:pt x="2807" y="212"/>
                    </a:lnTo>
                    <a:lnTo>
                      <a:pt x="2819" y="255"/>
                    </a:lnTo>
                    <a:lnTo>
                      <a:pt x="2821" y="259"/>
                    </a:lnTo>
                    <a:lnTo>
                      <a:pt x="2823" y="270"/>
                    </a:lnTo>
                    <a:lnTo>
                      <a:pt x="2827" y="285"/>
                    </a:lnTo>
                    <a:lnTo>
                      <a:pt x="2833" y="308"/>
                    </a:lnTo>
                    <a:lnTo>
                      <a:pt x="2840" y="336"/>
                    </a:lnTo>
                    <a:lnTo>
                      <a:pt x="2848" y="368"/>
                    </a:lnTo>
                    <a:lnTo>
                      <a:pt x="2857" y="405"/>
                    </a:lnTo>
                    <a:lnTo>
                      <a:pt x="2868" y="445"/>
                    </a:lnTo>
                    <a:lnTo>
                      <a:pt x="2879" y="490"/>
                    </a:lnTo>
                    <a:lnTo>
                      <a:pt x="2891" y="537"/>
                    </a:lnTo>
                    <a:lnTo>
                      <a:pt x="2903" y="586"/>
                    </a:lnTo>
                    <a:lnTo>
                      <a:pt x="2916" y="637"/>
                    </a:lnTo>
                    <a:lnTo>
                      <a:pt x="2930" y="690"/>
                    </a:lnTo>
                    <a:lnTo>
                      <a:pt x="2944" y="745"/>
                    </a:lnTo>
                    <a:lnTo>
                      <a:pt x="2958" y="800"/>
                    </a:lnTo>
                    <a:lnTo>
                      <a:pt x="2971" y="855"/>
                    </a:lnTo>
                    <a:lnTo>
                      <a:pt x="2985" y="909"/>
                    </a:lnTo>
                    <a:lnTo>
                      <a:pt x="2999" y="964"/>
                    </a:lnTo>
                    <a:lnTo>
                      <a:pt x="3012" y="1016"/>
                    </a:lnTo>
                    <a:lnTo>
                      <a:pt x="3024" y="1068"/>
                    </a:lnTo>
                    <a:lnTo>
                      <a:pt x="3036" y="1116"/>
                    </a:lnTo>
                    <a:lnTo>
                      <a:pt x="3048" y="1162"/>
                    </a:lnTo>
                    <a:lnTo>
                      <a:pt x="3058" y="1204"/>
                    </a:lnTo>
                    <a:lnTo>
                      <a:pt x="3068" y="1244"/>
                    </a:lnTo>
                    <a:lnTo>
                      <a:pt x="3076" y="1279"/>
                    </a:lnTo>
                    <a:lnTo>
                      <a:pt x="3084" y="1309"/>
                    </a:lnTo>
                    <a:lnTo>
                      <a:pt x="3090" y="1336"/>
                    </a:lnTo>
                    <a:lnTo>
                      <a:pt x="3095" y="1355"/>
                    </a:lnTo>
                    <a:lnTo>
                      <a:pt x="3098" y="1370"/>
                    </a:lnTo>
                    <a:lnTo>
                      <a:pt x="3101" y="1390"/>
                    </a:lnTo>
                    <a:lnTo>
                      <a:pt x="3099" y="1411"/>
                    </a:lnTo>
                    <a:lnTo>
                      <a:pt x="3132" y="1423"/>
                    </a:lnTo>
                    <a:lnTo>
                      <a:pt x="3162" y="1441"/>
                    </a:lnTo>
                    <a:lnTo>
                      <a:pt x="3189" y="1463"/>
                    </a:lnTo>
                    <a:lnTo>
                      <a:pt x="3212" y="1488"/>
                    </a:lnTo>
                    <a:lnTo>
                      <a:pt x="3230" y="1516"/>
                    </a:lnTo>
                    <a:lnTo>
                      <a:pt x="3244" y="1549"/>
                    </a:lnTo>
                    <a:lnTo>
                      <a:pt x="3253" y="1583"/>
                    </a:lnTo>
                    <a:lnTo>
                      <a:pt x="3570" y="1583"/>
                    </a:lnTo>
                    <a:lnTo>
                      <a:pt x="3570" y="2516"/>
                    </a:lnTo>
                    <a:lnTo>
                      <a:pt x="2302" y="2516"/>
                    </a:lnTo>
                    <a:lnTo>
                      <a:pt x="2302" y="1583"/>
                    </a:lnTo>
                    <a:lnTo>
                      <a:pt x="2619" y="1583"/>
                    </a:lnTo>
                    <a:lnTo>
                      <a:pt x="2628" y="1549"/>
                    </a:lnTo>
                    <a:lnTo>
                      <a:pt x="2641" y="1517"/>
                    </a:lnTo>
                    <a:lnTo>
                      <a:pt x="2659" y="1488"/>
                    </a:lnTo>
                    <a:lnTo>
                      <a:pt x="2682" y="1463"/>
                    </a:lnTo>
                    <a:lnTo>
                      <a:pt x="2709" y="1441"/>
                    </a:lnTo>
                    <a:lnTo>
                      <a:pt x="2738" y="1424"/>
                    </a:lnTo>
                    <a:lnTo>
                      <a:pt x="2770" y="1412"/>
                    </a:lnTo>
                    <a:lnTo>
                      <a:pt x="2760" y="1361"/>
                    </a:lnTo>
                    <a:lnTo>
                      <a:pt x="2748" y="1309"/>
                    </a:lnTo>
                    <a:lnTo>
                      <a:pt x="2735" y="1256"/>
                    </a:lnTo>
                    <a:lnTo>
                      <a:pt x="2720" y="1201"/>
                    </a:lnTo>
                    <a:lnTo>
                      <a:pt x="2705" y="1144"/>
                    </a:lnTo>
                    <a:lnTo>
                      <a:pt x="2690" y="1088"/>
                    </a:lnTo>
                    <a:lnTo>
                      <a:pt x="2674" y="1034"/>
                    </a:lnTo>
                    <a:lnTo>
                      <a:pt x="2658" y="979"/>
                    </a:lnTo>
                    <a:lnTo>
                      <a:pt x="2642" y="927"/>
                    </a:lnTo>
                    <a:lnTo>
                      <a:pt x="2627" y="879"/>
                    </a:lnTo>
                    <a:lnTo>
                      <a:pt x="2612" y="833"/>
                    </a:lnTo>
                    <a:lnTo>
                      <a:pt x="2599" y="791"/>
                    </a:lnTo>
                    <a:lnTo>
                      <a:pt x="2587" y="753"/>
                    </a:lnTo>
                    <a:lnTo>
                      <a:pt x="2576" y="722"/>
                    </a:lnTo>
                    <a:lnTo>
                      <a:pt x="2566" y="695"/>
                    </a:lnTo>
                    <a:lnTo>
                      <a:pt x="2559" y="676"/>
                    </a:lnTo>
                    <a:lnTo>
                      <a:pt x="2549" y="654"/>
                    </a:lnTo>
                    <a:lnTo>
                      <a:pt x="2538" y="640"/>
                    </a:lnTo>
                    <a:lnTo>
                      <a:pt x="2527" y="629"/>
                    </a:lnTo>
                    <a:lnTo>
                      <a:pt x="2516" y="624"/>
                    </a:lnTo>
                    <a:lnTo>
                      <a:pt x="2508" y="624"/>
                    </a:lnTo>
                    <a:lnTo>
                      <a:pt x="2499" y="627"/>
                    </a:lnTo>
                    <a:lnTo>
                      <a:pt x="2495" y="635"/>
                    </a:lnTo>
                    <a:lnTo>
                      <a:pt x="2491" y="647"/>
                    </a:lnTo>
                    <a:lnTo>
                      <a:pt x="2492" y="661"/>
                    </a:lnTo>
                    <a:lnTo>
                      <a:pt x="2497" y="679"/>
                    </a:lnTo>
                    <a:lnTo>
                      <a:pt x="2507" y="701"/>
                    </a:lnTo>
                    <a:lnTo>
                      <a:pt x="2530" y="757"/>
                    </a:lnTo>
                    <a:lnTo>
                      <a:pt x="2553" y="821"/>
                    </a:lnTo>
                    <a:lnTo>
                      <a:pt x="2576" y="890"/>
                    </a:lnTo>
                    <a:lnTo>
                      <a:pt x="2599" y="964"/>
                    </a:lnTo>
                    <a:lnTo>
                      <a:pt x="2622" y="1042"/>
                    </a:lnTo>
                    <a:lnTo>
                      <a:pt x="2645" y="1124"/>
                    </a:lnTo>
                    <a:lnTo>
                      <a:pt x="2667" y="1209"/>
                    </a:lnTo>
                    <a:lnTo>
                      <a:pt x="2687" y="1296"/>
                    </a:lnTo>
                    <a:lnTo>
                      <a:pt x="2707" y="1384"/>
                    </a:lnTo>
                    <a:lnTo>
                      <a:pt x="2672" y="1406"/>
                    </a:lnTo>
                    <a:lnTo>
                      <a:pt x="2641" y="1433"/>
                    </a:lnTo>
                    <a:lnTo>
                      <a:pt x="2615" y="1463"/>
                    </a:lnTo>
                    <a:lnTo>
                      <a:pt x="2593" y="1497"/>
                    </a:lnTo>
                    <a:lnTo>
                      <a:pt x="2576" y="1534"/>
                    </a:lnTo>
                    <a:lnTo>
                      <a:pt x="2469" y="1534"/>
                    </a:lnTo>
                    <a:lnTo>
                      <a:pt x="2438" y="1515"/>
                    </a:lnTo>
                    <a:lnTo>
                      <a:pt x="2407" y="1493"/>
                    </a:lnTo>
                    <a:lnTo>
                      <a:pt x="2381" y="1468"/>
                    </a:lnTo>
                    <a:lnTo>
                      <a:pt x="2358" y="1439"/>
                    </a:lnTo>
                    <a:lnTo>
                      <a:pt x="2337" y="1406"/>
                    </a:lnTo>
                    <a:lnTo>
                      <a:pt x="2321" y="1370"/>
                    </a:lnTo>
                    <a:lnTo>
                      <a:pt x="2309" y="1331"/>
                    </a:lnTo>
                    <a:lnTo>
                      <a:pt x="2229" y="956"/>
                    </a:lnTo>
                    <a:lnTo>
                      <a:pt x="2195" y="989"/>
                    </a:lnTo>
                    <a:lnTo>
                      <a:pt x="2156" y="1019"/>
                    </a:lnTo>
                    <a:lnTo>
                      <a:pt x="2114" y="1045"/>
                    </a:lnTo>
                    <a:lnTo>
                      <a:pt x="2067" y="1068"/>
                    </a:lnTo>
                    <a:lnTo>
                      <a:pt x="2015" y="1087"/>
                    </a:lnTo>
                    <a:lnTo>
                      <a:pt x="1959" y="1104"/>
                    </a:lnTo>
                    <a:lnTo>
                      <a:pt x="1897" y="1117"/>
                    </a:lnTo>
                    <a:lnTo>
                      <a:pt x="1830" y="1128"/>
                    </a:lnTo>
                    <a:lnTo>
                      <a:pt x="1758" y="1136"/>
                    </a:lnTo>
                    <a:lnTo>
                      <a:pt x="1679" y="1143"/>
                    </a:lnTo>
                    <a:lnTo>
                      <a:pt x="1667" y="1168"/>
                    </a:lnTo>
                    <a:lnTo>
                      <a:pt x="1650" y="1192"/>
                    </a:lnTo>
                    <a:lnTo>
                      <a:pt x="1630" y="1211"/>
                    </a:lnTo>
                    <a:lnTo>
                      <a:pt x="1607" y="1228"/>
                    </a:lnTo>
                    <a:lnTo>
                      <a:pt x="1582" y="1240"/>
                    </a:lnTo>
                    <a:lnTo>
                      <a:pt x="1554" y="1248"/>
                    </a:lnTo>
                    <a:lnTo>
                      <a:pt x="1525" y="1250"/>
                    </a:lnTo>
                    <a:lnTo>
                      <a:pt x="1502" y="1249"/>
                    </a:lnTo>
                    <a:lnTo>
                      <a:pt x="1411" y="1234"/>
                    </a:lnTo>
                    <a:lnTo>
                      <a:pt x="1327" y="1220"/>
                    </a:lnTo>
                    <a:lnTo>
                      <a:pt x="1250" y="1202"/>
                    </a:lnTo>
                    <a:lnTo>
                      <a:pt x="1179" y="1184"/>
                    </a:lnTo>
                    <a:lnTo>
                      <a:pt x="1115" y="1162"/>
                    </a:lnTo>
                    <a:lnTo>
                      <a:pt x="1057" y="1139"/>
                    </a:lnTo>
                    <a:lnTo>
                      <a:pt x="1004" y="1114"/>
                    </a:lnTo>
                    <a:lnTo>
                      <a:pt x="956" y="1085"/>
                    </a:lnTo>
                    <a:lnTo>
                      <a:pt x="914" y="1054"/>
                    </a:lnTo>
                    <a:lnTo>
                      <a:pt x="875" y="1022"/>
                    </a:lnTo>
                    <a:lnTo>
                      <a:pt x="841" y="985"/>
                    </a:lnTo>
                    <a:lnTo>
                      <a:pt x="767" y="1330"/>
                    </a:lnTo>
                    <a:lnTo>
                      <a:pt x="755" y="1370"/>
                    </a:lnTo>
                    <a:lnTo>
                      <a:pt x="739" y="1406"/>
                    </a:lnTo>
                    <a:lnTo>
                      <a:pt x="719" y="1439"/>
                    </a:lnTo>
                    <a:lnTo>
                      <a:pt x="696" y="1468"/>
                    </a:lnTo>
                    <a:lnTo>
                      <a:pt x="668" y="1493"/>
                    </a:lnTo>
                    <a:lnTo>
                      <a:pt x="639" y="1516"/>
                    </a:lnTo>
                    <a:lnTo>
                      <a:pt x="606" y="1534"/>
                    </a:lnTo>
                    <a:lnTo>
                      <a:pt x="572" y="1550"/>
                    </a:lnTo>
                    <a:lnTo>
                      <a:pt x="571" y="2882"/>
                    </a:lnTo>
                    <a:lnTo>
                      <a:pt x="567" y="2922"/>
                    </a:lnTo>
                    <a:lnTo>
                      <a:pt x="558" y="2960"/>
                    </a:lnTo>
                    <a:lnTo>
                      <a:pt x="541" y="2995"/>
                    </a:lnTo>
                    <a:lnTo>
                      <a:pt x="519" y="3026"/>
                    </a:lnTo>
                    <a:lnTo>
                      <a:pt x="491" y="3053"/>
                    </a:lnTo>
                    <a:lnTo>
                      <a:pt x="461" y="3076"/>
                    </a:lnTo>
                    <a:lnTo>
                      <a:pt x="425" y="3092"/>
                    </a:lnTo>
                    <a:lnTo>
                      <a:pt x="387" y="3102"/>
                    </a:lnTo>
                    <a:lnTo>
                      <a:pt x="347" y="3106"/>
                    </a:lnTo>
                    <a:lnTo>
                      <a:pt x="307" y="3102"/>
                    </a:lnTo>
                    <a:lnTo>
                      <a:pt x="269" y="3092"/>
                    </a:lnTo>
                    <a:lnTo>
                      <a:pt x="234" y="3076"/>
                    </a:lnTo>
                    <a:lnTo>
                      <a:pt x="202" y="3053"/>
                    </a:lnTo>
                    <a:lnTo>
                      <a:pt x="176" y="3026"/>
                    </a:lnTo>
                    <a:lnTo>
                      <a:pt x="153" y="2995"/>
                    </a:lnTo>
                    <a:lnTo>
                      <a:pt x="137" y="2960"/>
                    </a:lnTo>
                    <a:lnTo>
                      <a:pt x="126" y="2922"/>
                    </a:lnTo>
                    <a:lnTo>
                      <a:pt x="122" y="2882"/>
                    </a:lnTo>
                    <a:lnTo>
                      <a:pt x="124" y="1474"/>
                    </a:lnTo>
                    <a:lnTo>
                      <a:pt x="92" y="1444"/>
                    </a:lnTo>
                    <a:lnTo>
                      <a:pt x="64" y="1411"/>
                    </a:lnTo>
                    <a:lnTo>
                      <a:pt x="41" y="1376"/>
                    </a:lnTo>
                    <a:lnTo>
                      <a:pt x="22" y="1338"/>
                    </a:lnTo>
                    <a:lnTo>
                      <a:pt x="8" y="1299"/>
                    </a:lnTo>
                    <a:lnTo>
                      <a:pt x="1" y="1256"/>
                    </a:lnTo>
                    <a:lnTo>
                      <a:pt x="0" y="1213"/>
                    </a:lnTo>
                    <a:lnTo>
                      <a:pt x="6" y="1168"/>
                    </a:lnTo>
                    <a:lnTo>
                      <a:pt x="202" y="255"/>
                    </a:lnTo>
                    <a:lnTo>
                      <a:pt x="215" y="215"/>
                    </a:lnTo>
                    <a:lnTo>
                      <a:pt x="232" y="178"/>
                    </a:lnTo>
                    <a:lnTo>
                      <a:pt x="253" y="144"/>
                    </a:lnTo>
                    <a:lnTo>
                      <a:pt x="279" y="115"/>
                    </a:lnTo>
                    <a:lnTo>
                      <a:pt x="308" y="88"/>
                    </a:lnTo>
                    <a:lnTo>
                      <a:pt x="339" y="65"/>
                    </a:lnTo>
                    <a:lnTo>
                      <a:pt x="373" y="46"/>
                    </a:lnTo>
                    <a:lnTo>
                      <a:pt x="410" y="30"/>
                    </a:lnTo>
                    <a:lnTo>
                      <a:pt x="446" y="18"/>
                    </a:lnTo>
                    <a:lnTo>
                      <a:pt x="484" y="8"/>
                    </a:lnTo>
                    <a:lnTo>
                      <a:pt x="521" y="2"/>
                    </a:lnTo>
                    <a:lnTo>
                      <a:pt x="55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5563913" y="1972558"/>
              <a:ext cx="328052" cy="333113"/>
              <a:chOff x="-1593850" y="2911475"/>
              <a:chExt cx="1336675" cy="1355726"/>
            </a:xfrm>
            <a:solidFill>
              <a:schemeClr val="tx1"/>
            </a:solidFill>
          </p:grpSpPr>
          <p:sp>
            <p:nvSpPr>
              <p:cNvPr id="133" name="Freeform 76"/>
              <p:cNvSpPr>
                <a:spLocks noEditPoints="1"/>
              </p:cNvSpPr>
              <p:nvPr/>
            </p:nvSpPr>
            <p:spPr bwMode="auto">
              <a:xfrm>
                <a:off x="-1593850" y="2911475"/>
                <a:ext cx="806450" cy="1127125"/>
              </a:xfrm>
              <a:custGeom>
                <a:avLst/>
                <a:gdLst>
                  <a:gd name="T0" fmla="*/ 838 w 2031"/>
                  <a:gd name="T1" fmla="*/ 2520 h 2839"/>
                  <a:gd name="T2" fmla="*/ 1193 w 2031"/>
                  <a:gd name="T3" fmla="*/ 2165 h 2839"/>
                  <a:gd name="T4" fmla="*/ 242 w 2031"/>
                  <a:gd name="T5" fmla="*/ 2165 h 2839"/>
                  <a:gd name="T6" fmla="*/ 598 w 2031"/>
                  <a:gd name="T7" fmla="*/ 2520 h 2839"/>
                  <a:gd name="T8" fmla="*/ 242 w 2031"/>
                  <a:gd name="T9" fmla="*/ 2165 h 2839"/>
                  <a:gd name="T10" fmla="*/ 838 w 2031"/>
                  <a:gd name="T11" fmla="*/ 1944 h 2839"/>
                  <a:gd name="T12" fmla="*/ 1193 w 2031"/>
                  <a:gd name="T13" fmla="*/ 1589 h 2839"/>
                  <a:gd name="T14" fmla="*/ 242 w 2031"/>
                  <a:gd name="T15" fmla="*/ 1589 h 2839"/>
                  <a:gd name="T16" fmla="*/ 598 w 2031"/>
                  <a:gd name="T17" fmla="*/ 1944 h 2839"/>
                  <a:gd name="T18" fmla="*/ 242 w 2031"/>
                  <a:gd name="T19" fmla="*/ 1589 h 2839"/>
                  <a:gd name="T20" fmla="*/ 1434 w 2031"/>
                  <a:gd name="T21" fmla="*/ 1368 h 2839"/>
                  <a:gd name="T22" fmla="*/ 1789 w 2031"/>
                  <a:gd name="T23" fmla="*/ 1014 h 2839"/>
                  <a:gd name="T24" fmla="*/ 838 w 2031"/>
                  <a:gd name="T25" fmla="*/ 1014 h 2839"/>
                  <a:gd name="T26" fmla="*/ 1193 w 2031"/>
                  <a:gd name="T27" fmla="*/ 1368 h 2839"/>
                  <a:gd name="T28" fmla="*/ 838 w 2031"/>
                  <a:gd name="T29" fmla="*/ 1014 h 2839"/>
                  <a:gd name="T30" fmla="*/ 242 w 2031"/>
                  <a:gd name="T31" fmla="*/ 1368 h 2839"/>
                  <a:gd name="T32" fmla="*/ 598 w 2031"/>
                  <a:gd name="T33" fmla="*/ 1014 h 2839"/>
                  <a:gd name="T34" fmla="*/ 242 w 2031"/>
                  <a:gd name="T35" fmla="*/ 262 h 2839"/>
                  <a:gd name="T36" fmla="*/ 1789 w 2031"/>
                  <a:gd name="T37" fmla="*/ 720 h 2839"/>
                  <a:gd name="T38" fmla="*/ 242 w 2031"/>
                  <a:gd name="T39" fmla="*/ 262 h 2839"/>
                  <a:gd name="T40" fmla="*/ 1905 w 2031"/>
                  <a:gd name="T41" fmla="*/ 0 h 2839"/>
                  <a:gd name="T42" fmla="*/ 1954 w 2031"/>
                  <a:gd name="T43" fmla="*/ 9 h 2839"/>
                  <a:gd name="T44" fmla="*/ 1995 w 2031"/>
                  <a:gd name="T45" fmla="*/ 37 h 2839"/>
                  <a:gd name="T46" fmla="*/ 2022 w 2031"/>
                  <a:gd name="T47" fmla="*/ 78 h 2839"/>
                  <a:gd name="T48" fmla="*/ 2031 w 2031"/>
                  <a:gd name="T49" fmla="*/ 126 h 2839"/>
                  <a:gd name="T50" fmla="*/ 1967 w 2031"/>
                  <a:gd name="T51" fmla="*/ 1602 h 2839"/>
                  <a:gd name="T52" fmla="*/ 1846 w 2031"/>
                  <a:gd name="T53" fmla="*/ 1680 h 2839"/>
                  <a:gd name="T54" fmla="*/ 1789 w 2031"/>
                  <a:gd name="T55" fmla="*/ 1590 h 2839"/>
                  <a:gd name="T56" fmla="*/ 1434 w 2031"/>
                  <a:gd name="T57" fmla="*/ 2449 h 2839"/>
                  <a:gd name="T58" fmla="*/ 1435 w 2031"/>
                  <a:gd name="T59" fmla="*/ 2570 h 2839"/>
                  <a:gd name="T60" fmla="*/ 1453 w 2031"/>
                  <a:gd name="T61" fmla="*/ 2707 h 2839"/>
                  <a:gd name="T62" fmla="*/ 1490 w 2031"/>
                  <a:gd name="T63" fmla="*/ 2839 h 2839"/>
                  <a:gd name="T64" fmla="*/ 101 w 2031"/>
                  <a:gd name="T65" fmla="*/ 2837 h 2839"/>
                  <a:gd name="T66" fmla="*/ 56 w 2031"/>
                  <a:gd name="T67" fmla="*/ 2817 h 2839"/>
                  <a:gd name="T68" fmla="*/ 22 w 2031"/>
                  <a:gd name="T69" fmla="*/ 2783 h 2839"/>
                  <a:gd name="T70" fmla="*/ 2 w 2031"/>
                  <a:gd name="T71" fmla="*/ 2738 h 2839"/>
                  <a:gd name="T72" fmla="*/ 0 w 2031"/>
                  <a:gd name="T73" fmla="*/ 126 h 2839"/>
                  <a:gd name="T74" fmla="*/ 10 w 2031"/>
                  <a:gd name="T75" fmla="*/ 78 h 2839"/>
                  <a:gd name="T76" fmla="*/ 37 w 2031"/>
                  <a:gd name="T77" fmla="*/ 37 h 2839"/>
                  <a:gd name="T78" fmla="*/ 78 w 2031"/>
                  <a:gd name="T79" fmla="*/ 9 h 2839"/>
                  <a:gd name="T80" fmla="*/ 126 w 2031"/>
                  <a:gd name="T81" fmla="*/ 0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31" h="2839">
                    <a:moveTo>
                      <a:pt x="838" y="2165"/>
                    </a:moveTo>
                    <a:lnTo>
                      <a:pt x="838" y="2520"/>
                    </a:lnTo>
                    <a:lnTo>
                      <a:pt x="1193" y="2520"/>
                    </a:lnTo>
                    <a:lnTo>
                      <a:pt x="1193" y="2165"/>
                    </a:lnTo>
                    <a:lnTo>
                      <a:pt x="838" y="2165"/>
                    </a:lnTo>
                    <a:close/>
                    <a:moveTo>
                      <a:pt x="242" y="2165"/>
                    </a:moveTo>
                    <a:lnTo>
                      <a:pt x="242" y="2520"/>
                    </a:lnTo>
                    <a:lnTo>
                      <a:pt x="598" y="2520"/>
                    </a:lnTo>
                    <a:lnTo>
                      <a:pt x="598" y="2165"/>
                    </a:lnTo>
                    <a:lnTo>
                      <a:pt x="242" y="2165"/>
                    </a:lnTo>
                    <a:close/>
                    <a:moveTo>
                      <a:pt x="838" y="1589"/>
                    </a:moveTo>
                    <a:lnTo>
                      <a:pt x="838" y="1944"/>
                    </a:lnTo>
                    <a:lnTo>
                      <a:pt x="1193" y="1944"/>
                    </a:lnTo>
                    <a:lnTo>
                      <a:pt x="1193" y="1589"/>
                    </a:lnTo>
                    <a:lnTo>
                      <a:pt x="838" y="1589"/>
                    </a:lnTo>
                    <a:close/>
                    <a:moveTo>
                      <a:pt x="242" y="1589"/>
                    </a:moveTo>
                    <a:lnTo>
                      <a:pt x="242" y="1944"/>
                    </a:lnTo>
                    <a:lnTo>
                      <a:pt x="598" y="1944"/>
                    </a:lnTo>
                    <a:lnTo>
                      <a:pt x="598" y="1589"/>
                    </a:lnTo>
                    <a:lnTo>
                      <a:pt x="242" y="1589"/>
                    </a:lnTo>
                    <a:close/>
                    <a:moveTo>
                      <a:pt x="1434" y="1014"/>
                    </a:moveTo>
                    <a:lnTo>
                      <a:pt x="1434" y="1368"/>
                    </a:lnTo>
                    <a:lnTo>
                      <a:pt x="1789" y="1368"/>
                    </a:lnTo>
                    <a:lnTo>
                      <a:pt x="1789" y="1014"/>
                    </a:lnTo>
                    <a:lnTo>
                      <a:pt x="1434" y="1014"/>
                    </a:lnTo>
                    <a:close/>
                    <a:moveTo>
                      <a:pt x="838" y="1014"/>
                    </a:moveTo>
                    <a:lnTo>
                      <a:pt x="838" y="1368"/>
                    </a:lnTo>
                    <a:lnTo>
                      <a:pt x="1193" y="1368"/>
                    </a:lnTo>
                    <a:lnTo>
                      <a:pt x="1193" y="1014"/>
                    </a:lnTo>
                    <a:lnTo>
                      <a:pt x="838" y="1014"/>
                    </a:lnTo>
                    <a:close/>
                    <a:moveTo>
                      <a:pt x="242" y="1014"/>
                    </a:moveTo>
                    <a:lnTo>
                      <a:pt x="242" y="1368"/>
                    </a:lnTo>
                    <a:lnTo>
                      <a:pt x="598" y="1368"/>
                    </a:lnTo>
                    <a:lnTo>
                      <a:pt x="598" y="1014"/>
                    </a:lnTo>
                    <a:lnTo>
                      <a:pt x="242" y="1014"/>
                    </a:lnTo>
                    <a:close/>
                    <a:moveTo>
                      <a:pt x="242" y="262"/>
                    </a:moveTo>
                    <a:lnTo>
                      <a:pt x="242" y="720"/>
                    </a:lnTo>
                    <a:lnTo>
                      <a:pt x="1789" y="720"/>
                    </a:lnTo>
                    <a:lnTo>
                      <a:pt x="1789" y="262"/>
                    </a:lnTo>
                    <a:lnTo>
                      <a:pt x="242" y="262"/>
                    </a:lnTo>
                    <a:close/>
                    <a:moveTo>
                      <a:pt x="126" y="0"/>
                    </a:moveTo>
                    <a:lnTo>
                      <a:pt x="1905" y="0"/>
                    </a:lnTo>
                    <a:lnTo>
                      <a:pt x="1930" y="2"/>
                    </a:lnTo>
                    <a:lnTo>
                      <a:pt x="1954" y="9"/>
                    </a:lnTo>
                    <a:lnTo>
                      <a:pt x="1976" y="22"/>
                    </a:lnTo>
                    <a:lnTo>
                      <a:pt x="1995" y="37"/>
                    </a:lnTo>
                    <a:lnTo>
                      <a:pt x="2010" y="56"/>
                    </a:lnTo>
                    <a:lnTo>
                      <a:pt x="2022" y="78"/>
                    </a:lnTo>
                    <a:lnTo>
                      <a:pt x="2029" y="101"/>
                    </a:lnTo>
                    <a:lnTo>
                      <a:pt x="2031" y="126"/>
                    </a:lnTo>
                    <a:lnTo>
                      <a:pt x="2031" y="1570"/>
                    </a:lnTo>
                    <a:lnTo>
                      <a:pt x="1967" y="1602"/>
                    </a:lnTo>
                    <a:lnTo>
                      <a:pt x="1905" y="1640"/>
                    </a:lnTo>
                    <a:lnTo>
                      <a:pt x="1846" y="1680"/>
                    </a:lnTo>
                    <a:lnTo>
                      <a:pt x="1789" y="1726"/>
                    </a:lnTo>
                    <a:lnTo>
                      <a:pt x="1789" y="1590"/>
                    </a:lnTo>
                    <a:lnTo>
                      <a:pt x="1434" y="1590"/>
                    </a:lnTo>
                    <a:lnTo>
                      <a:pt x="1434" y="2449"/>
                    </a:lnTo>
                    <a:lnTo>
                      <a:pt x="1432" y="2501"/>
                    </a:lnTo>
                    <a:lnTo>
                      <a:pt x="1435" y="2570"/>
                    </a:lnTo>
                    <a:lnTo>
                      <a:pt x="1442" y="2639"/>
                    </a:lnTo>
                    <a:lnTo>
                      <a:pt x="1453" y="2707"/>
                    </a:lnTo>
                    <a:lnTo>
                      <a:pt x="1470" y="2773"/>
                    </a:lnTo>
                    <a:lnTo>
                      <a:pt x="1490" y="2839"/>
                    </a:lnTo>
                    <a:lnTo>
                      <a:pt x="126" y="2839"/>
                    </a:lnTo>
                    <a:lnTo>
                      <a:pt x="101" y="2837"/>
                    </a:lnTo>
                    <a:lnTo>
                      <a:pt x="78" y="2829"/>
                    </a:lnTo>
                    <a:lnTo>
                      <a:pt x="56" y="2817"/>
                    </a:lnTo>
                    <a:lnTo>
                      <a:pt x="37" y="2801"/>
                    </a:lnTo>
                    <a:lnTo>
                      <a:pt x="22" y="2783"/>
                    </a:lnTo>
                    <a:lnTo>
                      <a:pt x="10" y="2761"/>
                    </a:lnTo>
                    <a:lnTo>
                      <a:pt x="2" y="2738"/>
                    </a:lnTo>
                    <a:lnTo>
                      <a:pt x="0" y="2712"/>
                    </a:lnTo>
                    <a:lnTo>
                      <a:pt x="0" y="126"/>
                    </a:lnTo>
                    <a:lnTo>
                      <a:pt x="2" y="101"/>
                    </a:lnTo>
                    <a:lnTo>
                      <a:pt x="10" y="78"/>
                    </a:lnTo>
                    <a:lnTo>
                      <a:pt x="22" y="56"/>
                    </a:lnTo>
                    <a:lnTo>
                      <a:pt x="37" y="37"/>
                    </a:lnTo>
                    <a:lnTo>
                      <a:pt x="56" y="22"/>
                    </a:lnTo>
                    <a:lnTo>
                      <a:pt x="78" y="9"/>
                    </a:lnTo>
                    <a:lnTo>
                      <a:pt x="101" y="2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77"/>
              <p:cNvSpPr>
                <a:spLocks noEditPoints="1"/>
              </p:cNvSpPr>
              <p:nvPr/>
            </p:nvSpPr>
            <p:spPr bwMode="auto">
              <a:xfrm>
                <a:off x="-982663" y="3541713"/>
                <a:ext cx="725488" cy="725488"/>
              </a:xfrm>
              <a:custGeom>
                <a:avLst/>
                <a:gdLst>
                  <a:gd name="T0" fmla="*/ 850 w 1826"/>
                  <a:gd name="T1" fmla="*/ 307 h 1828"/>
                  <a:gd name="T2" fmla="*/ 750 w 1826"/>
                  <a:gd name="T3" fmla="*/ 409 h 1828"/>
                  <a:gd name="T4" fmla="*/ 633 w 1826"/>
                  <a:gd name="T5" fmla="*/ 525 h 1828"/>
                  <a:gd name="T6" fmla="*/ 604 w 1826"/>
                  <a:gd name="T7" fmla="*/ 701 h 1828"/>
                  <a:gd name="T8" fmla="*/ 675 w 1826"/>
                  <a:gd name="T9" fmla="*/ 856 h 1828"/>
                  <a:gd name="T10" fmla="*/ 875 w 1826"/>
                  <a:gd name="T11" fmla="*/ 952 h 1828"/>
                  <a:gd name="T12" fmla="*/ 1024 w 1826"/>
                  <a:gd name="T13" fmla="*/ 997 h 1828"/>
                  <a:gd name="T14" fmla="*/ 1106 w 1826"/>
                  <a:gd name="T15" fmla="*/ 1085 h 1828"/>
                  <a:gd name="T16" fmla="*/ 1098 w 1826"/>
                  <a:gd name="T17" fmla="*/ 1221 h 1828"/>
                  <a:gd name="T18" fmla="*/ 1010 w 1826"/>
                  <a:gd name="T19" fmla="*/ 1308 h 1828"/>
                  <a:gd name="T20" fmla="*/ 870 w 1826"/>
                  <a:gd name="T21" fmla="*/ 1316 h 1828"/>
                  <a:gd name="T22" fmla="*/ 762 w 1826"/>
                  <a:gd name="T23" fmla="*/ 1231 h 1828"/>
                  <a:gd name="T24" fmla="*/ 705 w 1826"/>
                  <a:gd name="T25" fmla="*/ 1129 h 1828"/>
                  <a:gd name="T26" fmla="*/ 609 w 1826"/>
                  <a:gd name="T27" fmla="*/ 1144 h 1828"/>
                  <a:gd name="T28" fmla="*/ 600 w 1826"/>
                  <a:gd name="T29" fmla="*/ 1240 h 1828"/>
                  <a:gd name="T30" fmla="*/ 706 w 1826"/>
                  <a:gd name="T31" fmla="*/ 1389 h 1828"/>
                  <a:gd name="T32" fmla="*/ 847 w 1826"/>
                  <a:gd name="T33" fmla="*/ 1483 h 1828"/>
                  <a:gd name="T34" fmla="*/ 907 w 1826"/>
                  <a:gd name="T35" fmla="*/ 1543 h 1828"/>
                  <a:gd name="T36" fmla="*/ 997 w 1826"/>
                  <a:gd name="T37" fmla="*/ 1501 h 1828"/>
                  <a:gd name="T38" fmla="*/ 1118 w 1826"/>
                  <a:gd name="T39" fmla="*/ 1403 h 1828"/>
                  <a:gd name="T40" fmla="*/ 1244 w 1826"/>
                  <a:gd name="T41" fmla="*/ 1254 h 1828"/>
                  <a:gd name="T42" fmla="*/ 1256 w 1826"/>
                  <a:gd name="T43" fmla="*/ 1056 h 1828"/>
                  <a:gd name="T44" fmla="*/ 1159 w 1826"/>
                  <a:gd name="T45" fmla="*/ 906 h 1828"/>
                  <a:gd name="T46" fmla="*/ 1001 w 1826"/>
                  <a:gd name="T47" fmla="*/ 840 h 1828"/>
                  <a:gd name="T48" fmla="*/ 851 w 1826"/>
                  <a:gd name="T49" fmla="*/ 802 h 1828"/>
                  <a:gd name="T50" fmla="*/ 757 w 1826"/>
                  <a:gd name="T51" fmla="*/ 708 h 1828"/>
                  <a:gd name="T52" fmla="*/ 771 w 1826"/>
                  <a:gd name="T53" fmla="*/ 576 h 1828"/>
                  <a:gd name="T54" fmla="*/ 891 w 1826"/>
                  <a:gd name="T55" fmla="*/ 500 h 1828"/>
                  <a:gd name="T56" fmla="*/ 1027 w 1826"/>
                  <a:gd name="T57" fmla="*/ 530 h 1828"/>
                  <a:gd name="T58" fmla="*/ 1085 w 1826"/>
                  <a:gd name="T59" fmla="*/ 619 h 1828"/>
                  <a:gd name="T60" fmla="*/ 1176 w 1826"/>
                  <a:gd name="T61" fmla="*/ 639 h 1828"/>
                  <a:gd name="T62" fmla="*/ 1227 w 1826"/>
                  <a:gd name="T63" fmla="*/ 578 h 1828"/>
                  <a:gd name="T64" fmla="*/ 1139 w 1826"/>
                  <a:gd name="T65" fmla="*/ 439 h 1828"/>
                  <a:gd name="T66" fmla="*/ 1001 w 1826"/>
                  <a:gd name="T67" fmla="*/ 327 h 1828"/>
                  <a:gd name="T68" fmla="*/ 939 w 1826"/>
                  <a:gd name="T69" fmla="*/ 267 h 1828"/>
                  <a:gd name="T70" fmla="*/ 1133 w 1826"/>
                  <a:gd name="T71" fmla="*/ 27 h 1828"/>
                  <a:gd name="T72" fmla="*/ 1452 w 1826"/>
                  <a:gd name="T73" fmla="*/ 176 h 1828"/>
                  <a:gd name="T74" fmla="*/ 1689 w 1826"/>
                  <a:gd name="T75" fmla="*/ 433 h 1828"/>
                  <a:gd name="T76" fmla="*/ 1815 w 1826"/>
                  <a:gd name="T77" fmla="*/ 766 h 1828"/>
                  <a:gd name="T78" fmla="*/ 1800 w 1826"/>
                  <a:gd name="T79" fmla="*/ 1133 h 1828"/>
                  <a:gd name="T80" fmla="*/ 1650 w 1826"/>
                  <a:gd name="T81" fmla="*/ 1454 h 1828"/>
                  <a:gd name="T82" fmla="*/ 1394 w 1826"/>
                  <a:gd name="T83" fmla="*/ 1691 h 1828"/>
                  <a:gd name="T84" fmla="*/ 1062 w 1826"/>
                  <a:gd name="T85" fmla="*/ 1815 h 1828"/>
                  <a:gd name="T86" fmla="*/ 690 w 1826"/>
                  <a:gd name="T87" fmla="*/ 1800 h 1828"/>
                  <a:gd name="T88" fmla="*/ 366 w 1826"/>
                  <a:gd name="T89" fmla="*/ 1645 h 1828"/>
                  <a:gd name="T90" fmla="*/ 129 w 1826"/>
                  <a:gd name="T91" fmla="*/ 1381 h 1828"/>
                  <a:gd name="T92" fmla="*/ 13 w 1826"/>
                  <a:gd name="T93" fmla="*/ 1065 h 1828"/>
                  <a:gd name="T94" fmla="*/ 11 w 1826"/>
                  <a:gd name="T95" fmla="*/ 771 h 1828"/>
                  <a:gd name="T96" fmla="*/ 126 w 1826"/>
                  <a:gd name="T97" fmla="*/ 449 h 1828"/>
                  <a:gd name="T98" fmla="*/ 337 w 1826"/>
                  <a:gd name="T99" fmla="*/ 205 h 1828"/>
                  <a:gd name="T100" fmla="*/ 623 w 1826"/>
                  <a:gd name="T101" fmla="*/ 47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26" h="1828">
                    <a:moveTo>
                      <a:pt x="907" y="267"/>
                    </a:moveTo>
                    <a:lnTo>
                      <a:pt x="888" y="270"/>
                    </a:lnTo>
                    <a:lnTo>
                      <a:pt x="871" y="278"/>
                    </a:lnTo>
                    <a:lnTo>
                      <a:pt x="859" y="292"/>
                    </a:lnTo>
                    <a:lnTo>
                      <a:pt x="850" y="307"/>
                    </a:lnTo>
                    <a:lnTo>
                      <a:pt x="847" y="327"/>
                    </a:lnTo>
                    <a:lnTo>
                      <a:pt x="847" y="377"/>
                    </a:lnTo>
                    <a:lnTo>
                      <a:pt x="812" y="384"/>
                    </a:lnTo>
                    <a:lnTo>
                      <a:pt x="780" y="396"/>
                    </a:lnTo>
                    <a:lnTo>
                      <a:pt x="750" y="409"/>
                    </a:lnTo>
                    <a:lnTo>
                      <a:pt x="723" y="425"/>
                    </a:lnTo>
                    <a:lnTo>
                      <a:pt x="698" y="443"/>
                    </a:lnTo>
                    <a:lnTo>
                      <a:pt x="672" y="469"/>
                    </a:lnTo>
                    <a:lnTo>
                      <a:pt x="650" y="496"/>
                    </a:lnTo>
                    <a:lnTo>
                      <a:pt x="633" y="525"/>
                    </a:lnTo>
                    <a:lnTo>
                      <a:pt x="619" y="557"/>
                    </a:lnTo>
                    <a:lnTo>
                      <a:pt x="609" y="590"/>
                    </a:lnTo>
                    <a:lnTo>
                      <a:pt x="604" y="627"/>
                    </a:lnTo>
                    <a:lnTo>
                      <a:pt x="602" y="664"/>
                    </a:lnTo>
                    <a:lnTo>
                      <a:pt x="604" y="701"/>
                    </a:lnTo>
                    <a:lnTo>
                      <a:pt x="610" y="738"/>
                    </a:lnTo>
                    <a:lnTo>
                      <a:pt x="620" y="771"/>
                    </a:lnTo>
                    <a:lnTo>
                      <a:pt x="635" y="802"/>
                    </a:lnTo>
                    <a:lnTo>
                      <a:pt x="654" y="831"/>
                    </a:lnTo>
                    <a:lnTo>
                      <a:pt x="675" y="856"/>
                    </a:lnTo>
                    <a:lnTo>
                      <a:pt x="700" y="879"/>
                    </a:lnTo>
                    <a:lnTo>
                      <a:pt x="729" y="897"/>
                    </a:lnTo>
                    <a:lnTo>
                      <a:pt x="777" y="920"/>
                    </a:lnTo>
                    <a:lnTo>
                      <a:pt x="826" y="938"/>
                    </a:lnTo>
                    <a:lnTo>
                      <a:pt x="875" y="952"/>
                    </a:lnTo>
                    <a:lnTo>
                      <a:pt x="927" y="965"/>
                    </a:lnTo>
                    <a:lnTo>
                      <a:pt x="952" y="971"/>
                    </a:lnTo>
                    <a:lnTo>
                      <a:pt x="977" y="978"/>
                    </a:lnTo>
                    <a:lnTo>
                      <a:pt x="1001" y="986"/>
                    </a:lnTo>
                    <a:lnTo>
                      <a:pt x="1024" y="997"/>
                    </a:lnTo>
                    <a:lnTo>
                      <a:pt x="1046" y="1009"/>
                    </a:lnTo>
                    <a:lnTo>
                      <a:pt x="1066" y="1024"/>
                    </a:lnTo>
                    <a:lnTo>
                      <a:pt x="1083" y="1041"/>
                    </a:lnTo>
                    <a:lnTo>
                      <a:pt x="1097" y="1062"/>
                    </a:lnTo>
                    <a:lnTo>
                      <a:pt x="1106" y="1085"/>
                    </a:lnTo>
                    <a:lnTo>
                      <a:pt x="1111" y="1112"/>
                    </a:lnTo>
                    <a:lnTo>
                      <a:pt x="1113" y="1141"/>
                    </a:lnTo>
                    <a:lnTo>
                      <a:pt x="1112" y="1170"/>
                    </a:lnTo>
                    <a:lnTo>
                      <a:pt x="1107" y="1196"/>
                    </a:lnTo>
                    <a:lnTo>
                      <a:pt x="1098" y="1221"/>
                    </a:lnTo>
                    <a:lnTo>
                      <a:pt x="1086" y="1243"/>
                    </a:lnTo>
                    <a:lnTo>
                      <a:pt x="1071" y="1264"/>
                    </a:lnTo>
                    <a:lnTo>
                      <a:pt x="1052" y="1281"/>
                    </a:lnTo>
                    <a:lnTo>
                      <a:pt x="1033" y="1296"/>
                    </a:lnTo>
                    <a:lnTo>
                      <a:pt x="1010" y="1308"/>
                    </a:lnTo>
                    <a:lnTo>
                      <a:pt x="986" y="1317"/>
                    </a:lnTo>
                    <a:lnTo>
                      <a:pt x="960" y="1322"/>
                    </a:lnTo>
                    <a:lnTo>
                      <a:pt x="929" y="1324"/>
                    </a:lnTo>
                    <a:lnTo>
                      <a:pt x="899" y="1322"/>
                    </a:lnTo>
                    <a:lnTo>
                      <a:pt x="870" y="1316"/>
                    </a:lnTo>
                    <a:lnTo>
                      <a:pt x="843" y="1305"/>
                    </a:lnTo>
                    <a:lnTo>
                      <a:pt x="818" y="1291"/>
                    </a:lnTo>
                    <a:lnTo>
                      <a:pt x="795" y="1273"/>
                    </a:lnTo>
                    <a:lnTo>
                      <a:pt x="777" y="1254"/>
                    </a:lnTo>
                    <a:lnTo>
                      <a:pt x="762" y="1231"/>
                    </a:lnTo>
                    <a:lnTo>
                      <a:pt x="750" y="1203"/>
                    </a:lnTo>
                    <a:lnTo>
                      <a:pt x="740" y="1169"/>
                    </a:lnTo>
                    <a:lnTo>
                      <a:pt x="732" y="1152"/>
                    </a:lnTo>
                    <a:lnTo>
                      <a:pt x="721" y="1139"/>
                    </a:lnTo>
                    <a:lnTo>
                      <a:pt x="705" y="1129"/>
                    </a:lnTo>
                    <a:lnTo>
                      <a:pt x="689" y="1124"/>
                    </a:lnTo>
                    <a:lnTo>
                      <a:pt x="670" y="1124"/>
                    </a:lnTo>
                    <a:lnTo>
                      <a:pt x="638" y="1130"/>
                    </a:lnTo>
                    <a:lnTo>
                      <a:pt x="623" y="1136"/>
                    </a:lnTo>
                    <a:lnTo>
                      <a:pt x="609" y="1144"/>
                    </a:lnTo>
                    <a:lnTo>
                      <a:pt x="599" y="1155"/>
                    </a:lnTo>
                    <a:lnTo>
                      <a:pt x="591" y="1170"/>
                    </a:lnTo>
                    <a:lnTo>
                      <a:pt x="588" y="1185"/>
                    </a:lnTo>
                    <a:lnTo>
                      <a:pt x="589" y="1202"/>
                    </a:lnTo>
                    <a:lnTo>
                      <a:pt x="600" y="1240"/>
                    </a:lnTo>
                    <a:lnTo>
                      <a:pt x="613" y="1275"/>
                    </a:lnTo>
                    <a:lnTo>
                      <a:pt x="631" y="1308"/>
                    </a:lnTo>
                    <a:lnTo>
                      <a:pt x="655" y="1340"/>
                    </a:lnTo>
                    <a:lnTo>
                      <a:pt x="679" y="1367"/>
                    </a:lnTo>
                    <a:lnTo>
                      <a:pt x="706" y="1389"/>
                    </a:lnTo>
                    <a:lnTo>
                      <a:pt x="735" y="1407"/>
                    </a:lnTo>
                    <a:lnTo>
                      <a:pt x="771" y="1424"/>
                    </a:lnTo>
                    <a:lnTo>
                      <a:pt x="808" y="1436"/>
                    </a:lnTo>
                    <a:lnTo>
                      <a:pt x="847" y="1445"/>
                    </a:lnTo>
                    <a:lnTo>
                      <a:pt x="847" y="1483"/>
                    </a:lnTo>
                    <a:lnTo>
                      <a:pt x="850" y="1501"/>
                    </a:lnTo>
                    <a:lnTo>
                      <a:pt x="859" y="1518"/>
                    </a:lnTo>
                    <a:lnTo>
                      <a:pt x="871" y="1531"/>
                    </a:lnTo>
                    <a:lnTo>
                      <a:pt x="888" y="1540"/>
                    </a:lnTo>
                    <a:lnTo>
                      <a:pt x="907" y="1543"/>
                    </a:lnTo>
                    <a:lnTo>
                      <a:pt x="939" y="1543"/>
                    </a:lnTo>
                    <a:lnTo>
                      <a:pt x="959" y="1540"/>
                    </a:lnTo>
                    <a:lnTo>
                      <a:pt x="976" y="1531"/>
                    </a:lnTo>
                    <a:lnTo>
                      <a:pt x="988" y="1518"/>
                    </a:lnTo>
                    <a:lnTo>
                      <a:pt x="997" y="1501"/>
                    </a:lnTo>
                    <a:lnTo>
                      <a:pt x="1001" y="1483"/>
                    </a:lnTo>
                    <a:lnTo>
                      <a:pt x="1001" y="1446"/>
                    </a:lnTo>
                    <a:lnTo>
                      <a:pt x="1042" y="1436"/>
                    </a:lnTo>
                    <a:lnTo>
                      <a:pt x="1081" y="1422"/>
                    </a:lnTo>
                    <a:lnTo>
                      <a:pt x="1118" y="1403"/>
                    </a:lnTo>
                    <a:lnTo>
                      <a:pt x="1151" y="1380"/>
                    </a:lnTo>
                    <a:lnTo>
                      <a:pt x="1181" y="1353"/>
                    </a:lnTo>
                    <a:lnTo>
                      <a:pt x="1207" y="1322"/>
                    </a:lnTo>
                    <a:lnTo>
                      <a:pt x="1227" y="1289"/>
                    </a:lnTo>
                    <a:lnTo>
                      <a:pt x="1244" y="1254"/>
                    </a:lnTo>
                    <a:lnTo>
                      <a:pt x="1255" y="1215"/>
                    </a:lnTo>
                    <a:lnTo>
                      <a:pt x="1263" y="1175"/>
                    </a:lnTo>
                    <a:lnTo>
                      <a:pt x="1265" y="1132"/>
                    </a:lnTo>
                    <a:lnTo>
                      <a:pt x="1263" y="1093"/>
                    </a:lnTo>
                    <a:lnTo>
                      <a:pt x="1256" y="1056"/>
                    </a:lnTo>
                    <a:lnTo>
                      <a:pt x="1245" y="1020"/>
                    </a:lnTo>
                    <a:lnTo>
                      <a:pt x="1229" y="987"/>
                    </a:lnTo>
                    <a:lnTo>
                      <a:pt x="1210" y="957"/>
                    </a:lnTo>
                    <a:lnTo>
                      <a:pt x="1187" y="930"/>
                    </a:lnTo>
                    <a:lnTo>
                      <a:pt x="1159" y="906"/>
                    </a:lnTo>
                    <a:lnTo>
                      <a:pt x="1127" y="886"/>
                    </a:lnTo>
                    <a:lnTo>
                      <a:pt x="1090" y="867"/>
                    </a:lnTo>
                    <a:lnTo>
                      <a:pt x="1061" y="856"/>
                    </a:lnTo>
                    <a:lnTo>
                      <a:pt x="1031" y="847"/>
                    </a:lnTo>
                    <a:lnTo>
                      <a:pt x="1001" y="840"/>
                    </a:lnTo>
                    <a:lnTo>
                      <a:pt x="969" y="833"/>
                    </a:lnTo>
                    <a:lnTo>
                      <a:pt x="938" y="827"/>
                    </a:lnTo>
                    <a:lnTo>
                      <a:pt x="909" y="820"/>
                    </a:lnTo>
                    <a:lnTo>
                      <a:pt x="879" y="812"/>
                    </a:lnTo>
                    <a:lnTo>
                      <a:pt x="851" y="802"/>
                    </a:lnTo>
                    <a:lnTo>
                      <a:pt x="826" y="788"/>
                    </a:lnTo>
                    <a:lnTo>
                      <a:pt x="803" y="772"/>
                    </a:lnTo>
                    <a:lnTo>
                      <a:pt x="782" y="751"/>
                    </a:lnTo>
                    <a:lnTo>
                      <a:pt x="768" y="730"/>
                    </a:lnTo>
                    <a:lnTo>
                      <a:pt x="757" y="708"/>
                    </a:lnTo>
                    <a:lnTo>
                      <a:pt x="752" y="683"/>
                    </a:lnTo>
                    <a:lnTo>
                      <a:pt x="750" y="655"/>
                    </a:lnTo>
                    <a:lnTo>
                      <a:pt x="752" y="626"/>
                    </a:lnTo>
                    <a:lnTo>
                      <a:pt x="759" y="600"/>
                    </a:lnTo>
                    <a:lnTo>
                      <a:pt x="771" y="576"/>
                    </a:lnTo>
                    <a:lnTo>
                      <a:pt x="787" y="553"/>
                    </a:lnTo>
                    <a:lnTo>
                      <a:pt x="808" y="534"/>
                    </a:lnTo>
                    <a:lnTo>
                      <a:pt x="833" y="519"/>
                    </a:lnTo>
                    <a:lnTo>
                      <a:pt x="861" y="506"/>
                    </a:lnTo>
                    <a:lnTo>
                      <a:pt x="891" y="500"/>
                    </a:lnTo>
                    <a:lnTo>
                      <a:pt x="923" y="497"/>
                    </a:lnTo>
                    <a:lnTo>
                      <a:pt x="952" y="499"/>
                    </a:lnTo>
                    <a:lnTo>
                      <a:pt x="980" y="506"/>
                    </a:lnTo>
                    <a:lnTo>
                      <a:pt x="1006" y="517"/>
                    </a:lnTo>
                    <a:lnTo>
                      <a:pt x="1027" y="530"/>
                    </a:lnTo>
                    <a:lnTo>
                      <a:pt x="1047" y="548"/>
                    </a:lnTo>
                    <a:lnTo>
                      <a:pt x="1059" y="564"/>
                    </a:lnTo>
                    <a:lnTo>
                      <a:pt x="1069" y="583"/>
                    </a:lnTo>
                    <a:lnTo>
                      <a:pt x="1077" y="604"/>
                    </a:lnTo>
                    <a:lnTo>
                      <a:pt x="1085" y="619"/>
                    </a:lnTo>
                    <a:lnTo>
                      <a:pt x="1097" y="631"/>
                    </a:lnTo>
                    <a:lnTo>
                      <a:pt x="1110" y="640"/>
                    </a:lnTo>
                    <a:lnTo>
                      <a:pt x="1127" y="644"/>
                    </a:lnTo>
                    <a:lnTo>
                      <a:pt x="1143" y="644"/>
                    </a:lnTo>
                    <a:lnTo>
                      <a:pt x="1176" y="639"/>
                    </a:lnTo>
                    <a:lnTo>
                      <a:pt x="1193" y="634"/>
                    </a:lnTo>
                    <a:lnTo>
                      <a:pt x="1208" y="625"/>
                    </a:lnTo>
                    <a:lnTo>
                      <a:pt x="1218" y="611"/>
                    </a:lnTo>
                    <a:lnTo>
                      <a:pt x="1225" y="596"/>
                    </a:lnTo>
                    <a:lnTo>
                      <a:pt x="1227" y="578"/>
                    </a:lnTo>
                    <a:lnTo>
                      <a:pt x="1223" y="559"/>
                    </a:lnTo>
                    <a:lnTo>
                      <a:pt x="1209" y="525"/>
                    </a:lnTo>
                    <a:lnTo>
                      <a:pt x="1189" y="493"/>
                    </a:lnTo>
                    <a:lnTo>
                      <a:pt x="1166" y="465"/>
                    </a:lnTo>
                    <a:lnTo>
                      <a:pt x="1139" y="439"/>
                    </a:lnTo>
                    <a:lnTo>
                      <a:pt x="1110" y="418"/>
                    </a:lnTo>
                    <a:lnTo>
                      <a:pt x="1076" y="401"/>
                    </a:lnTo>
                    <a:lnTo>
                      <a:pt x="1040" y="386"/>
                    </a:lnTo>
                    <a:lnTo>
                      <a:pt x="1001" y="377"/>
                    </a:lnTo>
                    <a:lnTo>
                      <a:pt x="1001" y="327"/>
                    </a:lnTo>
                    <a:lnTo>
                      <a:pt x="997" y="307"/>
                    </a:lnTo>
                    <a:lnTo>
                      <a:pt x="988" y="292"/>
                    </a:lnTo>
                    <a:lnTo>
                      <a:pt x="976" y="278"/>
                    </a:lnTo>
                    <a:lnTo>
                      <a:pt x="959" y="270"/>
                    </a:lnTo>
                    <a:lnTo>
                      <a:pt x="939" y="267"/>
                    </a:lnTo>
                    <a:lnTo>
                      <a:pt x="907" y="267"/>
                    </a:lnTo>
                    <a:close/>
                    <a:moveTo>
                      <a:pt x="914" y="0"/>
                    </a:moveTo>
                    <a:lnTo>
                      <a:pt x="988" y="3"/>
                    </a:lnTo>
                    <a:lnTo>
                      <a:pt x="1062" y="12"/>
                    </a:lnTo>
                    <a:lnTo>
                      <a:pt x="1133" y="27"/>
                    </a:lnTo>
                    <a:lnTo>
                      <a:pt x="1201" y="46"/>
                    </a:lnTo>
                    <a:lnTo>
                      <a:pt x="1269" y="72"/>
                    </a:lnTo>
                    <a:lnTo>
                      <a:pt x="1333" y="102"/>
                    </a:lnTo>
                    <a:lnTo>
                      <a:pt x="1394" y="136"/>
                    </a:lnTo>
                    <a:lnTo>
                      <a:pt x="1452" y="176"/>
                    </a:lnTo>
                    <a:lnTo>
                      <a:pt x="1507" y="220"/>
                    </a:lnTo>
                    <a:lnTo>
                      <a:pt x="1559" y="268"/>
                    </a:lnTo>
                    <a:lnTo>
                      <a:pt x="1606" y="319"/>
                    </a:lnTo>
                    <a:lnTo>
                      <a:pt x="1650" y="374"/>
                    </a:lnTo>
                    <a:lnTo>
                      <a:pt x="1689" y="433"/>
                    </a:lnTo>
                    <a:lnTo>
                      <a:pt x="1724" y="494"/>
                    </a:lnTo>
                    <a:lnTo>
                      <a:pt x="1755" y="558"/>
                    </a:lnTo>
                    <a:lnTo>
                      <a:pt x="1779" y="625"/>
                    </a:lnTo>
                    <a:lnTo>
                      <a:pt x="1800" y="694"/>
                    </a:lnTo>
                    <a:lnTo>
                      <a:pt x="1815" y="766"/>
                    </a:lnTo>
                    <a:lnTo>
                      <a:pt x="1823" y="839"/>
                    </a:lnTo>
                    <a:lnTo>
                      <a:pt x="1826" y="914"/>
                    </a:lnTo>
                    <a:lnTo>
                      <a:pt x="1823" y="988"/>
                    </a:lnTo>
                    <a:lnTo>
                      <a:pt x="1815" y="1062"/>
                    </a:lnTo>
                    <a:lnTo>
                      <a:pt x="1800" y="1133"/>
                    </a:lnTo>
                    <a:lnTo>
                      <a:pt x="1779" y="1203"/>
                    </a:lnTo>
                    <a:lnTo>
                      <a:pt x="1755" y="1269"/>
                    </a:lnTo>
                    <a:lnTo>
                      <a:pt x="1724" y="1333"/>
                    </a:lnTo>
                    <a:lnTo>
                      <a:pt x="1689" y="1396"/>
                    </a:lnTo>
                    <a:lnTo>
                      <a:pt x="1650" y="1454"/>
                    </a:lnTo>
                    <a:lnTo>
                      <a:pt x="1606" y="1509"/>
                    </a:lnTo>
                    <a:lnTo>
                      <a:pt x="1559" y="1559"/>
                    </a:lnTo>
                    <a:lnTo>
                      <a:pt x="1507" y="1607"/>
                    </a:lnTo>
                    <a:lnTo>
                      <a:pt x="1452" y="1652"/>
                    </a:lnTo>
                    <a:lnTo>
                      <a:pt x="1394" y="1691"/>
                    </a:lnTo>
                    <a:lnTo>
                      <a:pt x="1333" y="1725"/>
                    </a:lnTo>
                    <a:lnTo>
                      <a:pt x="1269" y="1755"/>
                    </a:lnTo>
                    <a:lnTo>
                      <a:pt x="1201" y="1781"/>
                    </a:lnTo>
                    <a:lnTo>
                      <a:pt x="1133" y="1801"/>
                    </a:lnTo>
                    <a:lnTo>
                      <a:pt x="1062" y="1815"/>
                    </a:lnTo>
                    <a:lnTo>
                      <a:pt x="988" y="1825"/>
                    </a:lnTo>
                    <a:lnTo>
                      <a:pt x="914" y="1828"/>
                    </a:lnTo>
                    <a:lnTo>
                      <a:pt x="837" y="1825"/>
                    </a:lnTo>
                    <a:lnTo>
                      <a:pt x="762" y="1815"/>
                    </a:lnTo>
                    <a:lnTo>
                      <a:pt x="690" y="1800"/>
                    </a:lnTo>
                    <a:lnTo>
                      <a:pt x="619" y="1779"/>
                    </a:lnTo>
                    <a:lnTo>
                      <a:pt x="552" y="1753"/>
                    </a:lnTo>
                    <a:lnTo>
                      <a:pt x="487" y="1722"/>
                    </a:lnTo>
                    <a:lnTo>
                      <a:pt x="425" y="1686"/>
                    </a:lnTo>
                    <a:lnTo>
                      <a:pt x="366" y="1645"/>
                    </a:lnTo>
                    <a:lnTo>
                      <a:pt x="311" y="1600"/>
                    </a:lnTo>
                    <a:lnTo>
                      <a:pt x="259" y="1551"/>
                    </a:lnTo>
                    <a:lnTo>
                      <a:pt x="211" y="1498"/>
                    </a:lnTo>
                    <a:lnTo>
                      <a:pt x="168" y="1441"/>
                    </a:lnTo>
                    <a:lnTo>
                      <a:pt x="129" y="1381"/>
                    </a:lnTo>
                    <a:lnTo>
                      <a:pt x="94" y="1318"/>
                    </a:lnTo>
                    <a:lnTo>
                      <a:pt x="65" y="1252"/>
                    </a:lnTo>
                    <a:lnTo>
                      <a:pt x="44" y="1191"/>
                    </a:lnTo>
                    <a:lnTo>
                      <a:pt x="26" y="1129"/>
                    </a:lnTo>
                    <a:lnTo>
                      <a:pt x="13" y="1065"/>
                    </a:lnTo>
                    <a:lnTo>
                      <a:pt x="4" y="1000"/>
                    </a:lnTo>
                    <a:lnTo>
                      <a:pt x="1" y="932"/>
                    </a:lnTo>
                    <a:lnTo>
                      <a:pt x="0" y="914"/>
                    </a:lnTo>
                    <a:lnTo>
                      <a:pt x="3" y="841"/>
                    </a:lnTo>
                    <a:lnTo>
                      <a:pt x="11" y="771"/>
                    </a:lnTo>
                    <a:lnTo>
                      <a:pt x="25" y="702"/>
                    </a:lnTo>
                    <a:lnTo>
                      <a:pt x="44" y="636"/>
                    </a:lnTo>
                    <a:lnTo>
                      <a:pt x="66" y="572"/>
                    </a:lnTo>
                    <a:lnTo>
                      <a:pt x="94" y="510"/>
                    </a:lnTo>
                    <a:lnTo>
                      <a:pt x="126" y="449"/>
                    </a:lnTo>
                    <a:lnTo>
                      <a:pt x="163" y="392"/>
                    </a:lnTo>
                    <a:lnTo>
                      <a:pt x="203" y="339"/>
                    </a:lnTo>
                    <a:lnTo>
                      <a:pt x="248" y="288"/>
                    </a:lnTo>
                    <a:lnTo>
                      <a:pt x="291" y="245"/>
                    </a:lnTo>
                    <a:lnTo>
                      <a:pt x="337" y="205"/>
                    </a:lnTo>
                    <a:lnTo>
                      <a:pt x="385" y="168"/>
                    </a:lnTo>
                    <a:lnTo>
                      <a:pt x="437" y="134"/>
                    </a:lnTo>
                    <a:lnTo>
                      <a:pt x="490" y="103"/>
                    </a:lnTo>
                    <a:lnTo>
                      <a:pt x="555" y="73"/>
                    </a:lnTo>
                    <a:lnTo>
                      <a:pt x="623" y="47"/>
                    </a:lnTo>
                    <a:lnTo>
                      <a:pt x="692" y="27"/>
                    </a:lnTo>
                    <a:lnTo>
                      <a:pt x="763" y="12"/>
                    </a:lnTo>
                    <a:lnTo>
                      <a:pt x="838" y="3"/>
                    </a:lnTo>
                    <a:lnTo>
                      <a:pt x="914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6304189" y="1986427"/>
              <a:ext cx="272000" cy="305846"/>
              <a:chOff x="-985838" y="2259013"/>
              <a:chExt cx="425450" cy="477838"/>
            </a:xfrm>
            <a:solidFill>
              <a:schemeClr val="tx1"/>
            </a:solidFill>
          </p:grpSpPr>
          <p:sp>
            <p:nvSpPr>
              <p:cNvPr id="140" name="Freeform 82"/>
              <p:cNvSpPr>
                <a:spLocks/>
              </p:cNvSpPr>
              <p:nvPr/>
            </p:nvSpPr>
            <p:spPr bwMode="auto">
              <a:xfrm>
                <a:off x="-981076" y="2259013"/>
                <a:ext cx="420688" cy="477838"/>
              </a:xfrm>
              <a:custGeom>
                <a:avLst/>
                <a:gdLst>
                  <a:gd name="T0" fmla="*/ 2763 w 2912"/>
                  <a:gd name="T1" fmla="*/ 0 h 3309"/>
                  <a:gd name="T2" fmla="*/ 2820 w 2912"/>
                  <a:gd name="T3" fmla="*/ 12 h 3309"/>
                  <a:gd name="T4" fmla="*/ 2868 w 2912"/>
                  <a:gd name="T5" fmla="*/ 44 h 3309"/>
                  <a:gd name="T6" fmla="*/ 2900 w 2912"/>
                  <a:gd name="T7" fmla="*/ 92 h 3309"/>
                  <a:gd name="T8" fmla="*/ 2912 w 2912"/>
                  <a:gd name="T9" fmla="*/ 151 h 3309"/>
                  <a:gd name="T10" fmla="*/ 2902 w 2912"/>
                  <a:gd name="T11" fmla="*/ 203 h 3309"/>
                  <a:gd name="T12" fmla="*/ 2876 w 2912"/>
                  <a:gd name="T13" fmla="*/ 248 h 3309"/>
                  <a:gd name="T14" fmla="*/ 2837 w 2912"/>
                  <a:gd name="T15" fmla="*/ 280 h 3309"/>
                  <a:gd name="T16" fmla="*/ 2835 w 2912"/>
                  <a:gd name="T17" fmla="*/ 2050 h 3309"/>
                  <a:gd name="T18" fmla="*/ 2815 w 2912"/>
                  <a:gd name="T19" fmla="*/ 2083 h 3309"/>
                  <a:gd name="T20" fmla="*/ 2782 w 2912"/>
                  <a:gd name="T21" fmla="*/ 2103 h 3309"/>
                  <a:gd name="T22" fmla="*/ 2153 w 2912"/>
                  <a:gd name="T23" fmla="*/ 2105 h 3309"/>
                  <a:gd name="T24" fmla="*/ 2426 w 2912"/>
                  <a:gd name="T25" fmla="*/ 3146 h 3309"/>
                  <a:gd name="T26" fmla="*/ 2421 w 2912"/>
                  <a:gd name="T27" fmla="*/ 3198 h 3309"/>
                  <a:gd name="T28" fmla="*/ 2400 w 2912"/>
                  <a:gd name="T29" fmla="*/ 3245 h 3309"/>
                  <a:gd name="T30" fmla="*/ 2364 w 2912"/>
                  <a:gd name="T31" fmla="*/ 3282 h 3309"/>
                  <a:gd name="T32" fmla="*/ 2315 w 2912"/>
                  <a:gd name="T33" fmla="*/ 3304 h 3309"/>
                  <a:gd name="T34" fmla="*/ 2277 w 2912"/>
                  <a:gd name="T35" fmla="*/ 3309 h 3309"/>
                  <a:gd name="T36" fmla="*/ 2223 w 2912"/>
                  <a:gd name="T37" fmla="*/ 3298 h 3309"/>
                  <a:gd name="T38" fmla="*/ 2176 w 2912"/>
                  <a:gd name="T39" fmla="*/ 3269 h 3309"/>
                  <a:gd name="T40" fmla="*/ 2143 w 2912"/>
                  <a:gd name="T41" fmla="*/ 3224 h 3309"/>
                  <a:gd name="T42" fmla="*/ 1864 w 2912"/>
                  <a:gd name="T43" fmla="*/ 2181 h 3309"/>
                  <a:gd name="T44" fmla="*/ 779 w 2912"/>
                  <a:gd name="T45" fmla="*/ 3197 h 3309"/>
                  <a:gd name="T46" fmla="*/ 756 w 2912"/>
                  <a:gd name="T47" fmla="*/ 3245 h 3309"/>
                  <a:gd name="T48" fmla="*/ 720 w 2912"/>
                  <a:gd name="T49" fmla="*/ 3282 h 3309"/>
                  <a:gd name="T50" fmla="*/ 673 w 2912"/>
                  <a:gd name="T51" fmla="*/ 3303 h 3309"/>
                  <a:gd name="T52" fmla="*/ 623 w 2912"/>
                  <a:gd name="T53" fmla="*/ 3309 h 3309"/>
                  <a:gd name="T54" fmla="*/ 570 w 2912"/>
                  <a:gd name="T55" fmla="*/ 3295 h 3309"/>
                  <a:gd name="T56" fmla="*/ 528 w 2912"/>
                  <a:gd name="T57" fmla="*/ 3265 h 3309"/>
                  <a:gd name="T58" fmla="*/ 499 w 2912"/>
                  <a:gd name="T59" fmla="*/ 3222 h 3309"/>
                  <a:gd name="T60" fmla="*/ 486 w 2912"/>
                  <a:gd name="T61" fmla="*/ 3173 h 3309"/>
                  <a:gd name="T62" fmla="*/ 491 w 2912"/>
                  <a:gd name="T63" fmla="*/ 3119 h 3309"/>
                  <a:gd name="T64" fmla="*/ 627 w 2912"/>
                  <a:gd name="T65" fmla="*/ 2105 h 3309"/>
                  <a:gd name="T66" fmla="*/ 715 w 2912"/>
                  <a:gd name="T67" fmla="*/ 2009 h 3309"/>
                  <a:gd name="T68" fmla="*/ 2688 w 2912"/>
                  <a:gd name="T69" fmla="*/ 1956 h 3309"/>
                  <a:gd name="T70" fmla="*/ 223 w 2912"/>
                  <a:gd name="T71" fmla="*/ 301 h 3309"/>
                  <a:gd name="T72" fmla="*/ 181 w 2912"/>
                  <a:gd name="T73" fmla="*/ 1915 h 3309"/>
                  <a:gd name="T74" fmla="*/ 107 w 2912"/>
                  <a:gd name="T75" fmla="*/ 1984 h 3309"/>
                  <a:gd name="T76" fmla="*/ 75 w 2912"/>
                  <a:gd name="T77" fmla="*/ 280 h 3309"/>
                  <a:gd name="T78" fmla="*/ 35 w 2912"/>
                  <a:gd name="T79" fmla="*/ 248 h 3309"/>
                  <a:gd name="T80" fmla="*/ 9 w 2912"/>
                  <a:gd name="T81" fmla="*/ 203 h 3309"/>
                  <a:gd name="T82" fmla="*/ 0 w 2912"/>
                  <a:gd name="T83" fmla="*/ 151 h 3309"/>
                  <a:gd name="T84" fmla="*/ 12 w 2912"/>
                  <a:gd name="T85" fmla="*/ 92 h 3309"/>
                  <a:gd name="T86" fmla="*/ 44 w 2912"/>
                  <a:gd name="T87" fmla="*/ 44 h 3309"/>
                  <a:gd name="T88" fmla="*/ 91 w 2912"/>
                  <a:gd name="T89" fmla="*/ 12 h 3309"/>
                  <a:gd name="T90" fmla="*/ 149 w 2912"/>
                  <a:gd name="T91" fmla="*/ 0 h 3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12" h="3309">
                    <a:moveTo>
                      <a:pt x="149" y="0"/>
                    </a:moveTo>
                    <a:lnTo>
                      <a:pt x="2763" y="0"/>
                    </a:lnTo>
                    <a:lnTo>
                      <a:pt x="2793" y="3"/>
                    </a:lnTo>
                    <a:lnTo>
                      <a:pt x="2820" y="12"/>
                    </a:lnTo>
                    <a:lnTo>
                      <a:pt x="2846" y="26"/>
                    </a:lnTo>
                    <a:lnTo>
                      <a:pt x="2868" y="44"/>
                    </a:lnTo>
                    <a:lnTo>
                      <a:pt x="2887" y="67"/>
                    </a:lnTo>
                    <a:lnTo>
                      <a:pt x="2900" y="92"/>
                    </a:lnTo>
                    <a:lnTo>
                      <a:pt x="2909" y="121"/>
                    </a:lnTo>
                    <a:lnTo>
                      <a:pt x="2912" y="151"/>
                    </a:lnTo>
                    <a:lnTo>
                      <a:pt x="2909" y="178"/>
                    </a:lnTo>
                    <a:lnTo>
                      <a:pt x="2902" y="203"/>
                    </a:lnTo>
                    <a:lnTo>
                      <a:pt x="2892" y="227"/>
                    </a:lnTo>
                    <a:lnTo>
                      <a:pt x="2876" y="248"/>
                    </a:lnTo>
                    <a:lnTo>
                      <a:pt x="2859" y="266"/>
                    </a:lnTo>
                    <a:lnTo>
                      <a:pt x="2837" y="280"/>
                    </a:lnTo>
                    <a:lnTo>
                      <a:pt x="2837" y="2030"/>
                    </a:lnTo>
                    <a:lnTo>
                      <a:pt x="2835" y="2050"/>
                    </a:lnTo>
                    <a:lnTo>
                      <a:pt x="2827" y="2069"/>
                    </a:lnTo>
                    <a:lnTo>
                      <a:pt x="2815" y="2083"/>
                    </a:lnTo>
                    <a:lnTo>
                      <a:pt x="2800" y="2096"/>
                    </a:lnTo>
                    <a:lnTo>
                      <a:pt x="2782" y="2103"/>
                    </a:lnTo>
                    <a:lnTo>
                      <a:pt x="2763" y="2105"/>
                    </a:lnTo>
                    <a:lnTo>
                      <a:pt x="2153" y="2105"/>
                    </a:lnTo>
                    <a:lnTo>
                      <a:pt x="2422" y="3119"/>
                    </a:lnTo>
                    <a:lnTo>
                      <a:pt x="2426" y="3146"/>
                    </a:lnTo>
                    <a:lnTo>
                      <a:pt x="2426" y="3172"/>
                    </a:lnTo>
                    <a:lnTo>
                      <a:pt x="2421" y="3198"/>
                    </a:lnTo>
                    <a:lnTo>
                      <a:pt x="2413" y="3222"/>
                    </a:lnTo>
                    <a:lnTo>
                      <a:pt x="2400" y="3245"/>
                    </a:lnTo>
                    <a:lnTo>
                      <a:pt x="2384" y="3265"/>
                    </a:lnTo>
                    <a:lnTo>
                      <a:pt x="2364" y="3282"/>
                    </a:lnTo>
                    <a:lnTo>
                      <a:pt x="2341" y="3295"/>
                    </a:lnTo>
                    <a:lnTo>
                      <a:pt x="2315" y="3304"/>
                    </a:lnTo>
                    <a:lnTo>
                      <a:pt x="2297" y="3308"/>
                    </a:lnTo>
                    <a:lnTo>
                      <a:pt x="2277" y="3309"/>
                    </a:lnTo>
                    <a:lnTo>
                      <a:pt x="2249" y="3307"/>
                    </a:lnTo>
                    <a:lnTo>
                      <a:pt x="2223" y="3298"/>
                    </a:lnTo>
                    <a:lnTo>
                      <a:pt x="2199" y="3286"/>
                    </a:lnTo>
                    <a:lnTo>
                      <a:pt x="2176" y="3269"/>
                    </a:lnTo>
                    <a:lnTo>
                      <a:pt x="2157" y="3249"/>
                    </a:lnTo>
                    <a:lnTo>
                      <a:pt x="2143" y="3224"/>
                    </a:lnTo>
                    <a:lnTo>
                      <a:pt x="2133" y="3197"/>
                    </a:lnTo>
                    <a:lnTo>
                      <a:pt x="1864" y="2181"/>
                    </a:lnTo>
                    <a:lnTo>
                      <a:pt x="1048" y="2181"/>
                    </a:lnTo>
                    <a:lnTo>
                      <a:pt x="779" y="3197"/>
                    </a:lnTo>
                    <a:lnTo>
                      <a:pt x="770" y="3223"/>
                    </a:lnTo>
                    <a:lnTo>
                      <a:pt x="756" y="3245"/>
                    </a:lnTo>
                    <a:lnTo>
                      <a:pt x="740" y="3265"/>
                    </a:lnTo>
                    <a:lnTo>
                      <a:pt x="720" y="3282"/>
                    </a:lnTo>
                    <a:lnTo>
                      <a:pt x="698" y="3295"/>
                    </a:lnTo>
                    <a:lnTo>
                      <a:pt x="673" y="3303"/>
                    </a:lnTo>
                    <a:lnTo>
                      <a:pt x="649" y="3309"/>
                    </a:lnTo>
                    <a:lnTo>
                      <a:pt x="623" y="3309"/>
                    </a:lnTo>
                    <a:lnTo>
                      <a:pt x="596" y="3304"/>
                    </a:lnTo>
                    <a:lnTo>
                      <a:pt x="570" y="3295"/>
                    </a:lnTo>
                    <a:lnTo>
                      <a:pt x="547" y="3282"/>
                    </a:lnTo>
                    <a:lnTo>
                      <a:pt x="528" y="3265"/>
                    </a:lnTo>
                    <a:lnTo>
                      <a:pt x="512" y="3245"/>
                    </a:lnTo>
                    <a:lnTo>
                      <a:pt x="499" y="3222"/>
                    </a:lnTo>
                    <a:lnTo>
                      <a:pt x="491" y="3198"/>
                    </a:lnTo>
                    <a:lnTo>
                      <a:pt x="486" y="3173"/>
                    </a:lnTo>
                    <a:lnTo>
                      <a:pt x="486" y="3146"/>
                    </a:lnTo>
                    <a:lnTo>
                      <a:pt x="491" y="3119"/>
                    </a:lnTo>
                    <a:lnTo>
                      <a:pt x="758" y="2105"/>
                    </a:lnTo>
                    <a:lnTo>
                      <a:pt x="627" y="2105"/>
                    </a:lnTo>
                    <a:lnTo>
                      <a:pt x="669" y="2059"/>
                    </a:lnTo>
                    <a:lnTo>
                      <a:pt x="715" y="2009"/>
                    </a:lnTo>
                    <a:lnTo>
                      <a:pt x="763" y="1956"/>
                    </a:lnTo>
                    <a:lnTo>
                      <a:pt x="2688" y="1956"/>
                    </a:lnTo>
                    <a:lnTo>
                      <a:pt x="2688" y="301"/>
                    </a:lnTo>
                    <a:lnTo>
                      <a:pt x="223" y="301"/>
                    </a:lnTo>
                    <a:lnTo>
                      <a:pt x="223" y="1875"/>
                    </a:lnTo>
                    <a:lnTo>
                      <a:pt x="181" y="1915"/>
                    </a:lnTo>
                    <a:lnTo>
                      <a:pt x="142" y="1950"/>
                    </a:lnTo>
                    <a:lnTo>
                      <a:pt x="107" y="1984"/>
                    </a:lnTo>
                    <a:lnTo>
                      <a:pt x="75" y="2013"/>
                    </a:lnTo>
                    <a:lnTo>
                      <a:pt x="75" y="280"/>
                    </a:lnTo>
                    <a:lnTo>
                      <a:pt x="54" y="266"/>
                    </a:lnTo>
                    <a:lnTo>
                      <a:pt x="35" y="248"/>
                    </a:lnTo>
                    <a:lnTo>
                      <a:pt x="21" y="227"/>
                    </a:lnTo>
                    <a:lnTo>
                      <a:pt x="9" y="203"/>
                    </a:lnTo>
                    <a:lnTo>
                      <a:pt x="2" y="178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2" y="92"/>
                    </a:lnTo>
                    <a:lnTo>
                      <a:pt x="25" y="67"/>
                    </a:lnTo>
                    <a:lnTo>
                      <a:pt x="44" y="44"/>
                    </a:lnTo>
                    <a:lnTo>
                      <a:pt x="65" y="26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83"/>
              <p:cNvSpPr>
                <a:spLocks/>
              </p:cNvSpPr>
              <p:nvPr/>
            </p:nvSpPr>
            <p:spPr bwMode="auto">
              <a:xfrm>
                <a:off x="-796926" y="2397125"/>
                <a:ext cx="42863" cy="125413"/>
              </a:xfrm>
              <a:custGeom>
                <a:avLst/>
                <a:gdLst>
                  <a:gd name="T0" fmla="*/ 150 w 299"/>
                  <a:gd name="T1" fmla="*/ 0 h 864"/>
                  <a:gd name="T2" fmla="*/ 180 w 299"/>
                  <a:gd name="T3" fmla="*/ 3 h 864"/>
                  <a:gd name="T4" fmla="*/ 208 w 299"/>
                  <a:gd name="T5" fmla="*/ 12 h 864"/>
                  <a:gd name="T6" fmla="*/ 233 w 299"/>
                  <a:gd name="T7" fmla="*/ 25 h 864"/>
                  <a:gd name="T8" fmla="*/ 255 w 299"/>
                  <a:gd name="T9" fmla="*/ 44 h 864"/>
                  <a:gd name="T10" fmla="*/ 273 w 299"/>
                  <a:gd name="T11" fmla="*/ 67 h 864"/>
                  <a:gd name="T12" fmla="*/ 287 w 299"/>
                  <a:gd name="T13" fmla="*/ 92 h 864"/>
                  <a:gd name="T14" fmla="*/ 296 w 299"/>
                  <a:gd name="T15" fmla="*/ 120 h 864"/>
                  <a:gd name="T16" fmla="*/ 299 w 299"/>
                  <a:gd name="T17" fmla="*/ 151 h 864"/>
                  <a:gd name="T18" fmla="*/ 299 w 299"/>
                  <a:gd name="T19" fmla="*/ 715 h 864"/>
                  <a:gd name="T20" fmla="*/ 296 w 299"/>
                  <a:gd name="T21" fmla="*/ 745 h 864"/>
                  <a:gd name="T22" fmla="*/ 287 w 299"/>
                  <a:gd name="T23" fmla="*/ 773 h 864"/>
                  <a:gd name="T24" fmla="*/ 273 w 299"/>
                  <a:gd name="T25" fmla="*/ 799 h 864"/>
                  <a:gd name="T26" fmla="*/ 255 w 299"/>
                  <a:gd name="T27" fmla="*/ 821 h 864"/>
                  <a:gd name="T28" fmla="*/ 233 w 299"/>
                  <a:gd name="T29" fmla="*/ 840 h 864"/>
                  <a:gd name="T30" fmla="*/ 208 w 299"/>
                  <a:gd name="T31" fmla="*/ 853 h 864"/>
                  <a:gd name="T32" fmla="*/ 180 w 299"/>
                  <a:gd name="T33" fmla="*/ 861 h 864"/>
                  <a:gd name="T34" fmla="*/ 150 w 299"/>
                  <a:gd name="T35" fmla="*/ 864 h 864"/>
                  <a:gd name="T36" fmla="*/ 119 w 299"/>
                  <a:gd name="T37" fmla="*/ 861 h 864"/>
                  <a:gd name="T38" fmla="*/ 91 w 299"/>
                  <a:gd name="T39" fmla="*/ 853 h 864"/>
                  <a:gd name="T40" fmla="*/ 66 w 299"/>
                  <a:gd name="T41" fmla="*/ 840 h 864"/>
                  <a:gd name="T42" fmla="*/ 44 w 299"/>
                  <a:gd name="T43" fmla="*/ 821 h 864"/>
                  <a:gd name="T44" fmla="*/ 26 w 299"/>
                  <a:gd name="T45" fmla="*/ 799 h 864"/>
                  <a:gd name="T46" fmla="*/ 12 w 299"/>
                  <a:gd name="T47" fmla="*/ 773 h 864"/>
                  <a:gd name="T48" fmla="*/ 3 w 299"/>
                  <a:gd name="T49" fmla="*/ 745 h 864"/>
                  <a:gd name="T50" fmla="*/ 0 w 299"/>
                  <a:gd name="T51" fmla="*/ 715 h 864"/>
                  <a:gd name="T52" fmla="*/ 0 w 299"/>
                  <a:gd name="T53" fmla="*/ 151 h 864"/>
                  <a:gd name="T54" fmla="*/ 3 w 299"/>
                  <a:gd name="T55" fmla="*/ 120 h 864"/>
                  <a:gd name="T56" fmla="*/ 12 w 299"/>
                  <a:gd name="T57" fmla="*/ 92 h 864"/>
                  <a:gd name="T58" fmla="*/ 26 w 299"/>
                  <a:gd name="T59" fmla="*/ 67 h 864"/>
                  <a:gd name="T60" fmla="*/ 44 w 299"/>
                  <a:gd name="T61" fmla="*/ 44 h 864"/>
                  <a:gd name="T62" fmla="*/ 66 w 299"/>
                  <a:gd name="T63" fmla="*/ 25 h 864"/>
                  <a:gd name="T64" fmla="*/ 91 w 299"/>
                  <a:gd name="T65" fmla="*/ 12 h 864"/>
                  <a:gd name="T66" fmla="*/ 119 w 299"/>
                  <a:gd name="T67" fmla="*/ 3 h 864"/>
                  <a:gd name="T68" fmla="*/ 150 w 299"/>
                  <a:gd name="T69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9" h="864">
                    <a:moveTo>
                      <a:pt x="150" y="0"/>
                    </a:moveTo>
                    <a:lnTo>
                      <a:pt x="180" y="3"/>
                    </a:lnTo>
                    <a:lnTo>
                      <a:pt x="208" y="12"/>
                    </a:lnTo>
                    <a:lnTo>
                      <a:pt x="233" y="25"/>
                    </a:lnTo>
                    <a:lnTo>
                      <a:pt x="255" y="44"/>
                    </a:lnTo>
                    <a:lnTo>
                      <a:pt x="273" y="67"/>
                    </a:lnTo>
                    <a:lnTo>
                      <a:pt x="287" y="92"/>
                    </a:lnTo>
                    <a:lnTo>
                      <a:pt x="296" y="120"/>
                    </a:lnTo>
                    <a:lnTo>
                      <a:pt x="299" y="151"/>
                    </a:lnTo>
                    <a:lnTo>
                      <a:pt x="299" y="715"/>
                    </a:lnTo>
                    <a:lnTo>
                      <a:pt x="296" y="745"/>
                    </a:lnTo>
                    <a:lnTo>
                      <a:pt x="287" y="773"/>
                    </a:lnTo>
                    <a:lnTo>
                      <a:pt x="273" y="799"/>
                    </a:lnTo>
                    <a:lnTo>
                      <a:pt x="255" y="821"/>
                    </a:lnTo>
                    <a:lnTo>
                      <a:pt x="233" y="840"/>
                    </a:lnTo>
                    <a:lnTo>
                      <a:pt x="208" y="853"/>
                    </a:lnTo>
                    <a:lnTo>
                      <a:pt x="180" y="861"/>
                    </a:lnTo>
                    <a:lnTo>
                      <a:pt x="150" y="864"/>
                    </a:lnTo>
                    <a:lnTo>
                      <a:pt x="119" y="861"/>
                    </a:lnTo>
                    <a:lnTo>
                      <a:pt x="91" y="853"/>
                    </a:lnTo>
                    <a:lnTo>
                      <a:pt x="66" y="840"/>
                    </a:lnTo>
                    <a:lnTo>
                      <a:pt x="44" y="821"/>
                    </a:lnTo>
                    <a:lnTo>
                      <a:pt x="26" y="799"/>
                    </a:lnTo>
                    <a:lnTo>
                      <a:pt x="12" y="773"/>
                    </a:lnTo>
                    <a:lnTo>
                      <a:pt x="3" y="745"/>
                    </a:lnTo>
                    <a:lnTo>
                      <a:pt x="0" y="715"/>
                    </a:lnTo>
                    <a:lnTo>
                      <a:pt x="0" y="151"/>
                    </a:lnTo>
                    <a:lnTo>
                      <a:pt x="3" y="120"/>
                    </a:lnTo>
                    <a:lnTo>
                      <a:pt x="12" y="92"/>
                    </a:lnTo>
                    <a:lnTo>
                      <a:pt x="26" y="67"/>
                    </a:lnTo>
                    <a:lnTo>
                      <a:pt x="44" y="44"/>
                    </a:lnTo>
                    <a:lnTo>
                      <a:pt x="66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84"/>
              <p:cNvSpPr>
                <a:spLocks/>
              </p:cNvSpPr>
              <p:nvPr/>
            </p:nvSpPr>
            <p:spPr bwMode="auto">
              <a:xfrm>
                <a:off x="-727076" y="2322513"/>
                <a:ext cx="42863" cy="200025"/>
              </a:xfrm>
              <a:custGeom>
                <a:avLst/>
                <a:gdLst>
                  <a:gd name="T0" fmla="*/ 149 w 298"/>
                  <a:gd name="T1" fmla="*/ 0 h 1390"/>
                  <a:gd name="T2" fmla="*/ 179 w 298"/>
                  <a:gd name="T3" fmla="*/ 3 h 1390"/>
                  <a:gd name="T4" fmla="*/ 207 w 298"/>
                  <a:gd name="T5" fmla="*/ 11 h 1390"/>
                  <a:gd name="T6" fmla="*/ 232 w 298"/>
                  <a:gd name="T7" fmla="*/ 25 h 1390"/>
                  <a:gd name="T8" fmla="*/ 255 w 298"/>
                  <a:gd name="T9" fmla="*/ 44 h 1390"/>
                  <a:gd name="T10" fmla="*/ 272 w 298"/>
                  <a:gd name="T11" fmla="*/ 66 h 1390"/>
                  <a:gd name="T12" fmla="*/ 287 w 298"/>
                  <a:gd name="T13" fmla="*/ 92 h 1390"/>
                  <a:gd name="T14" fmla="*/ 295 w 298"/>
                  <a:gd name="T15" fmla="*/ 120 h 1390"/>
                  <a:gd name="T16" fmla="*/ 298 w 298"/>
                  <a:gd name="T17" fmla="*/ 150 h 1390"/>
                  <a:gd name="T18" fmla="*/ 298 w 298"/>
                  <a:gd name="T19" fmla="*/ 1241 h 1390"/>
                  <a:gd name="T20" fmla="*/ 295 w 298"/>
                  <a:gd name="T21" fmla="*/ 1271 h 1390"/>
                  <a:gd name="T22" fmla="*/ 287 w 298"/>
                  <a:gd name="T23" fmla="*/ 1299 h 1390"/>
                  <a:gd name="T24" fmla="*/ 272 w 298"/>
                  <a:gd name="T25" fmla="*/ 1325 h 1390"/>
                  <a:gd name="T26" fmla="*/ 255 w 298"/>
                  <a:gd name="T27" fmla="*/ 1347 h 1390"/>
                  <a:gd name="T28" fmla="*/ 232 w 298"/>
                  <a:gd name="T29" fmla="*/ 1366 h 1390"/>
                  <a:gd name="T30" fmla="*/ 207 w 298"/>
                  <a:gd name="T31" fmla="*/ 1379 h 1390"/>
                  <a:gd name="T32" fmla="*/ 179 w 298"/>
                  <a:gd name="T33" fmla="*/ 1387 h 1390"/>
                  <a:gd name="T34" fmla="*/ 149 w 298"/>
                  <a:gd name="T35" fmla="*/ 1390 h 1390"/>
                  <a:gd name="T36" fmla="*/ 118 w 298"/>
                  <a:gd name="T37" fmla="*/ 1387 h 1390"/>
                  <a:gd name="T38" fmla="*/ 91 w 298"/>
                  <a:gd name="T39" fmla="*/ 1379 h 1390"/>
                  <a:gd name="T40" fmla="*/ 66 w 298"/>
                  <a:gd name="T41" fmla="*/ 1366 h 1390"/>
                  <a:gd name="T42" fmla="*/ 43 w 298"/>
                  <a:gd name="T43" fmla="*/ 1347 h 1390"/>
                  <a:gd name="T44" fmla="*/ 26 w 298"/>
                  <a:gd name="T45" fmla="*/ 1325 h 1390"/>
                  <a:gd name="T46" fmla="*/ 11 w 298"/>
                  <a:gd name="T47" fmla="*/ 1299 h 1390"/>
                  <a:gd name="T48" fmla="*/ 3 w 298"/>
                  <a:gd name="T49" fmla="*/ 1271 h 1390"/>
                  <a:gd name="T50" fmla="*/ 0 w 298"/>
                  <a:gd name="T51" fmla="*/ 1241 h 1390"/>
                  <a:gd name="T52" fmla="*/ 0 w 298"/>
                  <a:gd name="T53" fmla="*/ 150 h 1390"/>
                  <a:gd name="T54" fmla="*/ 3 w 298"/>
                  <a:gd name="T55" fmla="*/ 120 h 1390"/>
                  <a:gd name="T56" fmla="*/ 11 w 298"/>
                  <a:gd name="T57" fmla="*/ 92 h 1390"/>
                  <a:gd name="T58" fmla="*/ 26 w 298"/>
                  <a:gd name="T59" fmla="*/ 66 h 1390"/>
                  <a:gd name="T60" fmla="*/ 43 w 298"/>
                  <a:gd name="T61" fmla="*/ 44 h 1390"/>
                  <a:gd name="T62" fmla="*/ 66 w 298"/>
                  <a:gd name="T63" fmla="*/ 25 h 1390"/>
                  <a:gd name="T64" fmla="*/ 91 w 298"/>
                  <a:gd name="T65" fmla="*/ 11 h 1390"/>
                  <a:gd name="T66" fmla="*/ 118 w 298"/>
                  <a:gd name="T67" fmla="*/ 3 h 1390"/>
                  <a:gd name="T68" fmla="*/ 149 w 298"/>
                  <a:gd name="T69" fmla="*/ 0 h 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8" h="1390">
                    <a:moveTo>
                      <a:pt x="149" y="0"/>
                    </a:moveTo>
                    <a:lnTo>
                      <a:pt x="179" y="3"/>
                    </a:lnTo>
                    <a:lnTo>
                      <a:pt x="207" y="11"/>
                    </a:lnTo>
                    <a:lnTo>
                      <a:pt x="232" y="25"/>
                    </a:lnTo>
                    <a:lnTo>
                      <a:pt x="255" y="44"/>
                    </a:lnTo>
                    <a:lnTo>
                      <a:pt x="272" y="66"/>
                    </a:lnTo>
                    <a:lnTo>
                      <a:pt x="287" y="92"/>
                    </a:lnTo>
                    <a:lnTo>
                      <a:pt x="295" y="120"/>
                    </a:lnTo>
                    <a:lnTo>
                      <a:pt x="298" y="150"/>
                    </a:lnTo>
                    <a:lnTo>
                      <a:pt x="298" y="1241"/>
                    </a:lnTo>
                    <a:lnTo>
                      <a:pt x="295" y="1271"/>
                    </a:lnTo>
                    <a:lnTo>
                      <a:pt x="287" y="1299"/>
                    </a:lnTo>
                    <a:lnTo>
                      <a:pt x="272" y="1325"/>
                    </a:lnTo>
                    <a:lnTo>
                      <a:pt x="255" y="1347"/>
                    </a:lnTo>
                    <a:lnTo>
                      <a:pt x="232" y="1366"/>
                    </a:lnTo>
                    <a:lnTo>
                      <a:pt x="207" y="1379"/>
                    </a:lnTo>
                    <a:lnTo>
                      <a:pt x="179" y="1387"/>
                    </a:lnTo>
                    <a:lnTo>
                      <a:pt x="149" y="1390"/>
                    </a:lnTo>
                    <a:lnTo>
                      <a:pt x="118" y="1387"/>
                    </a:lnTo>
                    <a:lnTo>
                      <a:pt x="91" y="1379"/>
                    </a:lnTo>
                    <a:lnTo>
                      <a:pt x="66" y="1366"/>
                    </a:lnTo>
                    <a:lnTo>
                      <a:pt x="43" y="1347"/>
                    </a:lnTo>
                    <a:lnTo>
                      <a:pt x="26" y="1325"/>
                    </a:lnTo>
                    <a:lnTo>
                      <a:pt x="11" y="1299"/>
                    </a:lnTo>
                    <a:lnTo>
                      <a:pt x="3" y="1271"/>
                    </a:lnTo>
                    <a:lnTo>
                      <a:pt x="0" y="1241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1" y="92"/>
                    </a:lnTo>
                    <a:lnTo>
                      <a:pt x="26" y="66"/>
                    </a:lnTo>
                    <a:lnTo>
                      <a:pt x="43" y="44"/>
                    </a:lnTo>
                    <a:lnTo>
                      <a:pt x="66" y="25"/>
                    </a:lnTo>
                    <a:lnTo>
                      <a:pt x="91" y="11"/>
                    </a:lnTo>
                    <a:lnTo>
                      <a:pt x="118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85"/>
              <p:cNvSpPr>
                <a:spLocks/>
              </p:cNvSpPr>
              <p:nvPr/>
            </p:nvSpPr>
            <p:spPr bwMode="auto">
              <a:xfrm>
                <a:off x="-657226" y="2365375"/>
                <a:ext cx="42863" cy="157163"/>
              </a:xfrm>
              <a:custGeom>
                <a:avLst/>
                <a:gdLst>
                  <a:gd name="T0" fmla="*/ 150 w 299"/>
                  <a:gd name="T1" fmla="*/ 0 h 1089"/>
                  <a:gd name="T2" fmla="*/ 180 w 299"/>
                  <a:gd name="T3" fmla="*/ 3 h 1089"/>
                  <a:gd name="T4" fmla="*/ 208 w 299"/>
                  <a:gd name="T5" fmla="*/ 11 h 1089"/>
                  <a:gd name="T6" fmla="*/ 232 w 299"/>
                  <a:gd name="T7" fmla="*/ 26 h 1089"/>
                  <a:gd name="T8" fmla="*/ 255 w 299"/>
                  <a:gd name="T9" fmla="*/ 43 h 1089"/>
                  <a:gd name="T10" fmla="*/ 273 w 299"/>
                  <a:gd name="T11" fmla="*/ 66 h 1089"/>
                  <a:gd name="T12" fmla="*/ 287 w 299"/>
                  <a:gd name="T13" fmla="*/ 91 h 1089"/>
                  <a:gd name="T14" fmla="*/ 295 w 299"/>
                  <a:gd name="T15" fmla="*/ 119 h 1089"/>
                  <a:gd name="T16" fmla="*/ 299 w 299"/>
                  <a:gd name="T17" fmla="*/ 149 h 1089"/>
                  <a:gd name="T18" fmla="*/ 299 w 299"/>
                  <a:gd name="T19" fmla="*/ 940 h 1089"/>
                  <a:gd name="T20" fmla="*/ 295 w 299"/>
                  <a:gd name="T21" fmla="*/ 970 h 1089"/>
                  <a:gd name="T22" fmla="*/ 287 w 299"/>
                  <a:gd name="T23" fmla="*/ 998 h 1089"/>
                  <a:gd name="T24" fmla="*/ 273 w 299"/>
                  <a:gd name="T25" fmla="*/ 1024 h 1089"/>
                  <a:gd name="T26" fmla="*/ 255 w 299"/>
                  <a:gd name="T27" fmla="*/ 1046 h 1089"/>
                  <a:gd name="T28" fmla="*/ 232 w 299"/>
                  <a:gd name="T29" fmla="*/ 1065 h 1089"/>
                  <a:gd name="T30" fmla="*/ 208 w 299"/>
                  <a:gd name="T31" fmla="*/ 1078 h 1089"/>
                  <a:gd name="T32" fmla="*/ 180 w 299"/>
                  <a:gd name="T33" fmla="*/ 1086 h 1089"/>
                  <a:gd name="T34" fmla="*/ 150 w 299"/>
                  <a:gd name="T35" fmla="*/ 1089 h 1089"/>
                  <a:gd name="T36" fmla="*/ 119 w 299"/>
                  <a:gd name="T37" fmla="*/ 1086 h 1089"/>
                  <a:gd name="T38" fmla="*/ 91 w 299"/>
                  <a:gd name="T39" fmla="*/ 1078 h 1089"/>
                  <a:gd name="T40" fmla="*/ 66 w 299"/>
                  <a:gd name="T41" fmla="*/ 1065 h 1089"/>
                  <a:gd name="T42" fmla="*/ 43 w 299"/>
                  <a:gd name="T43" fmla="*/ 1046 h 1089"/>
                  <a:gd name="T44" fmla="*/ 26 w 299"/>
                  <a:gd name="T45" fmla="*/ 1024 h 1089"/>
                  <a:gd name="T46" fmla="*/ 11 w 299"/>
                  <a:gd name="T47" fmla="*/ 998 h 1089"/>
                  <a:gd name="T48" fmla="*/ 3 w 299"/>
                  <a:gd name="T49" fmla="*/ 970 h 1089"/>
                  <a:gd name="T50" fmla="*/ 0 w 299"/>
                  <a:gd name="T51" fmla="*/ 940 h 1089"/>
                  <a:gd name="T52" fmla="*/ 0 w 299"/>
                  <a:gd name="T53" fmla="*/ 149 h 1089"/>
                  <a:gd name="T54" fmla="*/ 3 w 299"/>
                  <a:gd name="T55" fmla="*/ 119 h 1089"/>
                  <a:gd name="T56" fmla="*/ 11 w 299"/>
                  <a:gd name="T57" fmla="*/ 91 h 1089"/>
                  <a:gd name="T58" fmla="*/ 26 w 299"/>
                  <a:gd name="T59" fmla="*/ 66 h 1089"/>
                  <a:gd name="T60" fmla="*/ 43 w 299"/>
                  <a:gd name="T61" fmla="*/ 43 h 1089"/>
                  <a:gd name="T62" fmla="*/ 66 w 299"/>
                  <a:gd name="T63" fmla="*/ 26 h 1089"/>
                  <a:gd name="T64" fmla="*/ 91 w 299"/>
                  <a:gd name="T65" fmla="*/ 11 h 1089"/>
                  <a:gd name="T66" fmla="*/ 119 w 299"/>
                  <a:gd name="T67" fmla="*/ 3 h 1089"/>
                  <a:gd name="T68" fmla="*/ 150 w 299"/>
                  <a:gd name="T69" fmla="*/ 0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9" h="1089">
                    <a:moveTo>
                      <a:pt x="150" y="0"/>
                    </a:moveTo>
                    <a:lnTo>
                      <a:pt x="180" y="3"/>
                    </a:lnTo>
                    <a:lnTo>
                      <a:pt x="208" y="11"/>
                    </a:lnTo>
                    <a:lnTo>
                      <a:pt x="232" y="26"/>
                    </a:lnTo>
                    <a:lnTo>
                      <a:pt x="255" y="43"/>
                    </a:lnTo>
                    <a:lnTo>
                      <a:pt x="273" y="66"/>
                    </a:lnTo>
                    <a:lnTo>
                      <a:pt x="287" y="91"/>
                    </a:lnTo>
                    <a:lnTo>
                      <a:pt x="295" y="119"/>
                    </a:lnTo>
                    <a:lnTo>
                      <a:pt x="299" y="149"/>
                    </a:lnTo>
                    <a:lnTo>
                      <a:pt x="299" y="940"/>
                    </a:lnTo>
                    <a:lnTo>
                      <a:pt x="295" y="970"/>
                    </a:lnTo>
                    <a:lnTo>
                      <a:pt x="287" y="998"/>
                    </a:lnTo>
                    <a:lnTo>
                      <a:pt x="273" y="1024"/>
                    </a:lnTo>
                    <a:lnTo>
                      <a:pt x="255" y="1046"/>
                    </a:lnTo>
                    <a:lnTo>
                      <a:pt x="232" y="1065"/>
                    </a:lnTo>
                    <a:lnTo>
                      <a:pt x="208" y="1078"/>
                    </a:lnTo>
                    <a:lnTo>
                      <a:pt x="180" y="1086"/>
                    </a:lnTo>
                    <a:lnTo>
                      <a:pt x="150" y="1089"/>
                    </a:lnTo>
                    <a:lnTo>
                      <a:pt x="119" y="1086"/>
                    </a:lnTo>
                    <a:lnTo>
                      <a:pt x="91" y="1078"/>
                    </a:lnTo>
                    <a:lnTo>
                      <a:pt x="66" y="1065"/>
                    </a:lnTo>
                    <a:lnTo>
                      <a:pt x="43" y="1046"/>
                    </a:lnTo>
                    <a:lnTo>
                      <a:pt x="26" y="1024"/>
                    </a:lnTo>
                    <a:lnTo>
                      <a:pt x="11" y="998"/>
                    </a:lnTo>
                    <a:lnTo>
                      <a:pt x="3" y="970"/>
                    </a:lnTo>
                    <a:lnTo>
                      <a:pt x="0" y="940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6" y="66"/>
                    </a:lnTo>
                    <a:lnTo>
                      <a:pt x="43" y="43"/>
                    </a:lnTo>
                    <a:lnTo>
                      <a:pt x="66" y="26"/>
                    </a:lnTo>
                    <a:lnTo>
                      <a:pt x="91" y="11"/>
                    </a:lnTo>
                    <a:lnTo>
                      <a:pt x="119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86"/>
              <p:cNvSpPr>
                <a:spLocks/>
              </p:cNvSpPr>
              <p:nvPr/>
            </p:nvSpPr>
            <p:spPr bwMode="auto">
              <a:xfrm>
                <a:off x="-985838" y="2455863"/>
                <a:ext cx="158750" cy="158750"/>
              </a:xfrm>
              <a:custGeom>
                <a:avLst/>
                <a:gdLst>
                  <a:gd name="T0" fmla="*/ 1064 w 1095"/>
                  <a:gd name="T1" fmla="*/ 0 h 1101"/>
                  <a:gd name="T2" fmla="*/ 1084 w 1095"/>
                  <a:gd name="T3" fmla="*/ 9 h 1101"/>
                  <a:gd name="T4" fmla="*/ 1095 w 1095"/>
                  <a:gd name="T5" fmla="*/ 30 h 1101"/>
                  <a:gd name="T6" fmla="*/ 1091 w 1095"/>
                  <a:gd name="T7" fmla="*/ 52 h 1101"/>
                  <a:gd name="T8" fmla="*/ 1082 w 1095"/>
                  <a:gd name="T9" fmla="*/ 64 h 1101"/>
                  <a:gd name="T10" fmla="*/ 1068 w 1095"/>
                  <a:gd name="T11" fmla="*/ 80 h 1101"/>
                  <a:gd name="T12" fmla="*/ 1041 w 1095"/>
                  <a:gd name="T13" fmla="*/ 109 h 1101"/>
                  <a:gd name="T14" fmla="*/ 1003 w 1095"/>
                  <a:gd name="T15" fmla="*/ 151 h 1101"/>
                  <a:gd name="T16" fmla="*/ 954 w 1095"/>
                  <a:gd name="T17" fmla="*/ 204 h 1101"/>
                  <a:gd name="T18" fmla="*/ 898 w 1095"/>
                  <a:gd name="T19" fmla="*/ 266 h 1101"/>
                  <a:gd name="T20" fmla="*/ 836 w 1095"/>
                  <a:gd name="T21" fmla="*/ 334 h 1101"/>
                  <a:gd name="T22" fmla="*/ 769 w 1095"/>
                  <a:gd name="T23" fmla="*/ 408 h 1101"/>
                  <a:gd name="T24" fmla="*/ 698 w 1095"/>
                  <a:gd name="T25" fmla="*/ 486 h 1101"/>
                  <a:gd name="T26" fmla="*/ 627 w 1095"/>
                  <a:gd name="T27" fmla="*/ 565 h 1101"/>
                  <a:gd name="T28" fmla="*/ 555 w 1095"/>
                  <a:gd name="T29" fmla="*/ 644 h 1101"/>
                  <a:gd name="T30" fmla="*/ 484 w 1095"/>
                  <a:gd name="T31" fmla="*/ 722 h 1101"/>
                  <a:gd name="T32" fmla="*/ 416 w 1095"/>
                  <a:gd name="T33" fmla="*/ 796 h 1101"/>
                  <a:gd name="T34" fmla="*/ 354 w 1095"/>
                  <a:gd name="T35" fmla="*/ 866 h 1101"/>
                  <a:gd name="T36" fmla="*/ 297 w 1095"/>
                  <a:gd name="T37" fmla="*/ 927 h 1101"/>
                  <a:gd name="T38" fmla="*/ 249 w 1095"/>
                  <a:gd name="T39" fmla="*/ 981 h 1101"/>
                  <a:gd name="T40" fmla="*/ 211 w 1095"/>
                  <a:gd name="T41" fmla="*/ 1024 h 1101"/>
                  <a:gd name="T42" fmla="*/ 183 w 1095"/>
                  <a:gd name="T43" fmla="*/ 1054 h 1101"/>
                  <a:gd name="T44" fmla="*/ 167 w 1095"/>
                  <a:gd name="T45" fmla="*/ 1071 h 1101"/>
                  <a:gd name="T46" fmla="*/ 148 w 1095"/>
                  <a:gd name="T47" fmla="*/ 1087 h 1101"/>
                  <a:gd name="T48" fmla="*/ 107 w 1095"/>
                  <a:gd name="T49" fmla="*/ 1101 h 1101"/>
                  <a:gd name="T50" fmla="*/ 65 w 1095"/>
                  <a:gd name="T51" fmla="*/ 1097 h 1101"/>
                  <a:gd name="T52" fmla="*/ 28 w 1095"/>
                  <a:gd name="T53" fmla="*/ 1073 h 1101"/>
                  <a:gd name="T54" fmla="*/ 5 w 1095"/>
                  <a:gd name="T55" fmla="*/ 1035 h 1101"/>
                  <a:gd name="T56" fmla="*/ 0 w 1095"/>
                  <a:gd name="T57" fmla="*/ 993 h 1101"/>
                  <a:gd name="T58" fmla="*/ 13 w 1095"/>
                  <a:gd name="T59" fmla="*/ 952 h 1101"/>
                  <a:gd name="T60" fmla="*/ 30 w 1095"/>
                  <a:gd name="T61" fmla="*/ 932 h 1101"/>
                  <a:gd name="T62" fmla="*/ 46 w 1095"/>
                  <a:gd name="T63" fmla="*/ 917 h 1101"/>
                  <a:gd name="T64" fmla="*/ 76 w 1095"/>
                  <a:gd name="T65" fmla="*/ 890 h 1101"/>
                  <a:gd name="T66" fmla="*/ 120 w 1095"/>
                  <a:gd name="T67" fmla="*/ 850 h 1101"/>
                  <a:gd name="T68" fmla="*/ 172 w 1095"/>
                  <a:gd name="T69" fmla="*/ 801 h 1101"/>
                  <a:gd name="T70" fmla="*/ 233 w 1095"/>
                  <a:gd name="T71" fmla="*/ 745 h 1101"/>
                  <a:gd name="T72" fmla="*/ 303 w 1095"/>
                  <a:gd name="T73" fmla="*/ 682 h 1101"/>
                  <a:gd name="T74" fmla="*/ 376 w 1095"/>
                  <a:gd name="T75" fmla="*/ 614 h 1101"/>
                  <a:gd name="T76" fmla="*/ 453 w 1095"/>
                  <a:gd name="T77" fmla="*/ 542 h 1101"/>
                  <a:gd name="T78" fmla="*/ 532 w 1095"/>
                  <a:gd name="T79" fmla="*/ 471 h 1101"/>
                  <a:gd name="T80" fmla="*/ 610 w 1095"/>
                  <a:gd name="T81" fmla="*/ 398 h 1101"/>
                  <a:gd name="T82" fmla="*/ 688 w 1095"/>
                  <a:gd name="T83" fmla="*/ 327 h 1101"/>
                  <a:gd name="T84" fmla="*/ 761 w 1095"/>
                  <a:gd name="T85" fmla="*/ 260 h 1101"/>
                  <a:gd name="T86" fmla="*/ 829 w 1095"/>
                  <a:gd name="T87" fmla="*/ 196 h 1101"/>
                  <a:gd name="T88" fmla="*/ 890 w 1095"/>
                  <a:gd name="T89" fmla="*/ 140 h 1101"/>
                  <a:gd name="T90" fmla="*/ 943 w 1095"/>
                  <a:gd name="T91" fmla="*/ 92 h 1101"/>
                  <a:gd name="T92" fmla="*/ 985 w 1095"/>
                  <a:gd name="T93" fmla="*/ 53 h 1101"/>
                  <a:gd name="T94" fmla="*/ 1015 w 1095"/>
                  <a:gd name="T95" fmla="*/ 26 h 1101"/>
                  <a:gd name="T96" fmla="*/ 1031 w 1095"/>
                  <a:gd name="T97" fmla="*/ 11 h 1101"/>
                  <a:gd name="T98" fmla="*/ 1042 w 1095"/>
                  <a:gd name="T99" fmla="*/ 3 h 1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95" h="1101">
                    <a:moveTo>
                      <a:pt x="1052" y="0"/>
                    </a:moveTo>
                    <a:lnTo>
                      <a:pt x="1064" y="0"/>
                    </a:lnTo>
                    <a:lnTo>
                      <a:pt x="1074" y="3"/>
                    </a:lnTo>
                    <a:lnTo>
                      <a:pt x="1084" y="9"/>
                    </a:lnTo>
                    <a:lnTo>
                      <a:pt x="1091" y="19"/>
                    </a:lnTo>
                    <a:lnTo>
                      <a:pt x="1095" y="30"/>
                    </a:lnTo>
                    <a:lnTo>
                      <a:pt x="1095" y="41"/>
                    </a:lnTo>
                    <a:lnTo>
                      <a:pt x="1091" y="52"/>
                    </a:lnTo>
                    <a:lnTo>
                      <a:pt x="1084" y="62"/>
                    </a:lnTo>
                    <a:lnTo>
                      <a:pt x="1082" y="64"/>
                    </a:lnTo>
                    <a:lnTo>
                      <a:pt x="1077" y="69"/>
                    </a:lnTo>
                    <a:lnTo>
                      <a:pt x="1068" y="80"/>
                    </a:lnTo>
                    <a:lnTo>
                      <a:pt x="1055" y="93"/>
                    </a:lnTo>
                    <a:lnTo>
                      <a:pt x="1041" y="109"/>
                    </a:lnTo>
                    <a:lnTo>
                      <a:pt x="1022" y="129"/>
                    </a:lnTo>
                    <a:lnTo>
                      <a:pt x="1003" y="151"/>
                    </a:lnTo>
                    <a:lnTo>
                      <a:pt x="979" y="176"/>
                    </a:lnTo>
                    <a:lnTo>
                      <a:pt x="954" y="204"/>
                    </a:lnTo>
                    <a:lnTo>
                      <a:pt x="927" y="235"/>
                    </a:lnTo>
                    <a:lnTo>
                      <a:pt x="898" y="266"/>
                    </a:lnTo>
                    <a:lnTo>
                      <a:pt x="867" y="299"/>
                    </a:lnTo>
                    <a:lnTo>
                      <a:pt x="836" y="334"/>
                    </a:lnTo>
                    <a:lnTo>
                      <a:pt x="803" y="371"/>
                    </a:lnTo>
                    <a:lnTo>
                      <a:pt x="769" y="408"/>
                    </a:lnTo>
                    <a:lnTo>
                      <a:pt x="734" y="447"/>
                    </a:lnTo>
                    <a:lnTo>
                      <a:pt x="698" y="486"/>
                    </a:lnTo>
                    <a:lnTo>
                      <a:pt x="663" y="526"/>
                    </a:lnTo>
                    <a:lnTo>
                      <a:pt x="627" y="565"/>
                    </a:lnTo>
                    <a:lnTo>
                      <a:pt x="591" y="605"/>
                    </a:lnTo>
                    <a:lnTo>
                      <a:pt x="555" y="644"/>
                    </a:lnTo>
                    <a:lnTo>
                      <a:pt x="518" y="684"/>
                    </a:lnTo>
                    <a:lnTo>
                      <a:pt x="484" y="722"/>
                    </a:lnTo>
                    <a:lnTo>
                      <a:pt x="449" y="760"/>
                    </a:lnTo>
                    <a:lnTo>
                      <a:pt x="416" y="796"/>
                    </a:lnTo>
                    <a:lnTo>
                      <a:pt x="384" y="832"/>
                    </a:lnTo>
                    <a:lnTo>
                      <a:pt x="354" y="866"/>
                    </a:lnTo>
                    <a:lnTo>
                      <a:pt x="325" y="898"/>
                    </a:lnTo>
                    <a:lnTo>
                      <a:pt x="297" y="927"/>
                    </a:lnTo>
                    <a:lnTo>
                      <a:pt x="273" y="955"/>
                    </a:lnTo>
                    <a:lnTo>
                      <a:pt x="249" y="981"/>
                    </a:lnTo>
                    <a:lnTo>
                      <a:pt x="228" y="1003"/>
                    </a:lnTo>
                    <a:lnTo>
                      <a:pt x="211" y="1024"/>
                    </a:lnTo>
                    <a:lnTo>
                      <a:pt x="195" y="1041"/>
                    </a:lnTo>
                    <a:lnTo>
                      <a:pt x="183" y="1054"/>
                    </a:lnTo>
                    <a:lnTo>
                      <a:pt x="173" y="1065"/>
                    </a:lnTo>
                    <a:lnTo>
                      <a:pt x="167" y="1071"/>
                    </a:lnTo>
                    <a:lnTo>
                      <a:pt x="165" y="1073"/>
                    </a:lnTo>
                    <a:lnTo>
                      <a:pt x="148" y="1087"/>
                    </a:lnTo>
                    <a:lnTo>
                      <a:pt x="128" y="1097"/>
                    </a:lnTo>
                    <a:lnTo>
                      <a:pt x="107" y="1101"/>
                    </a:lnTo>
                    <a:lnTo>
                      <a:pt x="86" y="1101"/>
                    </a:lnTo>
                    <a:lnTo>
                      <a:pt x="65" y="1097"/>
                    </a:lnTo>
                    <a:lnTo>
                      <a:pt x="45" y="1087"/>
                    </a:lnTo>
                    <a:lnTo>
                      <a:pt x="28" y="1073"/>
                    </a:lnTo>
                    <a:lnTo>
                      <a:pt x="13" y="1055"/>
                    </a:lnTo>
                    <a:lnTo>
                      <a:pt x="5" y="1035"/>
                    </a:lnTo>
                    <a:lnTo>
                      <a:pt x="0" y="1015"/>
                    </a:lnTo>
                    <a:lnTo>
                      <a:pt x="0" y="993"/>
                    </a:lnTo>
                    <a:lnTo>
                      <a:pt x="5" y="972"/>
                    </a:lnTo>
                    <a:lnTo>
                      <a:pt x="13" y="952"/>
                    </a:lnTo>
                    <a:lnTo>
                      <a:pt x="28" y="935"/>
                    </a:lnTo>
                    <a:lnTo>
                      <a:pt x="30" y="932"/>
                    </a:lnTo>
                    <a:lnTo>
                      <a:pt x="36" y="926"/>
                    </a:lnTo>
                    <a:lnTo>
                      <a:pt x="46" y="917"/>
                    </a:lnTo>
                    <a:lnTo>
                      <a:pt x="60" y="905"/>
                    </a:lnTo>
                    <a:lnTo>
                      <a:pt x="76" y="890"/>
                    </a:lnTo>
                    <a:lnTo>
                      <a:pt x="97" y="871"/>
                    </a:lnTo>
                    <a:lnTo>
                      <a:pt x="120" y="850"/>
                    </a:lnTo>
                    <a:lnTo>
                      <a:pt x="145" y="827"/>
                    </a:lnTo>
                    <a:lnTo>
                      <a:pt x="172" y="801"/>
                    </a:lnTo>
                    <a:lnTo>
                      <a:pt x="202" y="774"/>
                    </a:lnTo>
                    <a:lnTo>
                      <a:pt x="233" y="745"/>
                    </a:lnTo>
                    <a:lnTo>
                      <a:pt x="267" y="714"/>
                    </a:lnTo>
                    <a:lnTo>
                      <a:pt x="303" y="682"/>
                    </a:lnTo>
                    <a:lnTo>
                      <a:pt x="339" y="649"/>
                    </a:lnTo>
                    <a:lnTo>
                      <a:pt x="376" y="614"/>
                    </a:lnTo>
                    <a:lnTo>
                      <a:pt x="414" y="579"/>
                    </a:lnTo>
                    <a:lnTo>
                      <a:pt x="453" y="542"/>
                    </a:lnTo>
                    <a:lnTo>
                      <a:pt x="493" y="507"/>
                    </a:lnTo>
                    <a:lnTo>
                      <a:pt x="532" y="471"/>
                    </a:lnTo>
                    <a:lnTo>
                      <a:pt x="571" y="434"/>
                    </a:lnTo>
                    <a:lnTo>
                      <a:pt x="610" y="398"/>
                    </a:lnTo>
                    <a:lnTo>
                      <a:pt x="650" y="362"/>
                    </a:lnTo>
                    <a:lnTo>
                      <a:pt x="688" y="327"/>
                    </a:lnTo>
                    <a:lnTo>
                      <a:pt x="725" y="293"/>
                    </a:lnTo>
                    <a:lnTo>
                      <a:pt x="761" y="260"/>
                    </a:lnTo>
                    <a:lnTo>
                      <a:pt x="796" y="227"/>
                    </a:lnTo>
                    <a:lnTo>
                      <a:pt x="829" y="196"/>
                    </a:lnTo>
                    <a:lnTo>
                      <a:pt x="861" y="167"/>
                    </a:lnTo>
                    <a:lnTo>
                      <a:pt x="890" y="140"/>
                    </a:lnTo>
                    <a:lnTo>
                      <a:pt x="918" y="115"/>
                    </a:lnTo>
                    <a:lnTo>
                      <a:pt x="943" y="92"/>
                    </a:lnTo>
                    <a:lnTo>
                      <a:pt x="966" y="71"/>
                    </a:lnTo>
                    <a:lnTo>
                      <a:pt x="985" y="53"/>
                    </a:lnTo>
                    <a:lnTo>
                      <a:pt x="1002" y="38"/>
                    </a:lnTo>
                    <a:lnTo>
                      <a:pt x="1015" y="26"/>
                    </a:lnTo>
                    <a:lnTo>
                      <a:pt x="1024" y="17"/>
                    </a:lnTo>
                    <a:lnTo>
                      <a:pt x="1031" y="11"/>
                    </a:lnTo>
                    <a:lnTo>
                      <a:pt x="1033" y="9"/>
                    </a:lnTo>
                    <a:lnTo>
                      <a:pt x="1042" y="3"/>
                    </a:lnTo>
                    <a:lnTo>
                      <a:pt x="10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6915021" y="2338555"/>
              <a:ext cx="231394" cy="334621"/>
              <a:chOff x="-1103313" y="2519363"/>
              <a:chExt cx="414338" cy="598488"/>
            </a:xfrm>
          </p:grpSpPr>
          <p:sp>
            <p:nvSpPr>
              <p:cNvPr id="150" name="Freeform 91"/>
              <p:cNvSpPr>
                <a:spLocks noEditPoints="1"/>
              </p:cNvSpPr>
              <p:nvPr/>
            </p:nvSpPr>
            <p:spPr bwMode="auto">
              <a:xfrm>
                <a:off x="-1103313" y="2519363"/>
                <a:ext cx="414338" cy="598488"/>
              </a:xfrm>
              <a:custGeom>
                <a:avLst/>
                <a:gdLst>
                  <a:gd name="T0" fmla="*/ 1610 w 2347"/>
                  <a:gd name="T1" fmla="*/ 805 h 3396"/>
                  <a:gd name="T2" fmla="*/ 373 w 2347"/>
                  <a:gd name="T3" fmla="*/ 449 h 3396"/>
                  <a:gd name="T4" fmla="*/ 283 w 2347"/>
                  <a:gd name="T5" fmla="*/ 477 h 3396"/>
                  <a:gd name="T6" fmla="*/ 226 w 2347"/>
                  <a:gd name="T7" fmla="*/ 547 h 3396"/>
                  <a:gd name="T8" fmla="*/ 213 w 2347"/>
                  <a:gd name="T9" fmla="*/ 3025 h 3396"/>
                  <a:gd name="T10" fmla="*/ 241 w 2347"/>
                  <a:gd name="T11" fmla="*/ 3113 h 3396"/>
                  <a:gd name="T12" fmla="*/ 311 w 2347"/>
                  <a:gd name="T13" fmla="*/ 3170 h 3396"/>
                  <a:gd name="T14" fmla="*/ 1974 w 2347"/>
                  <a:gd name="T15" fmla="*/ 3183 h 3396"/>
                  <a:gd name="T16" fmla="*/ 2064 w 2347"/>
                  <a:gd name="T17" fmla="*/ 3155 h 3396"/>
                  <a:gd name="T18" fmla="*/ 2122 w 2347"/>
                  <a:gd name="T19" fmla="*/ 3086 h 3396"/>
                  <a:gd name="T20" fmla="*/ 2134 w 2347"/>
                  <a:gd name="T21" fmla="*/ 609 h 3396"/>
                  <a:gd name="T22" fmla="*/ 2107 w 2347"/>
                  <a:gd name="T23" fmla="*/ 520 h 3396"/>
                  <a:gd name="T24" fmla="*/ 2036 w 2347"/>
                  <a:gd name="T25" fmla="*/ 462 h 3396"/>
                  <a:gd name="T26" fmla="*/ 1821 w 2347"/>
                  <a:gd name="T27" fmla="*/ 449 h 3396"/>
                  <a:gd name="T28" fmla="*/ 1809 w 2347"/>
                  <a:gd name="T29" fmla="*/ 894 h 3396"/>
                  <a:gd name="T30" fmla="*/ 1755 w 2347"/>
                  <a:gd name="T31" fmla="*/ 971 h 3396"/>
                  <a:gd name="T32" fmla="*/ 1668 w 2347"/>
                  <a:gd name="T33" fmla="*/ 1011 h 3396"/>
                  <a:gd name="T34" fmla="*/ 679 w 2347"/>
                  <a:gd name="T35" fmla="*/ 1011 h 3396"/>
                  <a:gd name="T36" fmla="*/ 592 w 2347"/>
                  <a:gd name="T37" fmla="*/ 971 h 3396"/>
                  <a:gd name="T38" fmla="*/ 538 w 2347"/>
                  <a:gd name="T39" fmla="*/ 894 h 3396"/>
                  <a:gd name="T40" fmla="*/ 526 w 2347"/>
                  <a:gd name="T41" fmla="*/ 449 h 3396"/>
                  <a:gd name="T42" fmla="*/ 1152 w 2347"/>
                  <a:gd name="T43" fmla="*/ 75 h 3396"/>
                  <a:gd name="T44" fmla="*/ 1104 w 2347"/>
                  <a:gd name="T45" fmla="*/ 112 h 3396"/>
                  <a:gd name="T46" fmla="*/ 1096 w 2347"/>
                  <a:gd name="T47" fmla="*/ 174 h 3396"/>
                  <a:gd name="T48" fmla="*/ 1132 w 2347"/>
                  <a:gd name="T49" fmla="*/ 222 h 3396"/>
                  <a:gd name="T50" fmla="*/ 1195 w 2347"/>
                  <a:gd name="T51" fmla="*/ 230 h 3396"/>
                  <a:gd name="T52" fmla="*/ 1244 w 2347"/>
                  <a:gd name="T53" fmla="*/ 193 h 3396"/>
                  <a:gd name="T54" fmla="*/ 1251 w 2347"/>
                  <a:gd name="T55" fmla="*/ 131 h 3396"/>
                  <a:gd name="T56" fmla="*/ 1215 w 2347"/>
                  <a:gd name="T57" fmla="*/ 84 h 3396"/>
                  <a:gd name="T58" fmla="*/ 989 w 2347"/>
                  <a:gd name="T59" fmla="*/ 0 h 3396"/>
                  <a:gd name="T60" fmla="*/ 1421 w 2347"/>
                  <a:gd name="T61" fmla="*/ 12 h 3396"/>
                  <a:gd name="T62" fmla="*/ 1493 w 2347"/>
                  <a:gd name="T63" fmla="*/ 71 h 3396"/>
                  <a:gd name="T64" fmla="*/ 1519 w 2347"/>
                  <a:gd name="T65" fmla="*/ 161 h 3396"/>
                  <a:gd name="T66" fmla="*/ 2021 w 2347"/>
                  <a:gd name="T67" fmla="*/ 241 h 3396"/>
                  <a:gd name="T68" fmla="*/ 2149 w 2347"/>
                  <a:gd name="T69" fmla="*/ 281 h 3396"/>
                  <a:gd name="T70" fmla="*/ 2253 w 2347"/>
                  <a:gd name="T71" fmla="*/ 362 h 3396"/>
                  <a:gd name="T72" fmla="*/ 2323 w 2347"/>
                  <a:gd name="T73" fmla="*/ 475 h 3396"/>
                  <a:gd name="T74" fmla="*/ 2347 w 2347"/>
                  <a:gd name="T75" fmla="*/ 609 h 3396"/>
                  <a:gd name="T76" fmla="*/ 2335 w 2347"/>
                  <a:gd name="T77" fmla="*/ 3115 h 3396"/>
                  <a:gd name="T78" fmla="*/ 2281 w 2347"/>
                  <a:gd name="T79" fmla="*/ 3236 h 3396"/>
                  <a:gd name="T80" fmla="*/ 2187 w 2347"/>
                  <a:gd name="T81" fmla="*/ 3329 h 3396"/>
                  <a:gd name="T82" fmla="*/ 2066 w 2347"/>
                  <a:gd name="T83" fmla="*/ 3384 h 3396"/>
                  <a:gd name="T84" fmla="*/ 373 w 2347"/>
                  <a:gd name="T85" fmla="*/ 3396 h 3396"/>
                  <a:gd name="T86" fmla="*/ 238 w 2347"/>
                  <a:gd name="T87" fmla="*/ 3370 h 3396"/>
                  <a:gd name="T88" fmla="*/ 125 w 2347"/>
                  <a:gd name="T89" fmla="*/ 3301 h 3396"/>
                  <a:gd name="T90" fmla="*/ 44 w 2347"/>
                  <a:gd name="T91" fmla="*/ 3198 h 3396"/>
                  <a:gd name="T92" fmla="*/ 3 w 2347"/>
                  <a:gd name="T93" fmla="*/ 3070 h 3396"/>
                  <a:gd name="T94" fmla="*/ 3 w 2347"/>
                  <a:gd name="T95" fmla="*/ 562 h 3396"/>
                  <a:gd name="T96" fmla="*/ 44 w 2347"/>
                  <a:gd name="T97" fmla="*/ 435 h 3396"/>
                  <a:gd name="T98" fmla="*/ 125 w 2347"/>
                  <a:gd name="T99" fmla="*/ 331 h 3396"/>
                  <a:gd name="T100" fmla="*/ 238 w 2347"/>
                  <a:gd name="T101" fmla="*/ 262 h 3396"/>
                  <a:gd name="T102" fmla="*/ 373 w 2347"/>
                  <a:gd name="T103" fmla="*/ 238 h 3396"/>
                  <a:gd name="T104" fmla="*/ 831 w 2347"/>
                  <a:gd name="T105" fmla="*/ 128 h 3396"/>
                  <a:gd name="T106" fmla="*/ 875 w 2347"/>
                  <a:gd name="T107" fmla="*/ 47 h 3396"/>
                  <a:gd name="T108" fmla="*/ 956 w 2347"/>
                  <a:gd name="T109" fmla="*/ 3 h 3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47" h="3396">
                    <a:moveTo>
                      <a:pt x="737" y="465"/>
                    </a:moveTo>
                    <a:lnTo>
                      <a:pt x="737" y="805"/>
                    </a:lnTo>
                    <a:lnTo>
                      <a:pt x="1610" y="805"/>
                    </a:lnTo>
                    <a:lnTo>
                      <a:pt x="1610" y="465"/>
                    </a:lnTo>
                    <a:lnTo>
                      <a:pt x="737" y="465"/>
                    </a:lnTo>
                    <a:close/>
                    <a:moveTo>
                      <a:pt x="373" y="449"/>
                    </a:moveTo>
                    <a:lnTo>
                      <a:pt x="341" y="453"/>
                    </a:lnTo>
                    <a:lnTo>
                      <a:pt x="311" y="462"/>
                    </a:lnTo>
                    <a:lnTo>
                      <a:pt x="283" y="477"/>
                    </a:lnTo>
                    <a:lnTo>
                      <a:pt x="260" y="496"/>
                    </a:lnTo>
                    <a:lnTo>
                      <a:pt x="241" y="520"/>
                    </a:lnTo>
                    <a:lnTo>
                      <a:pt x="226" y="547"/>
                    </a:lnTo>
                    <a:lnTo>
                      <a:pt x="217" y="577"/>
                    </a:lnTo>
                    <a:lnTo>
                      <a:pt x="213" y="609"/>
                    </a:lnTo>
                    <a:lnTo>
                      <a:pt x="213" y="3025"/>
                    </a:lnTo>
                    <a:lnTo>
                      <a:pt x="217" y="3056"/>
                    </a:lnTo>
                    <a:lnTo>
                      <a:pt x="226" y="3086"/>
                    </a:lnTo>
                    <a:lnTo>
                      <a:pt x="241" y="3113"/>
                    </a:lnTo>
                    <a:lnTo>
                      <a:pt x="260" y="3136"/>
                    </a:lnTo>
                    <a:lnTo>
                      <a:pt x="283" y="3155"/>
                    </a:lnTo>
                    <a:lnTo>
                      <a:pt x="311" y="3170"/>
                    </a:lnTo>
                    <a:lnTo>
                      <a:pt x="341" y="3180"/>
                    </a:lnTo>
                    <a:lnTo>
                      <a:pt x="373" y="3183"/>
                    </a:lnTo>
                    <a:lnTo>
                      <a:pt x="1974" y="3183"/>
                    </a:lnTo>
                    <a:lnTo>
                      <a:pt x="2006" y="3180"/>
                    </a:lnTo>
                    <a:lnTo>
                      <a:pt x="2036" y="3170"/>
                    </a:lnTo>
                    <a:lnTo>
                      <a:pt x="2064" y="3155"/>
                    </a:lnTo>
                    <a:lnTo>
                      <a:pt x="2087" y="3136"/>
                    </a:lnTo>
                    <a:lnTo>
                      <a:pt x="2107" y="3113"/>
                    </a:lnTo>
                    <a:lnTo>
                      <a:pt x="2122" y="3086"/>
                    </a:lnTo>
                    <a:lnTo>
                      <a:pt x="2131" y="3056"/>
                    </a:lnTo>
                    <a:lnTo>
                      <a:pt x="2134" y="3025"/>
                    </a:lnTo>
                    <a:lnTo>
                      <a:pt x="2134" y="609"/>
                    </a:lnTo>
                    <a:lnTo>
                      <a:pt x="2131" y="577"/>
                    </a:lnTo>
                    <a:lnTo>
                      <a:pt x="2122" y="547"/>
                    </a:lnTo>
                    <a:lnTo>
                      <a:pt x="2107" y="520"/>
                    </a:lnTo>
                    <a:lnTo>
                      <a:pt x="2087" y="496"/>
                    </a:lnTo>
                    <a:lnTo>
                      <a:pt x="2064" y="477"/>
                    </a:lnTo>
                    <a:lnTo>
                      <a:pt x="2036" y="462"/>
                    </a:lnTo>
                    <a:lnTo>
                      <a:pt x="2006" y="453"/>
                    </a:lnTo>
                    <a:lnTo>
                      <a:pt x="1974" y="449"/>
                    </a:lnTo>
                    <a:lnTo>
                      <a:pt x="1821" y="449"/>
                    </a:lnTo>
                    <a:lnTo>
                      <a:pt x="1821" y="829"/>
                    </a:lnTo>
                    <a:lnTo>
                      <a:pt x="1818" y="862"/>
                    </a:lnTo>
                    <a:lnTo>
                      <a:pt x="1809" y="894"/>
                    </a:lnTo>
                    <a:lnTo>
                      <a:pt x="1795" y="923"/>
                    </a:lnTo>
                    <a:lnTo>
                      <a:pt x="1777" y="948"/>
                    </a:lnTo>
                    <a:lnTo>
                      <a:pt x="1755" y="971"/>
                    </a:lnTo>
                    <a:lnTo>
                      <a:pt x="1729" y="989"/>
                    </a:lnTo>
                    <a:lnTo>
                      <a:pt x="1700" y="1003"/>
                    </a:lnTo>
                    <a:lnTo>
                      <a:pt x="1668" y="1011"/>
                    </a:lnTo>
                    <a:lnTo>
                      <a:pt x="1635" y="1014"/>
                    </a:lnTo>
                    <a:lnTo>
                      <a:pt x="712" y="1014"/>
                    </a:lnTo>
                    <a:lnTo>
                      <a:pt x="679" y="1011"/>
                    </a:lnTo>
                    <a:lnTo>
                      <a:pt x="647" y="1003"/>
                    </a:lnTo>
                    <a:lnTo>
                      <a:pt x="618" y="989"/>
                    </a:lnTo>
                    <a:lnTo>
                      <a:pt x="592" y="971"/>
                    </a:lnTo>
                    <a:lnTo>
                      <a:pt x="570" y="948"/>
                    </a:lnTo>
                    <a:lnTo>
                      <a:pt x="552" y="923"/>
                    </a:lnTo>
                    <a:lnTo>
                      <a:pt x="538" y="894"/>
                    </a:lnTo>
                    <a:lnTo>
                      <a:pt x="529" y="862"/>
                    </a:lnTo>
                    <a:lnTo>
                      <a:pt x="526" y="829"/>
                    </a:lnTo>
                    <a:lnTo>
                      <a:pt x="526" y="449"/>
                    </a:lnTo>
                    <a:lnTo>
                      <a:pt x="373" y="449"/>
                    </a:lnTo>
                    <a:close/>
                    <a:moveTo>
                      <a:pt x="1174" y="73"/>
                    </a:moveTo>
                    <a:lnTo>
                      <a:pt x="1152" y="75"/>
                    </a:lnTo>
                    <a:lnTo>
                      <a:pt x="1132" y="84"/>
                    </a:lnTo>
                    <a:lnTo>
                      <a:pt x="1116" y="96"/>
                    </a:lnTo>
                    <a:lnTo>
                      <a:pt x="1104" y="112"/>
                    </a:lnTo>
                    <a:lnTo>
                      <a:pt x="1096" y="131"/>
                    </a:lnTo>
                    <a:lnTo>
                      <a:pt x="1093" y="153"/>
                    </a:lnTo>
                    <a:lnTo>
                      <a:pt x="1096" y="174"/>
                    </a:lnTo>
                    <a:lnTo>
                      <a:pt x="1104" y="193"/>
                    </a:lnTo>
                    <a:lnTo>
                      <a:pt x="1116" y="209"/>
                    </a:lnTo>
                    <a:lnTo>
                      <a:pt x="1132" y="222"/>
                    </a:lnTo>
                    <a:lnTo>
                      <a:pt x="1152" y="230"/>
                    </a:lnTo>
                    <a:lnTo>
                      <a:pt x="1174" y="234"/>
                    </a:lnTo>
                    <a:lnTo>
                      <a:pt x="1195" y="230"/>
                    </a:lnTo>
                    <a:lnTo>
                      <a:pt x="1215" y="222"/>
                    </a:lnTo>
                    <a:lnTo>
                      <a:pt x="1231" y="209"/>
                    </a:lnTo>
                    <a:lnTo>
                      <a:pt x="1244" y="193"/>
                    </a:lnTo>
                    <a:lnTo>
                      <a:pt x="1251" y="174"/>
                    </a:lnTo>
                    <a:lnTo>
                      <a:pt x="1254" y="153"/>
                    </a:lnTo>
                    <a:lnTo>
                      <a:pt x="1251" y="131"/>
                    </a:lnTo>
                    <a:lnTo>
                      <a:pt x="1244" y="112"/>
                    </a:lnTo>
                    <a:lnTo>
                      <a:pt x="1231" y="96"/>
                    </a:lnTo>
                    <a:lnTo>
                      <a:pt x="1215" y="84"/>
                    </a:lnTo>
                    <a:lnTo>
                      <a:pt x="1195" y="75"/>
                    </a:lnTo>
                    <a:lnTo>
                      <a:pt x="1174" y="73"/>
                    </a:lnTo>
                    <a:close/>
                    <a:moveTo>
                      <a:pt x="989" y="0"/>
                    </a:moveTo>
                    <a:lnTo>
                      <a:pt x="1358" y="0"/>
                    </a:lnTo>
                    <a:lnTo>
                      <a:pt x="1390" y="3"/>
                    </a:lnTo>
                    <a:lnTo>
                      <a:pt x="1421" y="12"/>
                    </a:lnTo>
                    <a:lnTo>
                      <a:pt x="1449" y="27"/>
                    </a:lnTo>
                    <a:lnTo>
                      <a:pt x="1472" y="47"/>
                    </a:lnTo>
                    <a:lnTo>
                      <a:pt x="1493" y="71"/>
                    </a:lnTo>
                    <a:lnTo>
                      <a:pt x="1507" y="98"/>
                    </a:lnTo>
                    <a:lnTo>
                      <a:pt x="1516" y="128"/>
                    </a:lnTo>
                    <a:lnTo>
                      <a:pt x="1519" y="161"/>
                    </a:lnTo>
                    <a:lnTo>
                      <a:pt x="1519" y="238"/>
                    </a:lnTo>
                    <a:lnTo>
                      <a:pt x="1974" y="238"/>
                    </a:lnTo>
                    <a:lnTo>
                      <a:pt x="2021" y="241"/>
                    </a:lnTo>
                    <a:lnTo>
                      <a:pt x="2066" y="250"/>
                    </a:lnTo>
                    <a:lnTo>
                      <a:pt x="2109" y="262"/>
                    </a:lnTo>
                    <a:lnTo>
                      <a:pt x="2149" y="281"/>
                    </a:lnTo>
                    <a:lnTo>
                      <a:pt x="2187" y="304"/>
                    </a:lnTo>
                    <a:lnTo>
                      <a:pt x="2222" y="331"/>
                    </a:lnTo>
                    <a:lnTo>
                      <a:pt x="2253" y="362"/>
                    </a:lnTo>
                    <a:lnTo>
                      <a:pt x="2281" y="397"/>
                    </a:lnTo>
                    <a:lnTo>
                      <a:pt x="2303" y="435"/>
                    </a:lnTo>
                    <a:lnTo>
                      <a:pt x="2323" y="475"/>
                    </a:lnTo>
                    <a:lnTo>
                      <a:pt x="2336" y="518"/>
                    </a:lnTo>
                    <a:lnTo>
                      <a:pt x="2344" y="562"/>
                    </a:lnTo>
                    <a:lnTo>
                      <a:pt x="2347" y="609"/>
                    </a:lnTo>
                    <a:lnTo>
                      <a:pt x="2347" y="3025"/>
                    </a:lnTo>
                    <a:lnTo>
                      <a:pt x="2344" y="3070"/>
                    </a:lnTo>
                    <a:lnTo>
                      <a:pt x="2335" y="3115"/>
                    </a:lnTo>
                    <a:lnTo>
                      <a:pt x="2323" y="3159"/>
                    </a:lnTo>
                    <a:lnTo>
                      <a:pt x="2303" y="3198"/>
                    </a:lnTo>
                    <a:lnTo>
                      <a:pt x="2281" y="3236"/>
                    </a:lnTo>
                    <a:lnTo>
                      <a:pt x="2253" y="3270"/>
                    </a:lnTo>
                    <a:lnTo>
                      <a:pt x="2222" y="3301"/>
                    </a:lnTo>
                    <a:lnTo>
                      <a:pt x="2187" y="3329"/>
                    </a:lnTo>
                    <a:lnTo>
                      <a:pt x="2149" y="3352"/>
                    </a:lnTo>
                    <a:lnTo>
                      <a:pt x="2109" y="3370"/>
                    </a:lnTo>
                    <a:lnTo>
                      <a:pt x="2066" y="3384"/>
                    </a:lnTo>
                    <a:lnTo>
                      <a:pt x="2021" y="3393"/>
                    </a:lnTo>
                    <a:lnTo>
                      <a:pt x="1974" y="3396"/>
                    </a:lnTo>
                    <a:lnTo>
                      <a:pt x="373" y="3396"/>
                    </a:lnTo>
                    <a:lnTo>
                      <a:pt x="326" y="3393"/>
                    </a:lnTo>
                    <a:lnTo>
                      <a:pt x="281" y="3384"/>
                    </a:lnTo>
                    <a:lnTo>
                      <a:pt x="238" y="3370"/>
                    </a:lnTo>
                    <a:lnTo>
                      <a:pt x="198" y="3352"/>
                    </a:lnTo>
                    <a:lnTo>
                      <a:pt x="160" y="3329"/>
                    </a:lnTo>
                    <a:lnTo>
                      <a:pt x="125" y="3301"/>
                    </a:lnTo>
                    <a:lnTo>
                      <a:pt x="94" y="3270"/>
                    </a:lnTo>
                    <a:lnTo>
                      <a:pt x="66" y="3236"/>
                    </a:lnTo>
                    <a:lnTo>
                      <a:pt x="44" y="3198"/>
                    </a:lnTo>
                    <a:lnTo>
                      <a:pt x="25" y="3159"/>
                    </a:lnTo>
                    <a:lnTo>
                      <a:pt x="11" y="3115"/>
                    </a:lnTo>
                    <a:lnTo>
                      <a:pt x="3" y="3070"/>
                    </a:lnTo>
                    <a:lnTo>
                      <a:pt x="0" y="3025"/>
                    </a:lnTo>
                    <a:lnTo>
                      <a:pt x="0" y="609"/>
                    </a:lnTo>
                    <a:lnTo>
                      <a:pt x="3" y="562"/>
                    </a:lnTo>
                    <a:lnTo>
                      <a:pt x="11" y="518"/>
                    </a:lnTo>
                    <a:lnTo>
                      <a:pt x="25" y="475"/>
                    </a:lnTo>
                    <a:lnTo>
                      <a:pt x="44" y="435"/>
                    </a:lnTo>
                    <a:lnTo>
                      <a:pt x="66" y="397"/>
                    </a:lnTo>
                    <a:lnTo>
                      <a:pt x="94" y="362"/>
                    </a:lnTo>
                    <a:lnTo>
                      <a:pt x="125" y="331"/>
                    </a:lnTo>
                    <a:lnTo>
                      <a:pt x="160" y="304"/>
                    </a:lnTo>
                    <a:lnTo>
                      <a:pt x="198" y="281"/>
                    </a:lnTo>
                    <a:lnTo>
                      <a:pt x="238" y="262"/>
                    </a:lnTo>
                    <a:lnTo>
                      <a:pt x="281" y="250"/>
                    </a:lnTo>
                    <a:lnTo>
                      <a:pt x="326" y="241"/>
                    </a:lnTo>
                    <a:lnTo>
                      <a:pt x="373" y="238"/>
                    </a:lnTo>
                    <a:lnTo>
                      <a:pt x="828" y="238"/>
                    </a:lnTo>
                    <a:lnTo>
                      <a:pt x="828" y="161"/>
                    </a:lnTo>
                    <a:lnTo>
                      <a:pt x="831" y="128"/>
                    </a:lnTo>
                    <a:lnTo>
                      <a:pt x="840" y="98"/>
                    </a:lnTo>
                    <a:lnTo>
                      <a:pt x="855" y="71"/>
                    </a:lnTo>
                    <a:lnTo>
                      <a:pt x="875" y="47"/>
                    </a:lnTo>
                    <a:lnTo>
                      <a:pt x="898" y="27"/>
                    </a:lnTo>
                    <a:lnTo>
                      <a:pt x="926" y="12"/>
                    </a:lnTo>
                    <a:lnTo>
                      <a:pt x="956" y="3"/>
                    </a:lnTo>
                    <a:lnTo>
                      <a:pt x="98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92"/>
              <p:cNvSpPr>
                <a:spLocks noEditPoints="1"/>
              </p:cNvSpPr>
              <p:nvPr/>
            </p:nvSpPr>
            <p:spPr bwMode="auto">
              <a:xfrm>
                <a:off x="-1041401" y="2757488"/>
                <a:ext cx="96838" cy="79375"/>
              </a:xfrm>
              <a:custGeom>
                <a:avLst/>
                <a:gdLst>
                  <a:gd name="T0" fmla="*/ 75 w 546"/>
                  <a:gd name="T1" fmla="*/ 69 h 453"/>
                  <a:gd name="T2" fmla="*/ 60 w 546"/>
                  <a:gd name="T3" fmla="*/ 83 h 453"/>
                  <a:gd name="T4" fmla="*/ 58 w 546"/>
                  <a:gd name="T5" fmla="*/ 367 h 453"/>
                  <a:gd name="T6" fmla="*/ 66 w 546"/>
                  <a:gd name="T7" fmla="*/ 388 h 453"/>
                  <a:gd name="T8" fmla="*/ 86 w 546"/>
                  <a:gd name="T9" fmla="*/ 395 h 453"/>
                  <a:gd name="T10" fmla="*/ 345 w 546"/>
                  <a:gd name="T11" fmla="*/ 393 h 453"/>
                  <a:gd name="T12" fmla="*/ 361 w 546"/>
                  <a:gd name="T13" fmla="*/ 378 h 453"/>
                  <a:gd name="T14" fmla="*/ 363 w 546"/>
                  <a:gd name="T15" fmla="*/ 290 h 453"/>
                  <a:gd name="T16" fmla="*/ 292 w 546"/>
                  <a:gd name="T17" fmla="*/ 372 h 453"/>
                  <a:gd name="T18" fmla="*/ 265 w 546"/>
                  <a:gd name="T19" fmla="*/ 380 h 453"/>
                  <a:gd name="T20" fmla="*/ 249 w 546"/>
                  <a:gd name="T21" fmla="*/ 379 h 453"/>
                  <a:gd name="T22" fmla="*/ 225 w 546"/>
                  <a:gd name="T23" fmla="*/ 366 h 453"/>
                  <a:gd name="T24" fmla="*/ 91 w 546"/>
                  <a:gd name="T25" fmla="*/ 238 h 453"/>
                  <a:gd name="T26" fmla="*/ 84 w 546"/>
                  <a:gd name="T27" fmla="*/ 206 h 453"/>
                  <a:gd name="T28" fmla="*/ 98 w 546"/>
                  <a:gd name="T29" fmla="*/ 176 h 453"/>
                  <a:gd name="T30" fmla="*/ 127 w 546"/>
                  <a:gd name="T31" fmla="*/ 160 h 453"/>
                  <a:gd name="T32" fmla="*/ 159 w 546"/>
                  <a:gd name="T33" fmla="*/ 164 h 453"/>
                  <a:gd name="T34" fmla="*/ 218 w 546"/>
                  <a:gd name="T35" fmla="*/ 214 h 453"/>
                  <a:gd name="T36" fmla="*/ 248 w 546"/>
                  <a:gd name="T37" fmla="*/ 228 h 453"/>
                  <a:gd name="T38" fmla="*/ 279 w 546"/>
                  <a:gd name="T39" fmla="*/ 221 h 453"/>
                  <a:gd name="T40" fmla="*/ 363 w 546"/>
                  <a:gd name="T41" fmla="*/ 125 h 453"/>
                  <a:gd name="T42" fmla="*/ 361 w 546"/>
                  <a:gd name="T43" fmla="*/ 83 h 453"/>
                  <a:gd name="T44" fmla="*/ 345 w 546"/>
                  <a:gd name="T45" fmla="*/ 69 h 453"/>
                  <a:gd name="T46" fmla="*/ 86 w 546"/>
                  <a:gd name="T47" fmla="*/ 66 h 453"/>
                  <a:gd name="T48" fmla="*/ 513 w 546"/>
                  <a:gd name="T49" fmla="*/ 4 h 453"/>
                  <a:gd name="T50" fmla="*/ 539 w 546"/>
                  <a:gd name="T51" fmla="*/ 25 h 453"/>
                  <a:gd name="T52" fmla="*/ 546 w 546"/>
                  <a:gd name="T53" fmla="*/ 57 h 453"/>
                  <a:gd name="T54" fmla="*/ 533 w 546"/>
                  <a:gd name="T55" fmla="*/ 87 h 453"/>
                  <a:gd name="T56" fmla="*/ 421 w 546"/>
                  <a:gd name="T57" fmla="*/ 367 h 453"/>
                  <a:gd name="T58" fmla="*/ 409 w 546"/>
                  <a:gd name="T59" fmla="*/ 410 h 453"/>
                  <a:gd name="T60" fmla="*/ 378 w 546"/>
                  <a:gd name="T61" fmla="*/ 441 h 453"/>
                  <a:gd name="T62" fmla="*/ 335 w 546"/>
                  <a:gd name="T63" fmla="*/ 453 h 453"/>
                  <a:gd name="T64" fmla="*/ 63 w 546"/>
                  <a:gd name="T65" fmla="*/ 449 h 453"/>
                  <a:gd name="T66" fmla="*/ 26 w 546"/>
                  <a:gd name="T67" fmla="*/ 428 h 453"/>
                  <a:gd name="T68" fmla="*/ 3 w 546"/>
                  <a:gd name="T69" fmla="*/ 390 h 453"/>
                  <a:gd name="T70" fmla="*/ 0 w 546"/>
                  <a:gd name="T71" fmla="*/ 95 h 453"/>
                  <a:gd name="T72" fmla="*/ 12 w 546"/>
                  <a:gd name="T73" fmla="*/ 52 h 453"/>
                  <a:gd name="T74" fmla="*/ 43 w 546"/>
                  <a:gd name="T75" fmla="*/ 21 h 453"/>
                  <a:gd name="T76" fmla="*/ 86 w 546"/>
                  <a:gd name="T77" fmla="*/ 9 h 453"/>
                  <a:gd name="T78" fmla="*/ 356 w 546"/>
                  <a:gd name="T79" fmla="*/ 11 h 453"/>
                  <a:gd name="T80" fmla="*/ 391 w 546"/>
                  <a:gd name="T81" fmla="*/ 30 h 453"/>
                  <a:gd name="T82" fmla="*/ 415 w 546"/>
                  <a:gd name="T83" fmla="*/ 63 h 453"/>
                  <a:gd name="T84" fmla="*/ 465 w 546"/>
                  <a:gd name="T85" fmla="*/ 8 h 453"/>
                  <a:gd name="T86" fmla="*/ 497 w 546"/>
                  <a:gd name="T87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53">
                    <a:moveTo>
                      <a:pt x="86" y="66"/>
                    </a:moveTo>
                    <a:lnTo>
                      <a:pt x="75" y="69"/>
                    </a:lnTo>
                    <a:lnTo>
                      <a:pt x="66" y="75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8" y="367"/>
                    </a:lnTo>
                    <a:lnTo>
                      <a:pt x="60" y="378"/>
                    </a:lnTo>
                    <a:lnTo>
                      <a:pt x="66" y="388"/>
                    </a:lnTo>
                    <a:lnTo>
                      <a:pt x="75" y="393"/>
                    </a:lnTo>
                    <a:lnTo>
                      <a:pt x="86" y="395"/>
                    </a:lnTo>
                    <a:lnTo>
                      <a:pt x="335" y="395"/>
                    </a:lnTo>
                    <a:lnTo>
                      <a:pt x="345" y="393"/>
                    </a:lnTo>
                    <a:lnTo>
                      <a:pt x="355" y="388"/>
                    </a:lnTo>
                    <a:lnTo>
                      <a:pt x="361" y="378"/>
                    </a:lnTo>
                    <a:lnTo>
                      <a:pt x="363" y="367"/>
                    </a:lnTo>
                    <a:lnTo>
                      <a:pt x="363" y="290"/>
                    </a:lnTo>
                    <a:lnTo>
                      <a:pt x="302" y="362"/>
                    </a:lnTo>
                    <a:lnTo>
                      <a:pt x="292" y="372"/>
                    </a:lnTo>
                    <a:lnTo>
                      <a:pt x="279" y="378"/>
                    </a:lnTo>
                    <a:lnTo>
                      <a:pt x="265" y="380"/>
                    </a:lnTo>
                    <a:lnTo>
                      <a:pt x="262" y="380"/>
                    </a:lnTo>
                    <a:lnTo>
                      <a:pt x="249" y="379"/>
                    </a:lnTo>
                    <a:lnTo>
                      <a:pt x="236" y="374"/>
                    </a:lnTo>
                    <a:lnTo>
                      <a:pt x="225" y="366"/>
                    </a:lnTo>
                    <a:lnTo>
                      <a:pt x="101" y="252"/>
                    </a:lnTo>
                    <a:lnTo>
                      <a:pt x="91" y="238"/>
                    </a:lnTo>
                    <a:lnTo>
                      <a:pt x="85" y="223"/>
                    </a:lnTo>
                    <a:lnTo>
                      <a:pt x="84" y="206"/>
                    </a:lnTo>
                    <a:lnTo>
                      <a:pt x="89" y="191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60"/>
                    </a:lnTo>
                    <a:lnTo>
                      <a:pt x="143" y="160"/>
                    </a:lnTo>
                    <a:lnTo>
                      <a:pt x="159" y="164"/>
                    </a:lnTo>
                    <a:lnTo>
                      <a:pt x="173" y="174"/>
                    </a:lnTo>
                    <a:lnTo>
                      <a:pt x="218" y="214"/>
                    </a:lnTo>
                    <a:lnTo>
                      <a:pt x="232" y="224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1"/>
                    </a:lnTo>
                    <a:lnTo>
                      <a:pt x="292" y="210"/>
                    </a:lnTo>
                    <a:lnTo>
                      <a:pt x="363" y="125"/>
                    </a:lnTo>
                    <a:lnTo>
                      <a:pt x="363" y="95"/>
                    </a:lnTo>
                    <a:lnTo>
                      <a:pt x="361" y="83"/>
                    </a:lnTo>
                    <a:lnTo>
                      <a:pt x="355" y="75"/>
                    </a:lnTo>
                    <a:lnTo>
                      <a:pt x="345" y="69"/>
                    </a:lnTo>
                    <a:lnTo>
                      <a:pt x="335" y="66"/>
                    </a:lnTo>
                    <a:lnTo>
                      <a:pt x="86" y="66"/>
                    </a:lnTo>
                    <a:close/>
                    <a:moveTo>
                      <a:pt x="497" y="0"/>
                    </a:moveTo>
                    <a:lnTo>
                      <a:pt x="513" y="4"/>
                    </a:lnTo>
                    <a:lnTo>
                      <a:pt x="527" y="12"/>
                    </a:lnTo>
                    <a:lnTo>
                      <a:pt x="539" y="25"/>
                    </a:lnTo>
                    <a:lnTo>
                      <a:pt x="545" y="41"/>
                    </a:lnTo>
                    <a:lnTo>
                      <a:pt x="546" y="57"/>
                    </a:lnTo>
                    <a:lnTo>
                      <a:pt x="543" y="73"/>
                    </a:lnTo>
                    <a:lnTo>
                      <a:pt x="533" y="87"/>
                    </a:lnTo>
                    <a:lnTo>
                      <a:pt x="421" y="221"/>
                    </a:lnTo>
                    <a:lnTo>
                      <a:pt x="421" y="367"/>
                    </a:lnTo>
                    <a:lnTo>
                      <a:pt x="418" y="390"/>
                    </a:lnTo>
                    <a:lnTo>
                      <a:pt x="409" y="410"/>
                    </a:lnTo>
                    <a:lnTo>
                      <a:pt x="396" y="428"/>
                    </a:lnTo>
                    <a:lnTo>
                      <a:pt x="378" y="441"/>
                    </a:lnTo>
                    <a:lnTo>
                      <a:pt x="357" y="449"/>
                    </a:lnTo>
                    <a:lnTo>
                      <a:pt x="335" y="453"/>
                    </a:lnTo>
                    <a:lnTo>
                      <a:pt x="86" y="453"/>
                    </a:lnTo>
                    <a:lnTo>
                      <a:pt x="63" y="449"/>
                    </a:lnTo>
                    <a:lnTo>
                      <a:pt x="43" y="441"/>
                    </a:lnTo>
                    <a:lnTo>
                      <a:pt x="26" y="428"/>
                    </a:lnTo>
                    <a:lnTo>
                      <a:pt x="12" y="410"/>
                    </a:lnTo>
                    <a:lnTo>
                      <a:pt x="3" y="390"/>
                    </a:lnTo>
                    <a:lnTo>
                      <a:pt x="0" y="367"/>
                    </a:lnTo>
                    <a:lnTo>
                      <a:pt x="0" y="95"/>
                    </a:lnTo>
                    <a:lnTo>
                      <a:pt x="3" y="72"/>
                    </a:lnTo>
                    <a:lnTo>
                      <a:pt x="12" y="52"/>
                    </a:lnTo>
                    <a:lnTo>
                      <a:pt x="26" y="33"/>
                    </a:lnTo>
                    <a:lnTo>
                      <a:pt x="43" y="21"/>
                    </a:lnTo>
                    <a:lnTo>
                      <a:pt x="63" y="12"/>
                    </a:lnTo>
                    <a:lnTo>
                      <a:pt x="86" y="9"/>
                    </a:lnTo>
                    <a:lnTo>
                      <a:pt x="335" y="9"/>
                    </a:lnTo>
                    <a:lnTo>
                      <a:pt x="356" y="11"/>
                    </a:lnTo>
                    <a:lnTo>
                      <a:pt x="375" y="19"/>
                    </a:lnTo>
                    <a:lnTo>
                      <a:pt x="391" y="30"/>
                    </a:lnTo>
                    <a:lnTo>
                      <a:pt x="405" y="45"/>
                    </a:lnTo>
                    <a:lnTo>
                      <a:pt x="415" y="63"/>
                    </a:lnTo>
                    <a:lnTo>
                      <a:pt x="452" y="20"/>
                    </a:lnTo>
                    <a:lnTo>
                      <a:pt x="465" y="8"/>
                    </a:lnTo>
                    <a:lnTo>
                      <a:pt x="480" y="2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93"/>
              <p:cNvSpPr>
                <a:spLocks noEditPoints="1"/>
              </p:cNvSpPr>
              <p:nvPr/>
            </p:nvSpPr>
            <p:spPr bwMode="auto">
              <a:xfrm>
                <a:off x="-1041401" y="2859088"/>
                <a:ext cx="96838" cy="82550"/>
              </a:xfrm>
              <a:custGeom>
                <a:avLst/>
                <a:gdLst>
                  <a:gd name="T0" fmla="*/ 75 w 546"/>
                  <a:gd name="T1" fmla="*/ 80 h 465"/>
                  <a:gd name="T2" fmla="*/ 60 w 546"/>
                  <a:gd name="T3" fmla="*/ 96 h 465"/>
                  <a:gd name="T4" fmla="*/ 58 w 546"/>
                  <a:gd name="T5" fmla="*/ 379 h 465"/>
                  <a:gd name="T6" fmla="*/ 66 w 546"/>
                  <a:gd name="T7" fmla="*/ 399 h 465"/>
                  <a:gd name="T8" fmla="*/ 86 w 546"/>
                  <a:gd name="T9" fmla="*/ 407 h 465"/>
                  <a:gd name="T10" fmla="*/ 345 w 546"/>
                  <a:gd name="T11" fmla="*/ 405 h 465"/>
                  <a:gd name="T12" fmla="*/ 361 w 546"/>
                  <a:gd name="T13" fmla="*/ 390 h 465"/>
                  <a:gd name="T14" fmla="*/ 363 w 546"/>
                  <a:gd name="T15" fmla="*/ 289 h 465"/>
                  <a:gd name="T16" fmla="*/ 292 w 546"/>
                  <a:gd name="T17" fmla="*/ 370 h 465"/>
                  <a:gd name="T18" fmla="*/ 265 w 546"/>
                  <a:gd name="T19" fmla="*/ 380 h 465"/>
                  <a:gd name="T20" fmla="*/ 249 w 546"/>
                  <a:gd name="T21" fmla="*/ 378 h 465"/>
                  <a:gd name="T22" fmla="*/ 225 w 546"/>
                  <a:gd name="T23" fmla="*/ 366 h 465"/>
                  <a:gd name="T24" fmla="*/ 91 w 546"/>
                  <a:gd name="T25" fmla="*/ 237 h 465"/>
                  <a:gd name="T26" fmla="*/ 84 w 546"/>
                  <a:gd name="T27" fmla="*/ 205 h 465"/>
                  <a:gd name="T28" fmla="*/ 98 w 546"/>
                  <a:gd name="T29" fmla="*/ 176 h 465"/>
                  <a:gd name="T30" fmla="*/ 127 w 546"/>
                  <a:gd name="T31" fmla="*/ 160 h 465"/>
                  <a:gd name="T32" fmla="*/ 159 w 546"/>
                  <a:gd name="T33" fmla="*/ 164 h 465"/>
                  <a:gd name="T34" fmla="*/ 218 w 546"/>
                  <a:gd name="T35" fmla="*/ 214 h 465"/>
                  <a:gd name="T36" fmla="*/ 248 w 546"/>
                  <a:gd name="T37" fmla="*/ 228 h 465"/>
                  <a:gd name="T38" fmla="*/ 279 w 546"/>
                  <a:gd name="T39" fmla="*/ 220 h 465"/>
                  <a:gd name="T40" fmla="*/ 363 w 546"/>
                  <a:gd name="T41" fmla="*/ 123 h 465"/>
                  <a:gd name="T42" fmla="*/ 361 w 546"/>
                  <a:gd name="T43" fmla="*/ 96 h 465"/>
                  <a:gd name="T44" fmla="*/ 345 w 546"/>
                  <a:gd name="T45" fmla="*/ 80 h 465"/>
                  <a:gd name="T46" fmla="*/ 86 w 546"/>
                  <a:gd name="T47" fmla="*/ 78 h 465"/>
                  <a:gd name="T48" fmla="*/ 513 w 546"/>
                  <a:gd name="T49" fmla="*/ 3 h 465"/>
                  <a:gd name="T50" fmla="*/ 539 w 546"/>
                  <a:gd name="T51" fmla="*/ 25 h 465"/>
                  <a:gd name="T52" fmla="*/ 546 w 546"/>
                  <a:gd name="T53" fmla="*/ 55 h 465"/>
                  <a:gd name="T54" fmla="*/ 533 w 546"/>
                  <a:gd name="T55" fmla="*/ 86 h 465"/>
                  <a:gd name="T56" fmla="*/ 421 w 546"/>
                  <a:gd name="T57" fmla="*/ 379 h 465"/>
                  <a:gd name="T58" fmla="*/ 409 w 546"/>
                  <a:gd name="T59" fmla="*/ 422 h 465"/>
                  <a:gd name="T60" fmla="*/ 378 w 546"/>
                  <a:gd name="T61" fmla="*/ 453 h 465"/>
                  <a:gd name="T62" fmla="*/ 335 w 546"/>
                  <a:gd name="T63" fmla="*/ 465 h 465"/>
                  <a:gd name="T64" fmla="*/ 63 w 546"/>
                  <a:gd name="T65" fmla="*/ 462 h 465"/>
                  <a:gd name="T66" fmla="*/ 26 w 546"/>
                  <a:gd name="T67" fmla="*/ 439 h 465"/>
                  <a:gd name="T68" fmla="*/ 3 w 546"/>
                  <a:gd name="T69" fmla="*/ 402 h 465"/>
                  <a:gd name="T70" fmla="*/ 0 w 546"/>
                  <a:gd name="T71" fmla="*/ 106 h 465"/>
                  <a:gd name="T72" fmla="*/ 12 w 546"/>
                  <a:gd name="T73" fmla="*/ 63 h 465"/>
                  <a:gd name="T74" fmla="*/ 43 w 546"/>
                  <a:gd name="T75" fmla="*/ 32 h 465"/>
                  <a:gd name="T76" fmla="*/ 86 w 546"/>
                  <a:gd name="T77" fmla="*/ 20 h 465"/>
                  <a:gd name="T78" fmla="*/ 354 w 546"/>
                  <a:gd name="T79" fmla="*/ 22 h 465"/>
                  <a:gd name="T80" fmla="*/ 387 w 546"/>
                  <a:gd name="T81" fmla="*/ 39 h 465"/>
                  <a:gd name="T82" fmla="*/ 410 w 546"/>
                  <a:gd name="T83" fmla="*/ 67 h 465"/>
                  <a:gd name="T84" fmla="*/ 465 w 546"/>
                  <a:gd name="T85" fmla="*/ 7 h 465"/>
                  <a:gd name="T86" fmla="*/ 497 w 546"/>
                  <a:gd name="T87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65">
                    <a:moveTo>
                      <a:pt x="86" y="78"/>
                    </a:moveTo>
                    <a:lnTo>
                      <a:pt x="75" y="80"/>
                    </a:lnTo>
                    <a:lnTo>
                      <a:pt x="66" y="86"/>
                    </a:lnTo>
                    <a:lnTo>
                      <a:pt x="60" y="96"/>
                    </a:lnTo>
                    <a:lnTo>
                      <a:pt x="58" y="106"/>
                    </a:lnTo>
                    <a:lnTo>
                      <a:pt x="58" y="379"/>
                    </a:lnTo>
                    <a:lnTo>
                      <a:pt x="60" y="390"/>
                    </a:lnTo>
                    <a:lnTo>
                      <a:pt x="66" y="399"/>
                    </a:lnTo>
                    <a:lnTo>
                      <a:pt x="75" y="405"/>
                    </a:lnTo>
                    <a:lnTo>
                      <a:pt x="86" y="407"/>
                    </a:lnTo>
                    <a:lnTo>
                      <a:pt x="335" y="407"/>
                    </a:lnTo>
                    <a:lnTo>
                      <a:pt x="345" y="405"/>
                    </a:lnTo>
                    <a:lnTo>
                      <a:pt x="355" y="399"/>
                    </a:lnTo>
                    <a:lnTo>
                      <a:pt x="361" y="390"/>
                    </a:lnTo>
                    <a:lnTo>
                      <a:pt x="363" y="379"/>
                    </a:lnTo>
                    <a:lnTo>
                      <a:pt x="363" y="289"/>
                    </a:lnTo>
                    <a:lnTo>
                      <a:pt x="302" y="361"/>
                    </a:lnTo>
                    <a:lnTo>
                      <a:pt x="292" y="370"/>
                    </a:lnTo>
                    <a:lnTo>
                      <a:pt x="279" y="377"/>
                    </a:lnTo>
                    <a:lnTo>
                      <a:pt x="265" y="380"/>
                    </a:lnTo>
                    <a:lnTo>
                      <a:pt x="262" y="380"/>
                    </a:lnTo>
                    <a:lnTo>
                      <a:pt x="249" y="378"/>
                    </a:lnTo>
                    <a:lnTo>
                      <a:pt x="236" y="373"/>
                    </a:lnTo>
                    <a:lnTo>
                      <a:pt x="225" y="366"/>
                    </a:lnTo>
                    <a:lnTo>
                      <a:pt x="101" y="251"/>
                    </a:lnTo>
                    <a:lnTo>
                      <a:pt x="91" y="237"/>
                    </a:lnTo>
                    <a:lnTo>
                      <a:pt x="85" y="221"/>
                    </a:lnTo>
                    <a:lnTo>
                      <a:pt x="84" y="205"/>
                    </a:lnTo>
                    <a:lnTo>
                      <a:pt x="89" y="189"/>
                    </a:lnTo>
                    <a:lnTo>
                      <a:pt x="98" y="176"/>
                    </a:lnTo>
                    <a:lnTo>
                      <a:pt x="112" y="165"/>
                    </a:lnTo>
                    <a:lnTo>
                      <a:pt x="127" y="160"/>
                    </a:lnTo>
                    <a:lnTo>
                      <a:pt x="143" y="159"/>
                    </a:lnTo>
                    <a:lnTo>
                      <a:pt x="159" y="164"/>
                    </a:lnTo>
                    <a:lnTo>
                      <a:pt x="173" y="173"/>
                    </a:lnTo>
                    <a:lnTo>
                      <a:pt x="218" y="214"/>
                    </a:lnTo>
                    <a:lnTo>
                      <a:pt x="232" y="223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0"/>
                    </a:lnTo>
                    <a:lnTo>
                      <a:pt x="292" y="210"/>
                    </a:lnTo>
                    <a:lnTo>
                      <a:pt x="363" y="123"/>
                    </a:lnTo>
                    <a:lnTo>
                      <a:pt x="363" y="106"/>
                    </a:lnTo>
                    <a:lnTo>
                      <a:pt x="361" y="96"/>
                    </a:lnTo>
                    <a:lnTo>
                      <a:pt x="355" y="86"/>
                    </a:lnTo>
                    <a:lnTo>
                      <a:pt x="345" y="80"/>
                    </a:lnTo>
                    <a:lnTo>
                      <a:pt x="335" y="78"/>
                    </a:lnTo>
                    <a:lnTo>
                      <a:pt x="86" y="78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2"/>
                    </a:lnTo>
                    <a:lnTo>
                      <a:pt x="539" y="25"/>
                    </a:lnTo>
                    <a:lnTo>
                      <a:pt x="545" y="39"/>
                    </a:lnTo>
                    <a:lnTo>
                      <a:pt x="546" y="55"/>
                    </a:lnTo>
                    <a:lnTo>
                      <a:pt x="543" y="72"/>
                    </a:lnTo>
                    <a:lnTo>
                      <a:pt x="533" y="86"/>
                    </a:lnTo>
                    <a:lnTo>
                      <a:pt x="421" y="221"/>
                    </a:lnTo>
                    <a:lnTo>
                      <a:pt x="421" y="379"/>
                    </a:lnTo>
                    <a:lnTo>
                      <a:pt x="418" y="402"/>
                    </a:lnTo>
                    <a:lnTo>
                      <a:pt x="409" y="422"/>
                    </a:lnTo>
                    <a:lnTo>
                      <a:pt x="396" y="439"/>
                    </a:lnTo>
                    <a:lnTo>
                      <a:pt x="378" y="453"/>
                    </a:lnTo>
                    <a:lnTo>
                      <a:pt x="357" y="462"/>
                    </a:lnTo>
                    <a:lnTo>
                      <a:pt x="335" y="465"/>
                    </a:lnTo>
                    <a:lnTo>
                      <a:pt x="86" y="465"/>
                    </a:lnTo>
                    <a:lnTo>
                      <a:pt x="63" y="462"/>
                    </a:lnTo>
                    <a:lnTo>
                      <a:pt x="43" y="453"/>
                    </a:lnTo>
                    <a:lnTo>
                      <a:pt x="26" y="439"/>
                    </a:lnTo>
                    <a:lnTo>
                      <a:pt x="12" y="422"/>
                    </a:lnTo>
                    <a:lnTo>
                      <a:pt x="3" y="402"/>
                    </a:lnTo>
                    <a:lnTo>
                      <a:pt x="0" y="379"/>
                    </a:lnTo>
                    <a:lnTo>
                      <a:pt x="0" y="106"/>
                    </a:lnTo>
                    <a:lnTo>
                      <a:pt x="3" y="84"/>
                    </a:lnTo>
                    <a:lnTo>
                      <a:pt x="12" y="63"/>
                    </a:lnTo>
                    <a:lnTo>
                      <a:pt x="26" y="46"/>
                    </a:lnTo>
                    <a:lnTo>
                      <a:pt x="43" y="32"/>
                    </a:lnTo>
                    <a:lnTo>
                      <a:pt x="63" y="23"/>
                    </a:lnTo>
                    <a:lnTo>
                      <a:pt x="86" y="20"/>
                    </a:lnTo>
                    <a:lnTo>
                      <a:pt x="335" y="20"/>
                    </a:lnTo>
                    <a:lnTo>
                      <a:pt x="354" y="22"/>
                    </a:lnTo>
                    <a:lnTo>
                      <a:pt x="372" y="29"/>
                    </a:lnTo>
                    <a:lnTo>
                      <a:pt x="387" y="39"/>
                    </a:lnTo>
                    <a:lnTo>
                      <a:pt x="401" y="52"/>
                    </a:lnTo>
                    <a:lnTo>
                      <a:pt x="410" y="67"/>
                    </a:lnTo>
                    <a:lnTo>
                      <a:pt x="452" y="18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94"/>
              <p:cNvSpPr>
                <a:spLocks noEditPoints="1"/>
              </p:cNvSpPr>
              <p:nvPr/>
            </p:nvSpPr>
            <p:spPr bwMode="auto">
              <a:xfrm>
                <a:off x="-1041401" y="2962275"/>
                <a:ext cx="96838" cy="82550"/>
              </a:xfrm>
              <a:custGeom>
                <a:avLst/>
                <a:gdLst>
                  <a:gd name="T0" fmla="*/ 75 w 546"/>
                  <a:gd name="T1" fmla="*/ 85 h 470"/>
                  <a:gd name="T2" fmla="*/ 60 w 546"/>
                  <a:gd name="T3" fmla="*/ 101 h 470"/>
                  <a:gd name="T4" fmla="*/ 58 w 546"/>
                  <a:gd name="T5" fmla="*/ 384 h 470"/>
                  <a:gd name="T6" fmla="*/ 66 w 546"/>
                  <a:gd name="T7" fmla="*/ 404 h 470"/>
                  <a:gd name="T8" fmla="*/ 86 w 546"/>
                  <a:gd name="T9" fmla="*/ 412 h 470"/>
                  <a:gd name="T10" fmla="*/ 345 w 546"/>
                  <a:gd name="T11" fmla="*/ 410 h 470"/>
                  <a:gd name="T12" fmla="*/ 361 w 546"/>
                  <a:gd name="T13" fmla="*/ 395 h 470"/>
                  <a:gd name="T14" fmla="*/ 363 w 546"/>
                  <a:gd name="T15" fmla="*/ 289 h 470"/>
                  <a:gd name="T16" fmla="*/ 292 w 546"/>
                  <a:gd name="T17" fmla="*/ 371 h 470"/>
                  <a:gd name="T18" fmla="*/ 265 w 546"/>
                  <a:gd name="T19" fmla="*/ 379 h 470"/>
                  <a:gd name="T20" fmla="*/ 262 w 546"/>
                  <a:gd name="T21" fmla="*/ 381 h 470"/>
                  <a:gd name="T22" fmla="*/ 236 w 546"/>
                  <a:gd name="T23" fmla="*/ 373 h 470"/>
                  <a:gd name="T24" fmla="*/ 101 w 546"/>
                  <a:gd name="T25" fmla="*/ 251 h 470"/>
                  <a:gd name="T26" fmla="*/ 85 w 546"/>
                  <a:gd name="T27" fmla="*/ 222 h 470"/>
                  <a:gd name="T28" fmla="*/ 89 w 546"/>
                  <a:gd name="T29" fmla="*/ 190 h 470"/>
                  <a:gd name="T30" fmla="*/ 112 w 546"/>
                  <a:gd name="T31" fmla="*/ 166 h 470"/>
                  <a:gd name="T32" fmla="*/ 143 w 546"/>
                  <a:gd name="T33" fmla="*/ 159 h 470"/>
                  <a:gd name="T34" fmla="*/ 173 w 546"/>
                  <a:gd name="T35" fmla="*/ 173 h 470"/>
                  <a:gd name="T36" fmla="*/ 232 w 546"/>
                  <a:gd name="T37" fmla="*/ 223 h 470"/>
                  <a:gd name="T38" fmla="*/ 264 w 546"/>
                  <a:gd name="T39" fmla="*/ 226 h 470"/>
                  <a:gd name="T40" fmla="*/ 292 w 546"/>
                  <a:gd name="T41" fmla="*/ 209 h 470"/>
                  <a:gd name="T42" fmla="*/ 363 w 546"/>
                  <a:gd name="T43" fmla="*/ 111 h 470"/>
                  <a:gd name="T44" fmla="*/ 355 w 546"/>
                  <a:gd name="T45" fmla="*/ 91 h 470"/>
                  <a:gd name="T46" fmla="*/ 335 w 546"/>
                  <a:gd name="T47" fmla="*/ 83 h 470"/>
                  <a:gd name="T48" fmla="*/ 497 w 546"/>
                  <a:gd name="T49" fmla="*/ 0 h 470"/>
                  <a:gd name="T50" fmla="*/ 527 w 546"/>
                  <a:gd name="T51" fmla="*/ 11 h 470"/>
                  <a:gd name="T52" fmla="*/ 545 w 546"/>
                  <a:gd name="T53" fmla="*/ 40 h 470"/>
                  <a:gd name="T54" fmla="*/ 543 w 546"/>
                  <a:gd name="T55" fmla="*/ 72 h 470"/>
                  <a:gd name="T56" fmla="*/ 421 w 546"/>
                  <a:gd name="T57" fmla="*/ 221 h 470"/>
                  <a:gd name="T58" fmla="*/ 418 w 546"/>
                  <a:gd name="T59" fmla="*/ 406 h 470"/>
                  <a:gd name="T60" fmla="*/ 396 w 546"/>
                  <a:gd name="T61" fmla="*/ 444 h 470"/>
                  <a:gd name="T62" fmla="*/ 357 w 546"/>
                  <a:gd name="T63" fmla="*/ 467 h 470"/>
                  <a:gd name="T64" fmla="*/ 86 w 546"/>
                  <a:gd name="T65" fmla="*/ 470 h 470"/>
                  <a:gd name="T66" fmla="*/ 43 w 546"/>
                  <a:gd name="T67" fmla="*/ 458 h 470"/>
                  <a:gd name="T68" fmla="*/ 12 w 546"/>
                  <a:gd name="T69" fmla="*/ 427 h 470"/>
                  <a:gd name="T70" fmla="*/ 0 w 546"/>
                  <a:gd name="T71" fmla="*/ 384 h 470"/>
                  <a:gd name="T72" fmla="*/ 3 w 546"/>
                  <a:gd name="T73" fmla="*/ 89 h 470"/>
                  <a:gd name="T74" fmla="*/ 26 w 546"/>
                  <a:gd name="T75" fmla="*/ 51 h 470"/>
                  <a:gd name="T76" fmla="*/ 63 w 546"/>
                  <a:gd name="T77" fmla="*/ 28 h 470"/>
                  <a:gd name="T78" fmla="*/ 335 w 546"/>
                  <a:gd name="T79" fmla="*/ 25 h 470"/>
                  <a:gd name="T80" fmla="*/ 378 w 546"/>
                  <a:gd name="T81" fmla="*/ 38 h 470"/>
                  <a:gd name="T82" fmla="*/ 409 w 546"/>
                  <a:gd name="T83" fmla="*/ 70 h 470"/>
                  <a:gd name="T84" fmla="*/ 465 w 546"/>
                  <a:gd name="T85" fmla="*/ 7 h 470"/>
                  <a:gd name="T86" fmla="*/ 497 w 546"/>
                  <a:gd name="T87" fmla="*/ 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70">
                    <a:moveTo>
                      <a:pt x="86" y="83"/>
                    </a:moveTo>
                    <a:lnTo>
                      <a:pt x="75" y="85"/>
                    </a:lnTo>
                    <a:lnTo>
                      <a:pt x="66" y="91"/>
                    </a:lnTo>
                    <a:lnTo>
                      <a:pt x="60" y="101"/>
                    </a:lnTo>
                    <a:lnTo>
                      <a:pt x="58" y="111"/>
                    </a:lnTo>
                    <a:lnTo>
                      <a:pt x="58" y="384"/>
                    </a:lnTo>
                    <a:lnTo>
                      <a:pt x="60" y="395"/>
                    </a:lnTo>
                    <a:lnTo>
                      <a:pt x="66" y="404"/>
                    </a:lnTo>
                    <a:lnTo>
                      <a:pt x="75" y="410"/>
                    </a:lnTo>
                    <a:lnTo>
                      <a:pt x="86" y="412"/>
                    </a:lnTo>
                    <a:lnTo>
                      <a:pt x="335" y="412"/>
                    </a:lnTo>
                    <a:lnTo>
                      <a:pt x="345" y="410"/>
                    </a:lnTo>
                    <a:lnTo>
                      <a:pt x="355" y="404"/>
                    </a:lnTo>
                    <a:lnTo>
                      <a:pt x="361" y="395"/>
                    </a:lnTo>
                    <a:lnTo>
                      <a:pt x="363" y="384"/>
                    </a:lnTo>
                    <a:lnTo>
                      <a:pt x="363" y="289"/>
                    </a:lnTo>
                    <a:lnTo>
                      <a:pt x="302" y="361"/>
                    </a:lnTo>
                    <a:lnTo>
                      <a:pt x="292" y="371"/>
                    </a:lnTo>
                    <a:lnTo>
                      <a:pt x="279" y="377"/>
                    </a:lnTo>
                    <a:lnTo>
                      <a:pt x="265" y="379"/>
                    </a:lnTo>
                    <a:lnTo>
                      <a:pt x="264" y="379"/>
                    </a:lnTo>
                    <a:lnTo>
                      <a:pt x="262" y="381"/>
                    </a:lnTo>
                    <a:lnTo>
                      <a:pt x="249" y="378"/>
                    </a:lnTo>
                    <a:lnTo>
                      <a:pt x="236" y="373"/>
                    </a:lnTo>
                    <a:lnTo>
                      <a:pt x="225" y="366"/>
                    </a:lnTo>
                    <a:lnTo>
                      <a:pt x="101" y="251"/>
                    </a:lnTo>
                    <a:lnTo>
                      <a:pt x="91" y="237"/>
                    </a:lnTo>
                    <a:lnTo>
                      <a:pt x="85" y="222"/>
                    </a:lnTo>
                    <a:lnTo>
                      <a:pt x="84" y="206"/>
                    </a:lnTo>
                    <a:lnTo>
                      <a:pt x="89" y="190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59"/>
                    </a:lnTo>
                    <a:lnTo>
                      <a:pt x="143" y="159"/>
                    </a:lnTo>
                    <a:lnTo>
                      <a:pt x="159" y="164"/>
                    </a:lnTo>
                    <a:lnTo>
                      <a:pt x="173" y="173"/>
                    </a:lnTo>
                    <a:lnTo>
                      <a:pt x="218" y="214"/>
                    </a:lnTo>
                    <a:lnTo>
                      <a:pt x="232" y="223"/>
                    </a:lnTo>
                    <a:lnTo>
                      <a:pt x="248" y="227"/>
                    </a:lnTo>
                    <a:lnTo>
                      <a:pt x="264" y="226"/>
                    </a:lnTo>
                    <a:lnTo>
                      <a:pt x="279" y="220"/>
                    </a:lnTo>
                    <a:lnTo>
                      <a:pt x="292" y="209"/>
                    </a:lnTo>
                    <a:lnTo>
                      <a:pt x="363" y="124"/>
                    </a:lnTo>
                    <a:lnTo>
                      <a:pt x="363" y="111"/>
                    </a:lnTo>
                    <a:lnTo>
                      <a:pt x="361" y="101"/>
                    </a:lnTo>
                    <a:lnTo>
                      <a:pt x="355" y="91"/>
                    </a:lnTo>
                    <a:lnTo>
                      <a:pt x="345" y="85"/>
                    </a:lnTo>
                    <a:lnTo>
                      <a:pt x="335" y="83"/>
                    </a:lnTo>
                    <a:lnTo>
                      <a:pt x="86" y="83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1"/>
                    </a:lnTo>
                    <a:lnTo>
                      <a:pt x="539" y="24"/>
                    </a:lnTo>
                    <a:lnTo>
                      <a:pt x="545" y="40"/>
                    </a:lnTo>
                    <a:lnTo>
                      <a:pt x="546" y="56"/>
                    </a:lnTo>
                    <a:lnTo>
                      <a:pt x="543" y="72"/>
                    </a:lnTo>
                    <a:lnTo>
                      <a:pt x="533" y="87"/>
                    </a:lnTo>
                    <a:lnTo>
                      <a:pt x="421" y="221"/>
                    </a:lnTo>
                    <a:lnTo>
                      <a:pt x="421" y="384"/>
                    </a:lnTo>
                    <a:lnTo>
                      <a:pt x="418" y="406"/>
                    </a:lnTo>
                    <a:lnTo>
                      <a:pt x="409" y="427"/>
                    </a:lnTo>
                    <a:lnTo>
                      <a:pt x="396" y="444"/>
                    </a:lnTo>
                    <a:lnTo>
                      <a:pt x="378" y="458"/>
                    </a:lnTo>
                    <a:lnTo>
                      <a:pt x="357" y="467"/>
                    </a:lnTo>
                    <a:lnTo>
                      <a:pt x="335" y="470"/>
                    </a:lnTo>
                    <a:lnTo>
                      <a:pt x="86" y="470"/>
                    </a:lnTo>
                    <a:lnTo>
                      <a:pt x="63" y="467"/>
                    </a:lnTo>
                    <a:lnTo>
                      <a:pt x="43" y="458"/>
                    </a:lnTo>
                    <a:lnTo>
                      <a:pt x="26" y="444"/>
                    </a:lnTo>
                    <a:lnTo>
                      <a:pt x="12" y="427"/>
                    </a:lnTo>
                    <a:lnTo>
                      <a:pt x="3" y="406"/>
                    </a:lnTo>
                    <a:lnTo>
                      <a:pt x="0" y="384"/>
                    </a:lnTo>
                    <a:lnTo>
                      <a:pt x="0" y="111"/>
                    </a:lnTo>
                    <a:lnTo>
                      <a:pt x="3" y="89"/>
                    </a:lnTo>
                    <a:lnTo>
                      <a:pt x="12" y="68"/>
                    </a:lnTo>
                    <a:lnTo>
                      <a:pt x="26" y="51"/>
                    </a:lnTo>
                    <a:lnTo>
                      <a:pt x="43" y="37"/>
                    </a:lnTo>
                    <a:lnTo>
                      <a:pt x="63" y="28"/>
                    </a:lnTo>
                    <a:lnTo>
                      <a:pt x="86" y="25"/>
                    </a:lnTo>
                    <a:lnTo>
                      <a:pt x="335" y="25"/>
                    </a:lnTo>
                    <a:lnTo>
                      <a:pt x="358" y="28"/>
                    </a:lnTo>
                    <a:lnTo>
                      <a:pt x="378" y="38"/>
                    </a:lnTo>
                    <a:lnTo>
                      <a:pt x="396" y="52"/>
                    </a:lnTo>
                    <a:lnTo>
                      <a:pt x="409" y="70"/>
                    </a:lnTo>
                    <a:lnTo>
                      <a:pt x="452" y="19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95"/>
              <p:cNvSpPr>
                <a:spLocks/>
              </p:cNvSpPr>
              <p:nvPr/>
            </p:nvSpPr>
            <p:spPr bwMode="auto">
              <a:xfrm>
                <a:off x="-919163" y="2792413"/>
                <a:ext cx="169863" cy="17463"/>
              </a:xfrm>
              <a:custGeom>
                <a:avLst/>
                <a:gdLst>
                  <a:gd name="T0" fmla="*/ 53 w 969"/>
                  <a:gd name="T1" fmla="*/ 0 h 106"/>
                  <a:gd name="T2" fmla="*/ 916 w 969"/>
                  <a:gd name="T3" fmla="*/ 0 h 106"/>
                  <a:gd name="T4" fmla="*/ 933 w 969"/>
                  <a:gd name="T5" fmla="*/ 3 h 106"/>
                  <a:gd name="T6" fmla="*/ 947 w 969"/>
                  <a:gd name="T7" fmla="*/ 11 h 106"/>
                  <a:gd name="T8" fmla="*/ 959 w 969"/>
                  <a:gd name="T9" fmla="*/ 22 h 106"/>
                  <a:gd name="T10" fmla="*/ 966 w 969"/>
                  <a:gd name="T11" fmla="*/ 37 h 106"/>
                  <a:gd name="T12" fmla="*/ 969 w 969"/>
                  <a:gd name="T13" fmla="*/ 54 h 106"/>
                  <a:gd name="T14" fmla="*/ 966 w 969"/>
                  <a:gd name="T15" fmla="*/ 70 h 106"/>
                  <a:gd name="T16" fmla="*/ 959 w 969"/>
                  <a:gd name="T17" fmla="*/ 85 h 106"/>
                  <a:gd name="T18" fmla="*/ 947 w 969"/>
                  <a:gd name="T19" fmla="*/ 97 h 106"/>
                  <a:gd name="T20" fmla="*/ 933 w 969"/>
                  <a:gd name="T21" fmla="*/ 104 h 106"/>
                  <a:gd name="T22" fmla="*/ 916 w 969"/>
                  <a:gd name="T23" fmla="*/ 106 h 106"/>
                  <a:gd name="T24" fmla="*/ 53 w 969"/>
                  <a:gd name="T25" fmla="*/ 106 h 106"/>
                  <a:gd name="T26" fmla="*/ 36 w 969"/>
                  <a:gd name="T27" fmla="*/ 104 h 106"/>
                  <a:gd name="T28" fmla="*/ 22 w 969"/>
                  <a:gd name="T29" fmla="*/ 97 h 106"/>
                  <a:gd name="T30" fmla="*/ 10 w 969"/>
                  <a:gd name="T31" fmla="*/ 85 h 106"/>
                  <a:gd name="T32" fmla="*/ 3 w 969"/>
                  <a:gd name="T33" fmla="*/ 70 h 106"/>
                  <a:gd name="T34" fmla="*/ 0 w 969"/>
                  <a:gd name="T35" fmla="*/ 54 h 106"/>
                  <a:gd name="T36" fmla="*/ 3 w 969"/>
                  <a:gd name="T37" fmla="*/ 37 h 106"/>
                  <a:gd name="T38" fmla="*/ 10 w 969"/>
                  <a:gd name="T39" fmla="*/ 22 h 106"/>
                  <a:gd name="T40" fmla="*/ 22 w 969"/>
                  <a:gd name="T41" fmla="*/ 11 h 106"/>
                  <a:gd name="T42" fmla="*/ 36 w 969"/>
                  <a:gd name="T43" fmla="*/ 3 h 106"/>
                  <a:gd name="T44" fmla="*/ 53 w 969"/>
                  <a:gd name="T4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6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3"/>
                    </a:lnTo>
                    <a:lnTo>
                      <a:pt x="947" y="11"/>
                    </a:lnTo>
                    <a:lnTo>
                      <a:pt x="959" y="22"/>
                    </a:lnTo>
                    <a:lnTo>
                      <a:pt x="966" y="37"/>
                    </a:lnTo>
                    <a:lnTo>
                      <a:pt x="969" y="54"/>
                    </a:lnTo>
                    <a:lnTo>
                      <a:pt x="966" y="70"/>
                    </a:lnTo>
                    <a:lnTo>
                      <a:pt x="959" y="85"/>
                    </a:lnTo>
                    <a:lnTo>
                      <a:pt x="947" y="97"/>
                    </a:lnTo>
                    <a:lnTo>
                      <a:pt x="933" y="104"/>
                    </a:lnTo>
                    <a:lnTo>
                      <a:pt x="916" y="106"/>
                    </a:lnTo>
                    <a:lnTo>
                      <a:pt x="53" y="106"/>
                    </a:lnTo>
                    <a:lnTo>
                      <a:pt x="36" y="104"/>
                    </a:lnTo>
                    <a:lnTo>
                      <a:pt x="22" y="97"/>
                    </a:lnTo>
                    <a:lnTo>
                      <a:pt x="10" y="85"/>
                    </a:lnTo>
                    <a:lnTo>
                      <a:pt x="3" y="70"/>
                    </a:lnTo>
                    <a:lnTo>
                      <a:pt x="0" y="54"/>
                    </a:lnTo>
                    <a:lnTo>
                      <a:pt x="3" y="37"/>
                    </a:lnTo>
                    <a:lnTo>
                      <a:pt x="10" y="22"/>
                    </a:lnTo>
                    <a:lnTo>
                      <a:pt x="22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96"/>
              <p:cNvSpPr>
                <a:spLocks/>
              </p:cNvSpPr>
              <p:nvPr/>
            </p:nvSpPr>
            <p:spPr bwMode="auto">
              <a:xfrm>
                <a:off x="-919163" y="2882900"/>
                <a:ext cx="169863" cy="19050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3 h 107"/>
                  <a:gd name="T6" fmla="*/ 947 w 969"/>
                  <a:gd name="T7" fmla="*/ 11 h 107"/>
                  <a:gd name="T8" fmla="*/ 959 w 969"/>
                  <a:gd name="T9" fmla="*/ 23 h 107"/>
                  <a:gd name="T10" fmla="*/ 966 w 969"/>
                  <a:gd name="T11" fmla="*/ 36 h 107"/>
                  <a:gd name="T12" fmla="*/ 969 w 969"/>
                  <a:gd name="T13" fmla="*/ 53 h 107"/>
                  <a:gd name="T14" fmla="*/ 966 w 969"/>
                  <a:gd name="T15" fmla="*/ 70 h 107"/>
                  <a:gd name="T16" fmla="*/ 959 w 969"/>
                  <a:gd name="T17" fmla="*/ 85 h 107"/>
                  <a:gd name="T18" fmla="*/ 947 w 969"/>
                  <a:gd name="T19" fmla="*/ 96 h 107"/>
                  <a:gd name="T20" fmla="*/ 933 w 969"/>
                  <a:gd name="T21" fmla="*/ 103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3 h 107"/>
                  <a:gd name="T28" fmla="*/ 22 w 969"/>
                  <a:gd name="T29" fmla="*/ 96 h 107"/>
                  <a:gd name="T30" fmla="*/ 10 w 969"/>
                  <a:gd name="T31" fmla="*/ 85 h 107"/>
                  <a:gd name="T32" fmla="*/ 3 w 969"/>
                  <a:gd name="T33" fmla="*/ 70 h 107"/>
                  <a:gd name="T34" fmla="*/ 0 w 969"/>
                  <a:gd name="T35" fmla="*/ 53 h 107"/>
                  <a:gd name="T36" fmla="*/ 3 w 969"/>
                  <a:gd name="T37" fmla="*/ 36 h 107"/>
                  <a:gd name="T38" fmla="*/ 10 w 969"/>
                  <a:gd name="T39" fmla="*/ 23 h 107"/>
                  <a:gd name="T40" fmla="*/ 22 w 969"/>
                  <a:gd name="T41" fmla="*/ 11 h 107"/>
                  <a:gd name="T42" fmla="*/ 36 w 969"/>
                  <a:gd name="T43" fmla="*/ 3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3"/>
                    </a:lnTo>
                    <a:lnTo>
                      <a:pt x="947" y="11"/>
                    </a:lnTo>
                    <a:lnTo>
                      <a:pt x="959" y="23"/>
                    </a:lnTo>
                    <a:lnTo>
                      <a:pt x="966" y="36"/>
                    </a:lnTo>
                    <a:lnTo>
                      <a:pt x="969" y="53"/>
                    </a:lnTo>
                    <a:lnTo>
                      <a:pt x="966" y="70"/>
                    </a:lnTo>
                    <a:lnTo>
                      <a:pt x="959" y="85"/>
                    </a:lnTo>
                    <a:lnTo>
                      <a:pt x="947" y="96"/>
                    </a:lnTo>
                    <a:lnTo>
                      <a:pt x="933" y="103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3"/>
                    </a:lnTo>
                    <a:lnTo>
                      <a:pt x="22" y="96"/>
                    </a:lnTo>
                    <a:lnTo>
                      <a:pt x="10" y="85"/>
                    </a:lnTo>
                    <a:lnTo>
                      <a:pt x="3" y="70"/>
                    </a:lnTo>
                    <a:lnTo>
                      <a:pt x="0" y="53"/>
                    </a:lnTo>
                    <a:lnTo>
                      <a:pt x="3" y="36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97"/>
              <p:cNvSpPr>
                <a:spLocks/>
              </p:cNvSpPr>
              <p:nvPr/>
            </p:nvSpPr>
            <p:spPr bwMode="auto">
              <a:xfrm>
                <a:off x="-919163" y="2974975"/>
                <a:ext cx="169863" cy="19050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2 h 107"/>
                  <a:gd name="T6" fmla="*/ 947 w 969"/>
                  <a:gd name="T7" fmla="*/ 10 h 107"/>
                  <a:gd name="T8" fmla="*/ 959 w 969"/>
                  <a:gd name="T9" fmla="*/ 22 h 107"/>
                  <a:gd name="T10" fmla="*/ 966 w 969"/>
                  <a:gd name="T11" fmla="*/ 36 h 107"/>
                  <a:gd name="T12" fmla="*/ 969 w 969"/>
                  <a:gd name="T13" fmla="*/ 53 h 107"/>
                  <a:gd name="T14" fmla="*/ 966 w 969"/>
                  <a:gd name="T15" fmla="*/ 71 h 107"/>
                  <a:gd name="T16" fmla="*/ 959 w 969"/>
                  <a:gd name="T17" fmla="*/ 84 h 107"/>
                  <a:gd name="T18" fmla="*/ 947 w 969"/>
                  <a:gd name="T19" fmla="*/ 96 h 107"/>
                  <a:gd name="T20" fmla="*/ 933 w 969"/>
                  <a:gd name="T21" fmla="*/ 103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3 h 107"/>
                  <a:gd name="T28" fmla="*/ 22 w 969"/>
                  <a:gd name="T29" fmla="*/ 96 h 107"/>
                  <a:gd name="T30" fmla="*/ 10 w 969"/>
                  <a:gd name="T31" fmla="*/ 84 h 107"/>
                  <a:gd name="T32" fmla="*/ 3 w 969"/>
                  <a:gd name="T33" fmla="*/ 71 h 107"/>
                  <a:gd name="T34" fmla="*/ 0 w 969"/>
                  <a:gd name="T35" fmla="*/ 53 h 107"/>
                  <a:gd name="T36" fmla="*/ 3 w 969"/>
                  <a:gd name="T37" fmla="*/ 36 h 107"/>
                  <a:gd name="T38" fmla="*/ 10 w 969"/>
                  <a:gd name="T39" fmla="*/ 22 h 107"/>
                  <a:gd name="T40" fmla="*/ 22 w 969"/>
                  <a:gd name="T41" fmla="*/ 10 h 107"/>
                  <a:gd name="T42" fmla="*/ 36 w 969"/>
                  <a:gd name="T43" fmla="*/ 2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2"/>
                    </a:lnTo>
                    <a:lnTo>
                      <a:pt x="947" y="10"/>
                    </a:lnTo>
                    <a:lnTo>
                      <a:pt x="959" y="22"/>
                    </a:lnTo>
                    <a:lnTo>
                      <a:pt x="966" y="36"/>
                    </a:lnTo>
                    <a:lnTo>
                      <a:pt x="969" y="53"/>
                    </a:lnTo>
                    <a:lnTo>
                      <a:pt x="966" y="71"/>
                    </a:lnTo>
                    <a:lnTo>
                      <a:pt x="959" y="84"/>
                    </a:lnTo>
                    <a:lnTo>
                      <a:pt x="947" y="96"/>
                    </a:lnTo>
                    <a:lnTo>
                      <a:pt x="933" y="103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3"/>
                    </a:lnTo>
                    <a:lnTo>
                      <a:pt x="22" y="96"/>
                    </a:lnTo>
                    <a:lnTo>
                      <a:pt x="10" y="84"/>
                    </a:lnTo>
                    <a:lnTo>
                      <a:pt x="3" y="71"/>
                    </a:lnTo>
                    <a:lnTo>
                      <a:pt x="0" y="53"/>
                    </a:lnTo>
                    <a:lnTo>
                      <a:pt x="3" y="36"/>
                    </a:lnTo>
                    <a:lnTo>
                      <a:pt x="10" y="22"/>
                    </a:lnTo>
                    <a:lnTo>
                      <a:pt x="22" y="10"/>
                    </a:lnTo>
                    <a:lnTo>
                      <a:pt x="36" y="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2" name="Freeform 102"/>
            <p:cNvSpPr>
              <a:spLocks noEditPoints="1"/>
            </p:cNvSpPr>
            <p:nvPr/>
          </p:nvSpPr>
          <p:spPr bwMode="auto">
            <a:xfrm>
              <a:off x="7173358" y="2805968"/>
              <a:ext cx="420849" cy="473373"/>
            </a:xfrm>
            <a:custGeom>
              <a:avLst/>
              <a:gdLst>
                <a:gd name="T0" fmla="*/ 2363 w 3010"/>
                <a:gd name="T1" fmla="*/ 2515 h 3384"/>
                <a:gd name="T2" fmla="*/ 2175 w 3010"/>
                <a:gd name="T3" fmla="*/ 2631 h 3384"/>
                <a:gd name="T4" fmla="*/ 2182 w 3010"/>
                <a:gd name="T5" fmla="*/ 2426 h 3384"/>
                <a:gd name="T6" fmla="*/ 234 w 3010"/>
                <a:gd name="T7" fmla="*/ 2589 h 3384"/>
                <a:gd name="T8" fmla="*/ 25 w 3010"/>
                <a:gd name="T9" fmla="*/ 2544 h 3384"/>
                <a:gd name="T10" fmla="*/ 224 w 3010"/>
                <a:gd name="T11" fmla="*/ 2426 h 3384"/>
                <a:gd name="T12" fmla="*/ 2005 w 3010"/>
                <a:gd name="T13" fmla="*/ 2408 h 3384"/>
                <a:gd name="T14" fmla="*/ 2101 w 3010"/>
                <a:gd name="T15" fmla="*/ 3201 h 3384"/>
                <a:gd name="T16" fmla="*/ 1686 w 3010"/>
                <a:gd name="T17" fmla="*/ 2329 h 3384"/>
                <a:gd name="T18" fmla="*/ 721 w 3010"/>
                <a:gd name="T19" fmla="*/ 2330 h 3384"/>
                <a:gd name="T20" fmla="*/ 306 w 3010"/>
                <a:gd name="T21" fmla="*/ 3201 h 3384"/>
                <a:gd name="T22" fmla="*/ 401 w 3010"/>
                <a:gd name="T23" fmla="*/ 2408 h 3384"/>
                <a:gd name="T24" fmla="*/ 1203 w 3010"/>
                <a:gd name="T25" fmla="*/ 2109 h 3384"/>
                <a:gd name="T26" fmla="*/ 1535 w 3010"/>
                <a:gd name="T27" fmla="*/ 2244 h 3384"/>
                <a:gd name="T28" fmla="*/ 1674 w 3010"/>
                <a:gd name="T29" fmla="*/ 2569 h 3384"/>
                <a:gd name="T30" fmla="*/ 781 w 3010"/>
                <a:gd name="T31" fmla="*/ 2367 h 3384"/>
                <a:gd name="T32" fmla="*/ 1045 w 3010"/>
                <a:gd name="T33" fmla="*/ 2136 h 3384"/>
                <a:gd name="T34" fmla="*/ 2258 w 3010"/>
                <a:gd name="T35" fmla="*/ 2107 h 3384"/>
                <a:gd name="T36" fmla="*/ 2307 w 3010"/>
                <a:gd name="T37" fmla="*/ 2269 h 3384"/>
                <a:gd name="T38" fmla="*/ 2155 w 3010"/>
                <a:gd name="T39" fmla="*/ 2348 h 3384"/>
                <a:gd name="T40" fmla="*/ 2045 w 3010"/>
                <a:gd name="T41" fmla="*/ 2217 h 3384"/>
                <a:gd name="T42" fmla="*/ 2155 w 3010"/>
                <a:gd name="T43" fmla="*/ 2087 h 3384"/>
                <a:gd name="T44" fmla="*/ 337 w 3010"/>
                <a:gd name="T45" fmla="*/ 2143 h 3384"/>
                <a:gd name="T46" fmla="*/ 320 w 3010"/>
                <a:gd name="T47" fmla="*/ 2311 h 3384"/>
                <a:gd name="T48" fmla="*/ 149 w 3010"/>
                <a:gd name="T49" fmla="*/ 2328 h 3384"/>
                <a:gd name="T50" fmla="*/ 100 w 3010"/>
                <a:gd name="T51" fmla="*/ 2166 h 3384"/>
                <a:gd name="T52" fmla="*/ 1776 w 3010"/>
                <a:gd name="T53" fmla="*/ 1842 h 3384"/>
                <a:gd name="T54" fmla="*/ 1967 w 3010"/>
                <a:gd name="T55" fmla="*/ 1971 h 3384"/>
                <a:gd name="T56" fmla="*/ 1907 w 3010"/>
                <a:gd name="T57" fmla="*/ 2191 h 3384"/>
                <a:gd name="T58" fmla="*/ 1675 w 3010"/>
                <a:gd name="T59" fmla="*/ 2211 h 3384"/>
                <a:gd name="T60" fmla="*/ 1577 w 3010"/>
                <a:gd name="T61" fmla="*/ 2005 h 3384"/>
                <a:gd name="T62" fmla="*/ 1741 w 3010"/>
                <a:gd name="T63" fmla="*/ 1845 h 3384"/>
                <a:gd name="T64" fmla="*/ 785 w 3010"/>
                <a:gd name="T65" fmla="*/ 1912 h 3384"/>
                <a:gd name="T66" fmla="*/ 805 w 3010"/>
                <a:gd name="T67" fmla="*/ 2140 h 3384"/>
                <a:gd name="T68" fmla="*/ 593 w 3010"/>
                <a:gd name="T69" fmla="*/ 2235 h 3384"/>
                <a:gd name="T70" fmla="*/ 430 w 3010"/>
                <a:gd name="T71" fmla="*/ 2076 h 3384"/>
                <a:gd name="T72" fmla="*/ 528 w 3010"/>
                <a:gd name="T73" fmla="*/ 1869 h 3384"/>
                <a:gd name="T74" fmla="*/ 1329 w 3010"/>
                <a:gd name="T75" fmla="*/ 1474 h 3384"/>
                <a:gd name="T76" fmla="*/ 1499 w 3010"/>
                <a:gd name="T77" fmla="*/ 1696 h 3384"/>
                <a:gd name="T78" fmla="*/ 1400 w 3010"/>
                <a:gd name="T79" fmla="*/ 1960 h 3384"/>
                <a:gd name="T80" fmla="*/ 1116 w 3010"/>
                <a:gd name="T81" fmla="*/ 2020 h 3384"/>
                <a:gd name="T82" fmla="*/ 916 w 3010"/>
                <a:gd name="T83" fmla="*/ 1823 h 3384"/>
                <a:gd name="T84" fmla="*/ 977 w 3010"/>
                <a:gd name="T85" fmla="*/ 1547 h 3384"/>
                <a:gd name="T86" fmla="*/ 1484 w 3010"/>
                <a:gd name="T87" fmla="*/ 120 h 3384"/>
                <a:gd name="T88" fmla="*/ 1288 w 3010"/>
                <a:gd name="T89" fmla="*/ 236 h 3384"/>
                <a:gd name="T90" fmla="*/ 1288 w 3010"/>
                <a:gd name="T91" fmla="*/ 980 h 3384"/>
                <a:gd name="T92" fmla="*/ 1484 w 3010"/>
                <a:gd name="T93" fmla="*/ 1097 h 3384"/>
                <a:gd name="T94" fmla="*/ 2769 w 3010"/>
                <a:gd name="T95" fmla="*/ 1073 h 3384"/>
                <a:gd name="T96" fmla="*/ 2888 w 3010"/>
                <a:gd name="T97" fmla="*/ 882 h 3384"/>
                <a:gd name="T98" fmla="*/ 2797 w 3010"/>
                <a:gd name="T99" fmla="*/ 161 h 3384"/>
                <a:gd name="T100" fmla="*/ 2668 w 3010"/>
                <a:gd name="T101" fmla="*/ 0 h 3384"/>
                <a:gd name="T102" fmla="*/ 2939 w 3010"/>
                <a:gd name="T103" fmla="*/ 130 h 3384"/>
                <a:gd name="T104" fmla="*/ 3007 w 3010"/>
                <a:gd name="T105" fmla="*/ 928 h 3384"/>
                <a:gd name="T106" fmla="*/ 2840 w 3010"/>
                <a:gd name="T107" fmla="*/ 1170 h 3384"/>
                <a:gd name="T108" fmla="*/ 1604 w 3010"/>
                <a:gd name="T109" fmla="*/ 1216 h 3384"/>
                <a:gd name="T110" fmla="*/ 1242 w 3010"/>
                <a:gd name="T111" fmla="*/ 1118 h 3384"/>
                <a:gd name="T112" fmla="*/ 1143 w 3010"/>
                <a:gd name="T113" fmla="*/ 334 h 3384"/>
                <a:gd name="T114" fmla="*/ 1275 w 3010"/>
                <a:gd name="T115" fmla="*/ 70 h 3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0" h="3384">
                  <a:moveTo>
                    <a:pt x="2182" y="2426"/>
                  </a:moveTo>
                  <a:lnTo>
                    <a:pt x="2218" y="2428"/>
                  </a:lnTo>
                  <a:lnTo>
                    <a:pt x="2253" y="2438"/>
                  </a:lnTo>
                  <a:lnTo>
                    <a:pt x="2285" y="2451"/>
                  </a:lnTo>
                  <a:lnTo>
                    <a:pt x="2315" y="2468"/>
                  </a:lnTo>
                  <a:lnTo>
                    <a:pt x="2340" y="2490"/>
                  </a:lnTo>
                  <a:lnTo>
                    <a:pt x="2363" y="2515"/>
                  </a:lnTo>
                  <a:lnTo>
                    <a:pt x="2381" y="2544"/>
                  </a:lnTo>
                  <a:lnTo>
                    <a:pt x="2394" y="2576"/>
                  </a:lnTo>
                  <a:lnTo>
                    <a:pt x="2403" y="2610"/>
                  </a:lnTo>
                  <a:lnTo>
                    <a:pt x="2406" y="2645"/>
                  </a:lnTo>
                  <a:lnTo>
                    <a:pt x="2406" y="3047"/>
                  </a:lnTo>
                  <a:lnTo>
                    <a:pt x="2175" y="3047"/>
                  </a:lnTo>
                  <a:lnTo>
                    <a:pt x="2175" y="2631"/>
                  </a:lnTo>
                  <a:lnTo>
                    <a:pt x="2172" y="2589"/>
                  </a:lnTo>
                  <a:lnTo>
                    <a:pt x="2165" y="2548"/>
                  </a:lnTo>
                  <a:lnTo>
                    <a:pt x="2153" y="2509"/>
                  </a:lnTo>
                  <a:lnTo>
                    <a:pt x="2137" y="2471"/>
                  </a:lnTo>
                  <a:lnTo>
                    <a:pt x="2118" y="2435"/>
                  </a:lnTo>
                  <a:lnTo>
                    <a:pt x="2150" y="2428"/>
                  </a:lnTo>
                  <a:lnTo>
                    <a:pt x="2182" y="2426"/>
                  </a:lnTo>
                  <a:close/>
                  <a:moveTo>
                    <a:pt x="224" y="2426"/>
                  </a:moveTo>
                  <a:lnTo>
                    <a:pt x="257" y="2428"/>
                  </a:lnTo>
                  <a:lnTo>
                    <a:pt x="287" y="2435"/>
                  </a:lnTo>
                  <a:lnTo>
                    <a:pt x="269" y="2471"/>
                  </a:lnTo>
                  <a:lnTo>
                    <a:pt x="253" y="2509"/>
                  </a:lnTo>
                  <a:lnTo>
                    <a:pt x="241" y="2548"/>
                  </a:lnTo>
                  <a:lnTo>
                    <a:pt x="234" y="2589"/>
                  </a:lnTo>
                  <a:lnTo>
                    <a:pt x="232" y="2631"/>
                  </a:lnTo>
                  <a:lnTo>
                    <a:pt x="232" y="3047"/>
                  </a:lnTo>
                  <a:lnTo>
                    <a:pt x="0" y="3047"/>
                  </a:lnTo>
                  <a:lnTo>
                    <a:pt x="0" y="2645"/>
                  </a:lnTo>
                  <a:lnTo>
                    <a:pt x="3" y="2610"/>
                  </a:lnTo>
                  <a:lnTo>
                    <a:pt x="11" y="2576"/>
                  </a:lnTo>
                  <a:lnTo>
                    <a:pt x="25" y="2544"/>
                  </a:lnTo>
                  <a:lnTo>
                    <a:pt x="44" y="2515"/>
                  </a:lnTo>
                  <a:lnTo>
                    <a:pt x="66" y="2490"/>
                  </a:lnTo>
                  <a:lnTo>
                    <a:pt x="92" y="2468"/>
                  </a:lnTo>
                  <a:lnTo>
                    <a:pt x="122" y="2450"/>
                  </a:lnTo>
                  <a:lnTo>
                    <a:pt x="154" y="2436"/>
                  </a:lnTo>
                  <a:lnTo>
                    <a:pt x="189" y="2428"/>
                  </a:lnTo>
                  <a:lnTo>
                    <a:pt x="224" y="2426"/>
                  </a:lnTo>
                  <a:close/>
                  <a:moveTo>
                    <a:pt x="1776" y="2314"/>
                  </a:moveTo>
                  <a:lnTo>
                    <a:pt x="1820" y="2318"/>
                  </a:lnTo>
                  <a:lnTo>
                    <a:pt x="1862" y="2326"/>
                  </a:lnTo>
                  <a:lnTo>
                    <a:pt x="1902" y="2339"/>
                  </a:lnTo>
                  <a:lnTo>
                    <a:pt x="1940" y="2358"/>
                  </a:lnTo>
                  <a:lnTo>
                    <a:pt x="1975" y="2380"/>
                  </a:lnTo>
                  <a:lnTo>
                    <a:pt x="2005" y="2408"/>
                  </a:lnTo>
                  <a:lnTo>
                    <a:pt x="2032" y="2438"/>
                  </a:lnTo>
                  <a:lnTo>
                    <a:pt x="2055" y="2471"/>
                  </a:lnTo>
                  <a:lnTo>
                    <a:pt x="2074" y="2508"/>
                  </a:lnTo>
                  <a:lnTo>
                    <a:pt x="2089" y="2547"/>
                  </a:lnTo>
                  <a:lnTo>
                    <a:pt x="2097" y="2588"/>
                  </a:lnTo>
                  <a:lnTo>
                    <a:pt x="2101" y="2631"/>
                  </a:lnTo>
                  <a:lnTo>
                    <a:pt x="2101" y="3201"/>
                  </a:lnTo>
                  <a:lnTo>
                    <a:pt x="1747" y="3201"/>
                  </a:lnTo>
                  <a:lnTo>
                    <a:pt x="1747" y="2569"/>
                  </a:lnTo>
                  <a:lnTo>
                    <a:pt x="1744" y="2517"/>
                  </a:lnTo>
                  <a:lnTo>
                    <a:pt x="1735" y="2467"/>
                  </a:lnTo>
                  <a:lnTo>
                    <a:pt x="1723" y="2420"/>
                  </a:lnTo>
                  <a:lnTo>
                    <a:pt x="1706" y="2373"/>
                  </a:lnTo>
                  <a:lnTo>
                    <a:pt x="1686" y="2329"/>
                  </a:lnTo>
                  <a:lnTo>
                    <a:pt x="1714" y="2322"/>
                  </a:lnTo>
                  <a:lnTo>
                    <a:pt x="1745" y="2317"/>
                  </a:lnTo>
                  <a:lnTo>
                    <a:pt x="1776" y="2314"/>
                  </a:lnTo>
                  <a:close/>
                  <a:moveTo>
                    <a:pt x="630" y="2314"/>
                  </a:moveTo>
                  <a:lnTo>
                    <a:pt x="661" y="2317"/>
                  </a:lnTo>
                  <a:lnTo>
                    <a:pt x="691" y="2322"/>
                  </a:lnTo>
                  <a:lnTo>
                    <a:pt x="721" y="2330"/>
                  </a:lnTo>
                  <a:lnTo>
                    <a:pt x="700" y="2374"/>
                  </a:lnTo>
                  <a:lnTo>
                    <a:pt x="682" y="2420"/>
                  </a:lnTo>
                  <a:lnTo>
                    <a:pt x="669" y="2468"/>
                  </a:lnTo>
                  <a:lnTo>
                    <a:pt x="661" y="2517"/>
                  </a:lnTo>
                  <a:lnTo>
                    <a:pt x="659" y="2569"/>
                  </a:lnTo>
                  <a:lnTo>
                    <a:pt x="659" y="3201"/>
                  </a:lnTo>
                  <a:lnTo>
                    <a:pt x="306" y="3201"/>
                  </a:lnTo>
                  <a:lnTo>
                    <a:pt x="306" y="2631"/>
                  </a:lnTo>
                  <a:lnTo>
                    <a:pt x="309" y="2588"/>
                  </a:lnTo>
                  <a:lnTo>
                    <a:pt x="318" y="2547"/>
                  </a:lnTo>
                  <a:lnTo>
                    <a:pt x="332" y="2508"/>
                  </a:lnTo>
                  <a:lnTo>
                    <a:pt x="350" y="2471"/>
                  </a:lnTo>
                  <a:lnTo>
                    <a:pt x="373" y="2438"/>
                  </a:lnTo>
                  <a:lnTo>
                    <a:pt x="401" y="2408"/>
                  </a:lnTo>
                  <a:lnTo>
                    <a:pt x="431" y="2380"/>
                  </a:lnTo>
                  <a:lnTo>
                    <a:pt x="466" y="2358"/>
                  </a:lnTo>
                  <a:lnTo>
                    <a:pt x="504" y="2339"/>
                  </a:lnTo>
                  <a:lnTo>
                    <a:pt x="543" y="2326"/>
                  </a:lnTo>
                  <a:lnTo>
                    <a:pt x="585" y="2318"/>
                  </a:lnTo>
                  <a:lnTo>
                    <a:pt x="630" y="2314"/>
                  </a:lnTo>
                  <a:close/>
                  <a:moveTo>
                    <a:pt x="1203" y="2109"/>
                  </a:moveTo>
                  <a:lnTo>
                    <a:pt x="1258" y="2112"/>
                  </a:lnTo>
                  <a:lnTo>
                    <a:pt x="1310" y="2122"/>
                  </a:lnTo>
                  <a:lnTo>
                    <a:pt x="1362" y="2136"/>
                  </a:lnTo>
                  <a:lnTo>
                    <a:pt x="1410" y="2157"/>
                  </a:lnTo>
                  <a:lnTo>
                    <a:pt x="1455" y="2181"/>
                  </a:lnTo>
                  <a:lnTo>
                    <a:pt x="1497" y="2211"/>
                  </a:lnTo>
                  <a:lnTo>
                    <a:pt x="1535" y="2244"/>
                  </a:lnTo>
                  <a:lnTo>
                    <a:pt x="1570" y="2282"/>
                  </a:lnTo>
                  <a:lnTo>
                    <a:pt x="1600" y="2323"/>
                  </a:lnTo>
                  <a:lnTo>
                    <a:pt x="1625" y="2367"/>
                  </a:lnTo>
                  <a:lnTo>
                    <a:pt x="1646" y="2414"/>
                  </a:lnTo>
                  <a:lnTo>
                    <a:pt x="1661" y="2463"/>
                  </a:lnTo>
                  <a:lnTo>
                    <a:pt x="1670" y="2515"/>
                  </a:lnTo>
                  <a:lnTo>
                    <a:pt x="1674" y="2569"/>
                  </a:lnTo>
                  <a:lnTo>
                    <a:pt x="1674" y="3384"/>
                  </a:lnTo>
                  <a:lnTo>
                    <a:pt x="733" y="3384"/>
                  </a:lnTo>
                  <a:lnTo>
                    <a:pt x="733" y="2569"/>
                  </a:lnTo>
                  <a:lnTo>
                    <a:pt x="737" y="2515"/>
                  </a:lnTo>
                  <a:lnTo>
                    <a:pt x="746" y="2463"/>
                  </a:lnTo>
                  <a:lnTo>
                    <a:pt x="761" y="2414"/>
                  </a:lnTo>
                  <a:lnTo>
                    <a:pt x="781" y="2367"/>
                  </a:lnTo>
                  <a:lnTo>
                    <a:pt x="807" y="2323"/>
                  </a:lnTo>
                  <a:lnTo>
                    <a:pt x="836" y="2282"/>
                  </a:lnTo>
                  <a:lnTo>
                    <a:pt x="871" y="2244"/>
                  </a:lnTo>
                  <a:lnTo>
                    <a:pt x="910" y="2211"/>
                  </a:lnTo>
                  <a:lnTo>
                    <a:pt x="952" y="2181"/>
                  </a:lnTo>
                  <a:lnTo>
                    <a:pt x="997" y="2157"/>
                  </a:lnTo>
                  <a:lnTo>
                    <a:pt x="1045" y="2136"/>
                  </a:lnTo>
                  <a:lnTo>
                    <a:pt x="1095" y="2122"/>
                  </a:lnTo>
                  <a:lnTo>
                    <a:pt x="1149" y="2112"/>
                  </a:lnTo>
                  <a:lnTo>
                    <a:pt x="1203" y="2109"/>
                  </a:lnTo>
                  <a:close/>
                  <a:moveTo>
                    <a:pt x="2182" y="2085"/>
                  </a:moveTo>
                  <a:lnTo>
                    <a:pt x="2210" y="2087"/>
                  </a:lnTo>
                  <a:lnTo>
                    <a:pt x="2235" y="2095"/>
                  </a:lnTo>
                  <a:lnTo>
                    <a:pt x="2258" y="2107"/>
                  </a:lnTo>
                  <a:lnTo>
                    <a:pt x="2278" y="2124"/>
                  </a:lnTo>
                  <a:lnTo>
                    <a:pt x="2295" y="2143"/>
                  </a:lnTo>
                  <a:lnTo>
                    <a:pt x="2307" y="2166"/>
                  </a:lnTo>
                  <a:lnTo>
                    <a:pt x="2315" y="2190"/>
                  </a:lnTo>
                  <a:lnTo>
                    <a:pt x="2318" y="2217"/>
                  </a:lnTo>
                  <a:lnTo>
                    <a:pt x="2315" y="2244"/>
                  </a:lnTo>
                  <a:lnTo>
                    <a:pt x="2307" y="2269"/>
                  </a:lnTo>
                  <a:lnTo>
                    <a:pt x="2295" y="2292"/>
                  </a:lnTo>
                  <a:lnTo>
                    <a:pt x="2278" y="2311"/>
                  </a:lnTo>
                  <a:lnTo>
                    <a:pt x="2258" y="2328"/>
                  </a:lnTo>
                  <a:lnTo>
                    <a:pt x="2235" y="2340"/>
                  </a:lnTo>
                  <a:lnTo>
                    <a:pt x="2210" y="2348"/>
                  </a:lnTo>
                  <a:lnTo>
                    <a:pt x="2182" y="2350"/>
                  </a:lnTo>
                  <a:lnTo>
                    <a:pt x="2155" y="2348"/>
                  </a:lnTo>
                  <a:lnTo>
                    <a:pt x="2129" y="2340"/>
                  </a:lnTo>
                  <a:lnTo>
                    <a:pt x="2106" y="2328"/>
                  </a:lnTo>
                  <a:lnTo>
                    <a:pt x="2086" y="2311"/>
                  </a:lnTo>
                  <a:lnTo>
                    <a:pt x="2069" y="2292"/>
                  </a:lnTo>
                  <a:lnTo>
                    <a:pt x="2056" y="2269"/>
                  </a:lnTo>
                  <a:lnTo>
                    <a:pt x="2048" y="2244"/>
                  </a:lnTo>
                  <a:lnTo>
                    <a:pt x="2045" y="2217"/>
                  </a:lnTo>
                  <a:lnTo>
                    <a:pt x="2048" y="2190"/>
                  </a:lnTo>
                  <a:lnTo>
                    <a:pt x="2056" y="2166"/>
                  </a:lnTo>
                  <a:lnTo>
                    <a:pt x="2069" y="2143"/>
                  </a:lnTo>
                  <a:lnTo>
                    <a:pt x="2086" y="2124"/>
                  </a:lnTo>
                  <a:lnTo>
                    <a:pt x="2106" y="2107"/>
                  </a:lnTo>
                  <a:lnTo>
                    <a:pt x="2129" y="2095"/>
                  </a:lnTo>
                  <a:lnTo>
                    <a:pt x="2155" y="2087"/>
                  </a:lnTo>
                  <a:lnTo>
                    <a:pt x="2182" y="2085"/>
                  </a:lnTo>
                  <a:close/>
                  <a:moveTo>
                    <a:pt x="224" y="2085"/>
                  </a:moveTo>
                  <a:lnTo>
                    <a:pt x="252" y="2087"/>
                  </a:lnTo>
                  <a:lnTo>
                    <a:pt x="277" y="2095"/>
                  </a:lnTo>
                  <a:lnTo>
                    <a:pt x="300" y="2107"/>
                  </a:lnTo>
                  <a:lnTo>
                    <a:pt x="320" y="2124"/>
                  </a:lnTo>
                  <a:lnTo>
                    <a:pt x="337" y="2143"/>
                  </a:lnTo>
                  <a:lnTo>
                    <a:pt x="349" y="2166"/>
                  </a:lnTo>
                  <a:lnTo>
                    <a:pt x="358" y="2190"/>
                  </a:lnTo>
                  <a:lnTo>
                    <a:pt x="360" y="2217"/>
                  </a:lnTo>
                  <a:lnTo>
                    <a:pt x="358" y="2244"/>
                  </a:lnTo>
                  <a:lnTo>
                    <a:pt x="349" y="2269"/>
                  </a:lnTo>
                  <a:lnTo>
                    <a:pt x="337" y="2292"/>
                  </a:lnTo>
                  <a:lnTo>
                    <a:pt x="320" y="2311"/>
                  </a:lnTo>
                  <a:lnTo>
                    <a:pt x="300" y="2328"/>
                  </a:lnTo>
                  <a:lnTo>
                    <a:pt x="277" y="2340"/>
                  </a:lnTo>
                  <a:lnTo>
                    <a:pt x="252" y="2348"/>
                  </a:lnTo>
                  <a:lnTo>
                    <a:pt x="224" y="2350"/>
                  </a:lnTo>
                  <a:lnTo>
                    <a:pt x="197" y="2348"/>
                  </a:lnTo>
                  <a:lnTo>
                    <a:pt x="172" y="2340"/>
                  </a:lnTo>
                  <a:lnTo>
                    <a:pt x="149" y="2328"/>
                  </a:lnTo>
                  <a:lnTo>
                    <a:pt x="128" y="2311"/>
                  </a:lnTo>
                  <a:lnTo>
                    <a:pt x="112" y="2292"/>
                  </a:lnTo>
                  <a:lnTo>
                    <a:pt x="100" y="2269"/>
                  </a:lnTo>
                  <a:lnTo>
                    <a:pt x="91" y="2244"/>
                  </a:lnTo>
                  <a:lnTo>
                    <a:pt x="88" y="2217"/>
                  </a:lnTo>
                  <a:lnTo>
                    <a:pt x="91" y="2190"/>
                  </a:lnTo>
                  <a:lnTo>
                    <a:pt x="100" y="2166"/>
                  </a:lnTo>
                  <a:lnTo>
                    <a:pt x="112" y="2143"/>
                  </a:lnTo>
                  <a:lnTo>
                    <a:pt x="128" y="2124"/>
                  </a:lnTo>
                  <a:lnTo>
                    <a:pt x="149" y="2107"/>
                  </a:lnTo>
                  <a:lnTo>
                    <a:pt x="172" y="2095"/>
                  </a:lnTo>
                  <a:lnTo>
                    <a:pt x="197" y="2087"/>
                  </a:lnTo>
                  <a:lnTo>
                    <a:pt x="224" y="2085"/>
                  </a:lnTo>
                  <a:close/>
                  <a:moveTo>
                    <a:pt x="1776" y="1842"/>
                  </a:moveTo>
                  <a:lnTo>
                    <a:pt x="1813" y="1845"/>
                  </a:lnTo>
                  <a:lnTo>
                    <a:pt x="1848" y="1854"/>
                  </a:lnTo>
                  <a:lnTo>
                    <a:pt x="1879" y="1869"/>
                  </a:lnTo>
                  <a:lnTo>
                    <a:pt x="1907" y="1889"/>
                  </a:lnTo>
                  <a:lnTo>
                    <a:pt x="1932" y="1912"/>
                  </a:lnTo>
                  <a:lnTo>
                    <a:pt x="1952" y="1940"/>
                  </a:lnTo>
                  <a:lnTo>
                    <a:pt x="1967" y="1971"/>
                  </a:lnTo>
                  <a:lnTo>
                    <a:pt x="1977" y="2005"/>
                  </a:lnTo>
                  <a:lnTo>
                    <a:pt x="1980" y="2040"/>
                  </a:lnTo>
                  <a:lnTo>
                    <a:pt x="1977" y="2076"/>
                  </a:lnTo>
                  <a:lnTo>
                    <a:pt x="1967" y="2109"/>
                  </a:lnTo>
                  <a:lnTo>
                    <a:pt x="1952" y="2140"/>
                  </a:lnTo>
                  <a:lnTo>
                    <a:pt x="1932" y="2168"/>
                  </a:lnTo>
                  <a:lnTo>
                    <a:pt x="1907" y="2191"/>
                  </a:lnTo>
                  <a:lnTo>
                    <a:pt x="1879" y="2211"/>
                  </a:lnTo>
                  <a:lnTo>
                    <a:pt x="1848" y="2226"/>
                  </a:lnTo>
                  <a:lnTo>
                    <a:pt x="1813" y="2235"/>
                  </a:lnTo>
                  <a:lnTo>
                    <a:pt x="1776" y="2239"/>
                  </a:lnTo>
                  <a:lnTo>
                    <a:pt x="1741" y="2235"/>
                  </a:lnTo>
                  <a:lnTo>
                    <a:pt x="1706" y="2226"/>
                  </a:lnTo>
                  <a:lnTo>
                    <a:pt x="1675" y="2211"/>
                  </a:lnTo>
                  <a:lnTo>
                    <a:pt x="1646" y="2191"/>
                  </a:lnTo>
                  <a:lnTo>
                    <a:pt x="1622" y="2168"/>
                  </a:lnTo>
                  <a:lnTo>
                    <a:pt x="1602" y="2140"/>
                  </a:lnTo>
                  <a:lnTo>
                    <a:pt x="1586" y="2109"/>
                  </a:lnTo>
                  <a:lnTo>
                    <a:pt x="1577" y="2076"/>
                  </a:lnTo>
                  <a:lnTo>
                    <a:pt x="1574" y="2040"/>
                  </a:lnTo>
                  <a:lnTo>
                    <a:pt x="1577" y="2005"/>
                  </a:lnTo>
                  <a:lnTo>
                    <a:pt x="1586" y="1971"/>
                  </a:lnTo>
                  <a:lnTo>
                    <a:pt x="1602" y="1940"/>
                  </a:lnTo>
                  <a:lnTo>
                    <a:pt x="1622" y="1912"/>
                  </a:lnTo>
                  <a:lnTo>
                    <a:pt x="1646" y="1889"/>
                  </a:lnTo>
                  <a:lnTo>
                    <a:pt x="1675" y="1869"/>
                  </a:lnTo>
                  <a:lnTo>
                    <a:pt x="1706" y="1854"/>
                  </a:lnTo>
                  <a:lnTo>
                    <a:pt x="1741" y="1845"/>
                  </a:lnTo>
                  <a:lnTo>
                    <a:pt x="1776" y="1842"/>
                  </a:lnTo>
                  <a:close/>
                  <a:moveTo>
                    <a:pt x="630" y="1842"/>
                  </a:moveTo>
                  <a:lnTo>
                    <a:pt x="666" y="1845"/>
                  </a:lnTo>
                  <a:lnTo>
                    <a:pt x="700" y="1854"/>
                  </a:lnTo>
                  <a:lnTo>
                    <a:pt x="731" y="1869"/>
                  </a:lnTo>
                  <a:lnTo>
                    <a:pt x="760" y="1889"/>
                  </a:lnTo>
                  <a:lnTo>
                    <a:pt x="785" y="1912"/>
                  </a:lnTo>
                  <a:lnTo>
                    <a:pt x="805" y="1940"/>
                  </a:lnTo>
                  <a:lnTo>
                    <a:pt x="819" y="1971"/>
                  </a:lnTo>
                  <a:lnTo>
                    <a:pt x="829" y="2005"/>
                  </a:lnTo>
                  <a:lnTo>
                    <a:pt x="832" y="2040"/>
                  </a:lnTo>
                  <a:lnTo>
                    <a:pt x="829" y="2076"/>
                  </a:lnTo>
                  <a:lnTo>
                    <a:pt x="819" y="2109"/>
                  </a:lnTo>
                  <a:lnTo>
                    <a:pt x="805" y="2140"/>
                  </a:lnTo>
                  <a:lnTo>
                    <a:pt x="785" y="2168"/>
                  </a:lnTo>
                  <a:lnTo>
                    <a:pt x="760" y="2191"/>
                  </a:lnTo>
                  <a:lnTo>
                    <a:pt x="731" y="2211"/>
                  </a:lnTo>
                  <a:lnTo>
                    <a:pt x="700" y="2226"/>
                  </a:lnTo>
                  <a:lnTo>
                    <a:pt x="666" y="2235"/>
                  </a:lnTo>
                  <a:lnTo>
                    <a:pt x="630" y="2239"/>
                  </a:lnTo>
                  <a:lnTo>
                    <a:pt x="593" y="2235"/>
                  </a:lnTo>
                  <a:lnTo>
                    <a:pt x="559" y="2226"/>
                  </a:lnTo>
                  <a:lnTo>
                    <a:pt x="528" y="2211"/>
                  </a:lnTo>
                  <a:lnTo>
                    <a:pt x="499" y="2191"/>
                  </a:lnTo>
                  <a:lnTo>
                    <a:pt x="474" y="2168"/>
                  </a:lnTo>
                  <a:lnTo>
                    <a:pt x="454" y="2140"/>
                  </a:lnTo>
                  <a:lnTo>
                    <a:pt x="440" y="2109"/>
                  </a:lnTo>
                  <a:lnTo>
                    <a:pt x="430" y="2076"/>
                  </a:lnTo>
                  <a:lnTo>
                    <a:pt x="427" y="2040"/>
                  </a:lnTo>
                  <a:lnTo>
                    <a:pt x="430" y="2005"/>
                  </a:lnTo>
                  <a:lnTo>
                    <a:pt x="440" y="1971"/>
                  </a:lnTo>
                  <a:lnTo>
                    <a:pt x="454" y="1940"/>
                  </a:lnTo>
                  <a:lnTo>
                    <a:pt x="474" y="1912"/>
                  </a:lnTo>
                  <a:lnTo>
                    <a:pt x="499" y="1889"/>
                  </a:lnTo>
                  <a:lnTo>
                    <a:pt x="528" y="1869"/>
                  </a:lnTo>
                  <a:lnTo>
                    <a:pt x="559" y="1854"/>
                  </a:lnTo>
                  <a:lnTo>
                    <a:pt x="593" y="1845"/>
                  </a:lnTo>
                  <a:lnTo>
                    <a:pt x="630" y="1842"/>
                  </a:lnTo>
                  <a:close/>
                  <a:moveTo>
                    <a:pt x="1203" y="1446"/>
                  </a:moveTo>
                  <a:lnTo>
                    <a:pt x="1248" y="1450"/>
                  </a:lnTo>
                  <a:lnTo>
                    <a:pt x="1289" y="1459"/>
                  </a:lnTo>
                  <a:lnTo>
                    <a:pt x="1329" y="1474"/>
                  </a:lnTo>
                  <a:lnTo>
                    <a:pt x="1366" y="1493"/>
                  </a:lnTo>
                  <a:lnTo>
                    <a:pt x="1400" y="1519"/>
                  </a:lnTo>
                  <a:lnTo>
                    <a:pt x="1429" y="1547"/>
                  </a:lnTo>
                  <a:lnTo>
                    <a:pt x="1454" y="1580"/>
                  </a:lnTo>
                  <a:lnTo>
                    <a:pt x="1475" y="1616"/>
                  </a:lnTo>
                  <a:lnTo>
                    <a:pt x="1490" y="1655"/>
                  </a:lnTo>
                  <a:lnTo>
                    <a:pt x="1499" y="1696"/>
                  </a:lnTo>
                  <a:lnTo>
                    <a:pt x="1502" y="1739"/>
                  </a:lnTo>
                  <a:lnTo>
                    <a:pt x="1499" y="1782"/>
                  </a:lnTo>
                  <a:lnTo>
                    <a:pt x="1490" y="1823"/>
                  </a:lnTo>
                  <a:lnTo>
                    <a:pt x="1475" y="1862"/>
                  </a:lnTo>
                  <a:lnTo>
                    <a:pt x="1454" y="1898"/>
                  </a:lnTo>
                  <a:lnTo>
                    <a:pt x="1429" y="1931"/>
                  </a:lnTo>
                  <a:lnTo>
                    <a:pt x="1400" y="1960"/>
                  </a:lnTo>
                  <a:lnTo>
                    <a:pt x="1366" y="1985"/>
                  </a:lnTo>
                  <a:lnTo>
                    <a:pt x="1329" y="2005"/>
                  </a:lnTo>
                  <a:lnTo>
                    <a:pt x="1289" y="2020"/>
                  </a:lnTo>
                  <a:lnTo>
                    <a:pt x="1248" y="2029"/>
                  </a:lnTo>
                  <a:lnTo>
                    <a:pt x="1203" y="2032"/>
                  </a:lnTo>
                  <a:lnTo>
                    <a:pt x="1158" y="2029"/>
                  </a:lnTo>
                  <a:lnTo>
                    <a:pt x="1116" y="2020"/>
                  </a:lnTo>
                  <a:lnTo>
                    <a:pt x="1076" y="2005"/>
                  </a:lnTo>
                  <a:lnTo>
                    <a:pt x="1040" y="1985"/>
                  </a:lnTo>
                  <a:lnTo>
                    <a:pt x="1006" y="1960"/>
                  </a:lnTo>
                  <a:lnTo>
                    <a:pt x="977" y="1931"/>
                  </a:lnTo>
                  <a:lnTo>
                    <a:pt x="952" y="1898"/>
                  </a:lnTo>
                  <a:lnTo>
                    <a:pt x="932" y="1862"/>
                  </a:lnTo>
                  <a:lnTo>
                    <a:pt x="916" y="1823"/>
                  </a:lnTo>
                  <a:lnTo>
                    <a:pt x="907" y="1782"/>
                  </a:lnTo>
                  <a:lnTo>
                    <a:pt x="903" y="1739"/>
                  </a:lnTo>
                  <a:lnTo>
                    <a:pt x="907" y="1696"/>
                  </a:lnTo>
                  <a:lnTo>
                    <a:pt x="916" y="1655"/>
                  </a:lnTo>
                  <a:lnTo>
                    <a:pt x="932" y="1616"/>
                  </a:lnTo>
                  <a:lnTo>
                    <a:pt x="952" y="1580"/>
                  </a:lnTo>
                  <a:lnTo>
                    <a:pt x="977" y="1547"/>
                  </a:lnTo>
                  <a:lnTo>
                    <a:pt x="1006" y="1519"/>
                  </a:lnTo>
                  <a:lnTo>
                    <a:pt x="1040" y="1493"/>
                  </a:lnTo>
                  <a:lnTo>
                    <a:pt x="1076" y="1474"/>
                  </a:lnTo>
                  <a:lnTo>
                    <a:pt x="1116" y="1459"/>
                  </a:lnTo>
                  <a:lnTo>
                    <a:pt x="1158" y="1450"/>
                  </a:lnTo>
                  <a:lnTo>
                    <a:pt x="1203" y="1446"/>
                  </a:lnTo>
                  <a:close/>
                  <a:moveTo>
                    <a:pt x="1484" y="120"/>
                  </a:moveTo>
                  <a:lnTo>
                    <a:pt x="1448" y="123"/>
                  </a:lnTo>
                  <a:lnTo>
                    <a:pt x="1414" y="131"/>
                  </a:lnTo>
                  <a:lnTo>
                    <a:pt x="1383" y="144"/>
                  </a:lnTo>
                  <a:lnTo>
                    <a:pt x="1355" y="161"/>
                  </a:lnTo>
                  <a:lnTo>
                    <a:pt x="1328" y="183"/>
                  </a:lnTo>
                  <a:lnTo>
                    <a:pt x="1306" y="208"/>
                  </a:lnTo>
                  <a:lnTo>
                    <a:pt x="1288" y="236"/>
                  </a:lnTo>
                  <a:lnTo>
                    <a:pt x="1275" y="267"/>
                  </a:lnTo>
                  <a:lnTo>
                    <a:pt x="1266" y="299"/>
                  </a:lnTo>
                  <a:lnTo>
                    <a:pt x="1264" y="334"/>
                  </a:lnTo>
                  <a:lnTo>
                    <a:pt x="1264" y="882"/>
                  </a:lnTo>
                  <a:lnTo>
                    <a:pt x="1266" y="917"/>
                  </a:lnTo>
                  <a:lnTo>
                    <a:pt x="1275" y="950"/>
                  </a:lnTo>
                  <a:lnTo>
                    <a:pt x="1288" y="980"/>
                  </a:lnTo>
                  <a:lnTo>
                    <a:pt x="1306" y="1009"/>
                  </a:lnTo>
                  <a:lnTo>
                    <a:pt x="1328" y="1034"/>
                  </a:lnTo>
                  <a:lnTo>
                    <a:pt x="1355" y="1055"/>
                  </a:lnTo>
                  <a:lnTo>
                    <a:pt x="1383" y="1073"/>
                  </a:lnTo>
                  <a:lnTo>
                    <a:pt x="1414" y="1086"/>
                  </a:lnTo>
                  <a:lnTo>
                    <a:pt x="1448" y="1094"/>
                  </a:lnTo>
                  <a:lnTo>
                    <a:pt x="1484" y="1097"/>
                  </a:lnTo>
                  <a:lnTo>
                    <a:pt x="1728" y="1097"/>
                  </a:lnTo>
                  <a:lnTo>
                    <a:pt x="1728" y="1365"/>
                  </a:lnTo>
                  <a:lnTo>
                    <a:pt x="2002" y="1097"/>
                  </a:lnTo>
                  <a:lnTo>
                    <a:pt x="2668" y="1097"/>
                  </a:lnTo>
                  <a:lnTo>
                    <a:pt x="2704" y="1094"/>
                  </a:lnTo>
                  <a:lnTo>
                    <a:pt x="2737" y="1086"/>
                  </a:lnTo>
                  <a:lnTo>
                    <a:pt x="2769" y="1073"/>
                  </a:lnTo>
                  <a:lnTo>
                    <a:pt x="2797" y="1055"/>
                  </a:lnTo>
                  <a:lnTo>
                    <a:pt x="2822" y="1034"/>
                  </a:lnTo>
                  <a:lnTo>
                    <a:pt x="2844" y="1009"/>
                  </a:lnTo>
                  <a:lnTo>
                    <a:pt x="2862" y="980"/>
                  </a:lnTo>
                  <a:lnTo>
                    <a:pt x="2876" y="950"/>
                  </a:lnTo>
                  <a:lnTo>
                    <a:pt x="2884" y="917"/>
                  </a:lnTo>
                  <a:lnTo>
                    <a:pt x="2888" y="882"/>
                  </a:lnTo>
                  <a:lnTo>
                    <a:pt x="2888" y="334"/>
                  </a:lnTo>
                  <a:lnTo>
                    <a:pt x="2884" y="299"/>
                  </a:lnTo>
                  <a:lnTo>
                    <a:pt x="2876" y="267"/>
                  </a:lnTo>
                  <a:lnTo>
                    <a:pt x="2862" y="236"/>
                  </a:lnTo>
                  <a:lnTo>
                    <a:pt x="2844" y="208"/>
                  </a:lnTo>
                  <a:lnTo>
                    <a:pt x="2822" y="183"/>
                  </a:lnTo>
                  <a:lnTo>
                    <a:pt x="2797" y="161"/>
                  </a:lnTo>
                  <a:lnTo>
                    <a:pt x="2769" y="144"/>
                  </a:lnTo>
                  <a:lnTo>
                    <a:pt x="2737" y="131"/>
                  </a:lnTo>
                  <a:lnTo>
                    <a:pt x="2704" y="123"/>
                  </a:lnTo>
                  <a:lnTo>
                    <a:pt x="2668" y="120"/>
                  </a:lnTo>
                  <a:lnTo>
                    <a:pt x="1484" y="120"/>
                  </a:lnTo>
                  <a:close/>
                  <a:moveTo>
                    <a:pt x="1484" y="0"/>
                  </a:moveTo>
                  <a:lnTo>
                    <a:pt x="2668" y="0"/>
                  </a:lnTo>
                  <a:lnTo>
                    <a:pt x="2714" y="3"/>
                  </a:lnTo>
                  <a:lnTo>
                    <a:pt x="2759" y="12"/>
                  </a:lnTo>
                  <a:lnTo>
                    <a:pt x="2801" y="27"/>
                  </a:lnTo>
                  <a:lnTo>
                    <a:pt x="2840" y="46"/>
                  </a:lnTo>
                  <a:lnTo>
                    <a:pt x="2877" y="70"/>
                  </a:lnTo>
                  <a:lnTo>
                    <a:pt x="2910" y="97"/>
                  </a:lnTo>
                  <a:lnTo>
                    <a:pt x="2939" y="130"/>
                  </a:lnTo>
                  <a:lnTo>
                    <a:pt x="2963" y="165"/>
                  </a:lnTo>
                  <a:lnTo>
                    <a:pt x="2983" y="204"/>
                  </a:lnTo>
                  <a:lnTo>
                    <a:pt x="2998" y="245"/>
                  </a:lnTo>
                  <a:lnTo>
                    <a:pt x="3007" y="288"/>
                  </a:lnTo>
                  <a:lnTo>
                    <a:pt x="3010" y="334"/>
                  </a:lnTo>
                  <a:lnTo>
                    <a:pt x="3010" y="882"/>
                  </a:lnTo>
                  <a:lnTo>
                    <a:pt x="3007" y="928"/>
                  </a:lnTo>
                  <a:lnTo>
                    <a:pt x="2998" y="971"/>
                  </a:lnTo>
                  <a:lnTo>
                    <a:pt x="2983" y="1012"/>
                  </a:lnTo>
                  <a:lnTo>
                    <a:pt x="2963" y="1051"/>
                  </a:lnTo>
                  <a:lnTo>
                    <a:pt x="2939" y="1086"/>
                  </a:lnTo>
                  <a:lnTo>
                    <a:pt x="2910" y="1118"/>
                  </a:lnTo>
                  <a:lnTo>
                    <a:pt x="2877" y="1146"/>
                  </a:lnTo>
                  <a:lnTo>
                    <a:pt x="2840" y="1170"/>
                  </a:lnTo>
                  <a:lnTo>
                    <a:pt x="2801" y="1190"/>
                  </a:lnTo>
                  <a:lnTo>
                    <a:pt x="2759" y="1204"/>
                  </a:lnTo>
                  <a:lnTo>
                    <a:pt x="2714" y="1213"/>
                  </a:lnTo>
                  <a:lnTo>
                    <a:pt x="2668" y="1216"/>
                  </a:lnTo>
                  <a:lnTo>
                    <a:pt x="2053" y="1216"/>
                  </a:lnTo>
                  <a:lnTo>
                    <a:pt x="1604" y="1654"/>
                  </a:lnTo>
                  <a:lnTo>
                    <a:pt x="1604" y="1216"/>
                  </a:lnTo>
                  <a:lnTo>
                    <a:pt x="1484" y="1216"/>
                  </a:lnTo>
                  <a:lnTo>
                    <a:pt x="1437" y="1213"/>
                  </a:lnTo>
                  <a:lnTo>
                    <a:pt x="1393" y="1204"/>
                  </a:lnTo>
                  <a:lnTo>
                    <a:pt x="1351" y="1190"/>
                  </a:lnTo>
                  <a:lnTo>
                    <a:pt x="1312" y="1170"/>
                  </a:lnTo>
                  <a:lnTo>
                    <a:pt x="1275" y="1146"/>
                  </a:lnTo>
                  <a:lnTo>
                    <a:pt x="1242" y="1118"/>
                  </a:lnTo>
                  <a:lnTo>
                    <a:pt x="1214" y="1086"/>
                  </a:lnTo>
                  <a:lnTo>
                    <a:pt x="1189" y="1051"/>
                  </a:lnTo>
                  <a:lnTo>
                    <a:pt x="1169" y="1012"/>
                  </a:lnTo>
                  <a:lnTo>
                    <a:pt x="1154" y="971"/>
                  </a:lnTo>
                  <a:lnTo>
                    <a:pt x="1146" y="928"/>
                  </a:lnTo>
                  <a:lnTo>
                    <a:pt x="1143" y="882"/>
                  </a:lnTo>
                  <a:lnTo>
                    <a:pt x="1143" y="334"/>
                  </a:lnTo>
                  <a:lnTo>
                    <a:pt x="1145" y="288"/>
                  </a:lnTo>
                  <a:lnTo>
                    <a:pt x="1154" y="245"/>
                  </a:lnTo>
                  <a:lnTo>
                    <a:pt x="1169" y="204"/>
                  </a:lnTo>
                  <a:lnTo>
                    <a:pt x="1189" y="165"/>
                  </a:lnTo>
                  <a:lnTo>
                    <a:pt x="1213" y="130"/>
                  </a:lnTo>
                  <a:lnTo>
                    <a:pt x="1242" y="97"/>
                  </a:lnTo>
                  <a:lnTo>
                    <a:pt x="1275" y="70"/>
                  </a:lnTo>
                  <a:lnTo>
                    <a:pt x="1312" y="46"/>
                  </a:lnTo>
                  <a:lnTo>
                    <a:pt x="1350" y="27"/>
                  </a:lnTo>
                  <a:lnTo>
                    <a:pt x="1393" y="12"/>
                  </a:lnTo>
                  <a:lnTo>
                    <a:pt x="1437" y="3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07"/>
            <p:cNvSpPr>
              <a:spLocks noEditPoints="1"/>
            </p:cNvSpPr>
            <p:nvPr/>
          </p:nvSpPr>
          <p:spPr bwMode="auto">
            <a:xfrm>
              <a:off x="7221451" y="3557363"/>
              <a:ext cx="383181" cy="370753"/>
            </a:xfrm>
            <a:custGeom>
              <a:avLst/>
              <a:gdLst>
                <a:gd name="T0" fmla="*/ 1767 w 3666"/>
                <a:gd name="T1" fmla="*/ 3297 h 3543"/>
                <a:gd name="T2" fmla="*/ 1920 w 3666"/>
                <a:gd name="T3" fmla="*/ 3417 h 3543"/>
                <a:gd name="T4" fmla="*/ 2002 w 3666"/>
                <a:gd name="T5" fmla="*/ 3242 h 3543"/>
                <a:gd name="T6" fmla="*/ 547 w 3666"/>
                <a:gd name="T7" fmla="*/ 3185 h 3543"/>
                <a:gd name="T8" fmla="*/ 504 w 3666"/>
                <a:gd name="T9" fmla="*/ 3374 h 3543"/>
                <a:gd name="T10" fmla="*/ 697 w 3666"/>
                <a:gd name="T11" fmla="*/ 3374 h 3543"/>
                <a:gd name="T12" fmla="*/ 655 w 3666"/>
                <a:gd name="T13" fmla="*/ 3185 h 3543"/>
                <a:gd name="T14" fmla="*/ 2065 w 3666"/>
                <a:gd name="T15" fmla="*/ 3122 h 3543"/>
                <a:gd name="T16" fmla="*/ 2110 w 3666"/>
                <a:gd name="T17" fmla="*/ 3410 h 3543"/>
                <a:gd name="T18" fmla="*/ 1851 w 3666"/>
                <a:gd name="T19" fmla="*/ 3540 h 3543"/>
                <a:gd name="T20" fmla="*/ 1647 w 3666"/>
                <a:gd name="T21" fmla="*/ 3337 h 3543"/>
                <a:gd name="T22" fmla="*/ 1777 w 3666"/>
                <a:gd name="T23" fmla="*/ 3077 h 3543"/>
                <a:gd name="T24" fmla="*/ 747 w 3666"/>
                <a:gd name="T25" fmla="*/ 3097 h 3543"/>
                <a:gd name="T26" fmla="*/ 834 w 3666"/>
                <a:gd name="T27" fmla="*/ 3374 h 3543"/>
                <a:gd name="T28" fmla="*/ 601 w 3666"/>
                <a:gd name="T29" fmla="*/ 3543 h 3543"/>
                <a:gd name="T30" fmla="*/ 367 w 3666"/>
                <a:gd name="T31" fmla="*/ 3374 h 3543"/>
                <a:gd name="T32" fmla="*/ 455 w 3666"/>
                <a:gd name="T33" fmla="*/ 3097 h 3543"/>
                <a:gd name="T34" fmla="*/ 2456 w 3666"/>
                <a:gd name="T35" fmla="*/ 3157 h 3543"/>
                <a:gd name="T36" fmla="*/ 2205 w 3666"/>
                <a:gd name="T37" fmla="*/ 3208 h 3543"/>
                <a:gd name="T38" fmla="*/ 1977 w 3666"/>
                <a:gd name="T39" fmla="*/ 2982 h 3543"/>
                <a:gd name="T40" fmla="*/ 1662 w 3666"/>
                <a:gd name="T41" fmla="*/ 3065 h 3543"/>
                <a:gd name="T42" fmla="*/ 900 w 3666"/>
                <a:gd name="T43" fmla="*/ 3167 h 3543"/>
                <a:gd name="T44" fmla="*/ 644 w 3666"/>
                <a:gd name="T45" fmla="*/ 2973 h 3543"/>
                <a:gd name="T46" fmla="*/ 344 w 3666"/>
                <a:gd name="T47" fmla="*/ 3096 h 3543"/>
                <a:gd name="T48" fmla="*/ 44 w 3666"/>
                <a:gd name="T49" fmla="*/ 3223 h 3543"/>
                <a:gd name="T50" fmla="*/ 1741 w 3666"/>
                <a:gd name="T51" fmla="*/ 2240 h 3543"/>
                <a:gd name="T52" fmla="*/ 2225 w 3666"/>
                <a:gd name="T53" fmla="*/ 2609 h 3543"/>
                <a:gd name="T54" fmla="*/ 1757 w 3666"/>
                <a:gd name="T55" fmla="*/ 2230 h 3543"/>
                <a:gd name="T56" fmla="*/ 1595 w 3666"/>
                <a:gd name="T57" fmla="*/ 1977 h 3543"/>
                <a:gd name="T58" fmla="*/ 1945 w 3666"/>
                <a:gd name="T59" fmla="*/ 2139 h 3543"/>
                <a:gd name="T60" fmla="*/ 0 w 3666"/>
                <a:gd name="T61" fmla="*/ 2802 h 3543"/>
                <a:gd name="T62" fmla="*/ 119 w 3666"/>
                <a:gd name="T63" fmla="*/ 1886 h 3543"/>
                <a:gd name="T64" fmla="*/ 2049 w 3666"/>
                <a:gd name="T65" fmla="*/ 1519 h 3543"/>
                <a:gd name="T66" fmla="*/ 2171 w 3666"/>
                <a:gd name="T67" fmla="*/ 1616 h 3543"/>
                <a:gd name="T68" fmla="*/ 2237 w 3666"/>
                <a:gd name="T69" fmla="*/ 1475 h 3543"/>
                <a:gd name="T70" fmla="*/ 2405 w 3666"/>
                <a:gd name="T71" fmla="*/ 410 h 3543"/>
                <a:gd name="T72" fmla="*/ 2340 w 3666"/>
                <a:gd name="T73" fmla="*/ 1459 h 3543"/>
                <a:gd name="T74" fmla="*/ 2855 w 3666"/>
                <a:gd name="T75" fmla="*/ 1977 h 3543"/>
                <a:gd name="T76" fmla="*/ 2207 w 3666"/>
                <a:gd name="T77" fmla="*/ 1710 h 3543"/>
                <a:gd name="T78" fmla="*/ 1974 w 3666"/>
                <a:gd name="T79" fmla="*/ 1620 h 3543"/>
                <a:gd name="T80" fmla="*/ 2007 w 3666"/>
                <a:gd name="T81" fmla="*/ 1376 h 3543"/>
                <a:gd name="T82" fmla="*/ 2386 w 3666"/>
                <a:gd name="T83" fmla="*/ 408 h 3543"/>
                <a:gd name="T84" fmla="*/ 2827 w 3666"/>
                <a:gd name="T85" fmla="*/ 160 h 3543"/>
                <a:gd name="T86" fmla="*/ 3406 w 3666"/>
                <a:gd name="T87" fmla="*/ 670 h 3543"/>
                <a:gd name="T88" fmla="*/ 3663 w 3666"/>
                <a:gd name="T89" fmla="*/ 1414 h 3543"/>
                <a:gd name="T90" fmla="*/ 3515 w 3666"/>
                <a:gd name="T91" fmla="*/ 2179 h 3543"/>
                <a:gd name="T92" fmla="*/ 3035 w 3666"/>
                <a:gd name="T93" fmla="*/ 2751 h 3543"/>
                <a:gd name="T94" fmla="*/ 2773 w 3666"/>
                <a:gd name="T95" fmla="*/ 2676 h 3543"/>
                <a:gd name="T96" fmla="*/ 3272 w 3666"/>
                <a:gd name="T97" fmla="*/ 2201 h 3543"/>
                <a:gd name="T98" fmla="*/ 3462 w 3666"/>
                <a:gd name="T99" fmla="*/ 1519 h 3543"/>
                <a:gd name="T100" fmla="*/ 3267 w 3666"/>
                <a:gd name="T101" fmla="*/ 830 h 3543"/>
                <a:gd name="T102" fmla="*/ 2759 w 3666"/>
                <a:gd name="T103" fmla="*/ 354 h 3543"/>
                <a:gd name="T104" fmla="*/ 2055 w 3666"/>
                <a:gd name="T105" fmla="*/ 206 h 3543"/>
                <a:gd name="T106" fmla="*/ 1388 w 3666"/>
                <a:gd name="T107" fmla="*/ 447 h 3543"/>
                <a:gd name="T108" fmla="*/ 946 w 3666"/>
                <a:gd name="T109" fmla="*/ 987 h 3543"/>
                <a:gd name="T110" fmla="*/ 843 w 3666"/>
                <a:gd name="T111" fmla="*/ 1662 h 3543"/>
                <a:gd name="T112" fmla="*/ 662 w 3666"/>
                <a:gd name="T113" fmla="*/ 1213 h 3543"/>
                <a:gd name="T114" fmla="*/ 1009 w 3666"/>
                <a:gd name="T115" fmla="*/ 516 h 3543"/>
                <a:gd name="T116" fmla="*/ 1651 w 3666"/>
                <a:gd name="T117" fmla="*/ 8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6" h="3543">
                  <a:moveTo>
                    <a:pt x="1891" y="3173"/>
                  </a:moveTo>
                  <a:lnTo>
                    <a:pt x="1863" y="3176"/>
                  </a:lnTo>
                  <a:lnTo>
                    <a:pt x="1836" y="3185"/>
                  </a:lnTo>
                  <a:lnTo>
                    <a:pt x="1814" y="3200"/>
                  </a:lnTo>
                  <a:lnTo>
                    <a:pt x="1795" y="3220"/>
                  </a:lnTo>
                  <a:lnTo>
                    <a:pt x="1781" y="3242"/>
                  </a:lnTo>
                  <a:lnTo>
                    <a:pt x="1771" y="3269"/>
                  </a:lnTo>
                  <a:lnTo>
                    <a:pt x="1767" y="3297"/>
                  </a:lnTo>
                  <a:lnTo>
                    <a:pt x="1771" y="3325"/>
                  </a:lnTo>
                  <a:lnTo>
                    <a:pt x="1781" y="3351"/>
                  </a:lnTo>
                  <a:lnTo>
                    <a:pt x="1795" y="3374"/>
                  </a:lnTo>
                  <a:lnTo>
                    <a:pt x="1814" y="3393"/>
                  </a:lnTo>
                  <a:lnTo>
                    <a:pt x="1836" y="3408"/>
                  </a:lnTo>
                  <a:lnTo>
                    <a:pt x="1863" y="3417"/>
                  </a:lnTo>
                  <a:lnTo>
                    <a:pt x="1891" y="3420"/>
                  </a:lnTo>
                  <a:lnTo>
                    <a:pt x="1920" y="3417"/>
                  </a:lnTo>
                  <a:lnTo>
                    <a:pt x="1945" y="3408"/>
                  </a:lnTo>
                  <a:lnTo>
                    <a:pt x="1969" y="3393"/>
                  </a:lnTo>
                  <a:lnTo>
                    <a:pt x="1987" y="3374"/>
                  </a:lnTo>
                  <a:lnTo>
                    <a:pt x="2002" y="3351"/>
                  </a:lnTo>
                  <a:lnTo>
                    <a:pt x="2011" y="3325"/>
                  </a:lnTo>
                  <a:lnTo>
                    <a:pt x="2014" y="3297"/>
                  </a:lnTo>
                  <a:lnTo>
                    <a:pt x="2011" y="3269"/>
                  </a:lnTo>
                  <a:lnTo>
                    <a:pt x="2002" y="3242"/>
                  </a:lnTo>
                  <a:lnTo>
                    <a:pt x="1987" y="3220"/>
                  </a:lnTo>
                  <a:lnTo>
                    <a:pt x="1969" y="3200"/>
                  </a:lnTo>
                  <a:lnTo>
                    <a:pt x="1945" y="3185"/>
                  </a:lnTo>
                  <a:lnTo>
                    <a:pt x="1920" y="3176"/>
                  </a:lnTo>
                  <a:lnTo>
                    <a:pt x="1891" y="3173"/>
                  </a:lnTo>
                  <a:close/>
                  <a:moveTo>
                    <a:pt x="601" y="3173"/>
                  </a:moveTo>
                  <a:lnTo>
                    <a:pt x="572" y="3176"/>
                  </a:lnTo>
                  <a:lnTo>
                    <a:pt x="547" y="3185"/>
                  </a:lnTo>
                  <a:lnTo>
                    <a:pt x="523" y="3200"/>
                  </a:lnTo>
                  <a:lnTo>
                    <a:pt x="504" y="3220"/>
                  </a:lnTo>
                  <a:lnTo>
                    <a:pt x="490" y="3242"/>
                  </a:lnTo>
                  <a:lnTo>
                    <a:pt x="481" y="3269"/>
                  </a:lnTo>
                  <a:lnTo>
                    <a:pt x="478" y="3297"/>
                  </a:lnTo>
                  <a:lnTo>
                    <a:pt x="481" y="3325"/>
                  </a:lnTo>
                  <a:lnTo>
                    <a:pt x="490" y="3351"/>
                  </a:lnTo>
                  <a:lnTo>
                    <a:pt x="504" y="3374"/>
                  </a:lnTo>
                  <a:lnTo>
                    <a:pt x="523" y="3393"/>
                  </a:lnTo>
                  <a:lnTo>
                    <a:pt x="547" y="3408"/>
                  </a:lnTo>
                  <a:lnTo>
                    <a:pt x="572" y="3417"/>
                  </a:lnTo>
                  <a:lnTo>
                    <a:pt x="601" y="3420"/>
                  </a:lnTo>
                  <a:lnTo>
                    <a:pt x="629" y="3417"/>
                  </a:lnTo>
                  <a:lnTo>
                    <a:pt x="655" y="3408"/>
                  </a:lnTo>
                  <a:lnTo>
                    <a:pt x="678" y="3393"/>
                  </a:lnTo>
                  <a:lnTo>
                    <a:pt x="697" y="3374"/>
                  </a:lnTo>
                  <a:lnTo>
                    <a:pt x="712" y="3351"/>
                  </a:lnTo>
                  <a:lnTo>
                    <a:pt x="721" y="3325"/>
                  </a:lnTo>
                  <a:lnTo>
                    <a:pt x="724" y="3297"/>
                  </a:lnTo>
                  <a:lnTo>
                    <a:pt x="721" y="3269"/>
                  </a:lnTo>
                  <a:lnTo>
                    <a:pt x="712" y="3242"/>
                  </a:lnTo>
                  <a:lnTo>
                    <a:pt x="697" y="3220"/>
                  </a:lnTo>
                  <a:lnTo>
                    <a:pt x="678" y="3200"/>
                  </a:lnTo>
                  <a:lnTo>
                    <a:pt x="655" y="3185"/>
                  </a:lnTo>
                  <a:lnTo>
                    <a:pt x="629" y="3176"/>
                  </a:lnTo>
                  <a:lnTo>
                    <a:pt x="601" y="3173"/>
                  </a:lnTo>
                  <a:close/>
                  <a:moveTo>
                    <a:pt x="1891" y="3050"/>
                  </a:moveTo>
                  <a:lnTo>
                    <a:pt x="1931" y="3053"/>
                  </a:lnTo>
                  <a:lnTo>
                    <a:pt x="1969" y="3063"/>
                  </a:lnTo>
                  <a:lnTo>
                    <a:pt x="2004" y="3077"/>
                  </a:lnTo>
                  <a:lnTo>
                    <a:pt x="2036" y="3097"/>
                  </a:lnTo>
                  <a:lnTo>
                    <a:pt x="2065" y="3122"/>
                  </a:lnTo>
                  <a:lnTo>
                    <a:pt x="2090" y="3151"/>
                  </a:lnTo>
                  <a:lnTo>
                    <a:pt x="2110" y="3183"/>
                  </a:lnTo>
                  <a:lnTo>
                    <a:pt x="2125" y="3219"/>
                  </a:lnTo>
                  <a:lnTo>
                    <a:pt x="2134" y="3256"/>
                  </a:lnTo>
                  <a:lnTo>
                    <a:pt x="2137" y="3297"/>
                  </a:lnTo>
                  <a:lnTo>
                    <a:pt x="2134" y="3337"/>
                  </a:lnTo>
                  <a:lnTo>
                    <a:pt x="2125" y="3374"/>
                  </a:lnTo>
                  <a:lnTo>
                    <a:pt x="2110" y="3410"/>
                  </a:lnTo>
                  <a:lnTo>
                    <a:pt x="2090" y="3442"/>
                  </a:lnTo>
                  <a:lnTo>
                    <a:pt x="2065" y="3471"/>
                  </a:lnTo>
                  <a:lnTo>
                    <a:pt x="2036" y="3496"/>
                  </a:lnTo>
                  <a:lnTo>
                    <a:pt x="2004" y="3516"/>
                  </a:lnTo>
                  <a:lnTo>
                    <a:pt x="1969" y="3531"/>
                  </a:lnTo>
                  <a:lnTo>
                    <a:pt x="1931" y="3540"/>
                  </a:lnTo>
                  <a:lnTo>
                    <a:pt x="1891" y="3543"/>
                  </a:lnTo>
                  <a:lnTo>
                    <a:pt x="1851" y="3540"/>
                  </a:lnTo>
                  <a:lnTo>
                    <a:pt x="1813" y="3531"/>
                  </a:lnTo>
                  <a:lnTo>
                    <a:pt x="1777" y="3516"/>
                  </a:lnTo>
                  <a:lnTo>
                    <a:pt x="1745" y="3496"/>
                  </a:lnTo>
                  <a:lnTo>
                    <a:pt x="1716" y="3471"/>
                  </a:lnTo>
                  <a:lnTo>
                    <a:pt x="1692" y="3442"/>
                  </a:lnTo>
                  <a:lnTo>
                    <a:pt x="1672" y="3410"/>
                  </a:lnTo>
                  <a:lnTo>
                    <a:pt x="1656" y="3374"/>
                  </a:lnTo>
                  <a:lnTo>
                    <a:pt x="1647" y="3337"/>
                  </a:lnTo>
                  <a:lnTo>
                    <a:pt x="1644" y="3297"/>
                  </a:lnTo>
                  <a:lnTo>
                    <a:pt x="1647" y="3256"/>
                  </a:lnTo>
                  <a:lnTo>
                    <a:pt x="1656" y="3219"/>
                  </a:lnTo>
                  <a:lnTo>
                    <a:pt x="1672" y="3183"/>
                  </a:lnTo>
                  <a:lnTo>
                    <a:pt x="1692" y="3151"/>
                  </a:lnTo>
                  <a:lnTo>
                    <a:pt x="1716" y="3122"/>
                  </a:lnTo>
                  <a:lnTo>
                    <a:pt x="1745" y="3097"/>
                  </a:lnTo>
                  <a:lnTo>
                    <a:pt x="1777" y="3077"/>
                  </a:lnTo>
                  <a:lnTo>
                    <a:pt x="1813" y="3063"/>
                  </a:lnTo>
                  <a:lnTo>
                    <a:pt x="1851" y="3053"/>
                  </a:lnTo>
                  <a:lnTo>
                    <a:pt x="1891" y="3050"/>
                  </a:lnTo>
                  <a:close/>
                  <a:moveTo>
                    <a:pt x="601" y="3050"/>
                  </a:moveTo>
                  <a:lnTo>
                    <a:pt x="641" y="3053"/>
                  </a:lnTo>
                  <a:lnTo>
                    <a:pt x="679" y="3063"/>
                  </a:lnTo>
                  <a:lnTo>
                    <a:pt x="714" y="3077"/>
                  </a:lnTo>
                  <a:lnTo>
                    <a:pt x="747" y="3097"/>
                  </a:lnTo>
                  <a:lnTo>
                    <a:pt x="775" y="3122"/>
                  </a:lnTo>
                  <a:lnTo>
                    <a:pt x="800" y="3151"/>
                  </a:lnTo>
                  <a:lnTo>
                    <a:pt x="820" y="3183"/>
                  </a:lnTo>
                  <a:lnTo>
                    <a:pt x="834" y="3219"/>
                  </a:lnTo>
                  <a:lnTo>
                    <a:pt x="844" y="3256"/>
                  </a:lnTo>
                  <a:lnTo>
                    <a:pt x="848" y="3297"/>
                  </a:lnTo>
                  <a:lnTo>
                    <a:pt x="844" y="3337"/>
                  </a:lnTo>
                  <a:lnTo>
                    <a:pt x="834" y="3374"/>
                  </a:lnTo>
                  <a:lnTo>
                    <a:pt x="820" y="3410"/>
                  </a:lnTo>
                  <a:lnTo>
                    <a:pt x="800" y="3442"/>
                  </a:lnTo>
                  <a:lnTo>
                    <a:pt x="775" y="3471"/>
                  </a:lnTo>
                  <a:lnTo>
                    <a:pt x="747" y="3496"/>
                  </a:lnTo>
                  <a:lnTo>
                    <a:pt x="714" y="3516"/>
                  </a:lnTo>
                  <a:lnTo>
                    <a:pt x="679" y="3531"/>
                  </a:lnTo>
                  <a:lnTo>
                    <a:pt x="641" y="3540"/>
                  </a:lnTo>
                  <a:lnTo>
                    <a:pt x="601" y="3543"/>
                  </a:lnTo>
                  <a:lnTo>
                    <a:pt x="561" y="3540"/>
                  </a:lnTo>
                  <a:lnTo>
                    <a:pt x="523" y="3531"/>
                  </a:lnTo>
                  <a:lnTo>
                    <a:pt x="488" y="3516"/>
                  </a:lnTo>
                  <a:lnTo>
                    <a:pt x="455" y="3496"/>
                  </a:lnTo>
                  <a:lnTo>
                    <a:pt x="427" y="3471"/>
                  </a:lnTo>
                  <a:lnTo>
                    <a:pt x="402" y="3442"/>
                  </a:lnTo>
                  <a:lnTo>
                    <a:pt x="381" y="3410"/>
                  </a:lnTo>
                  <a:lnTo>
                    <a:pt x="367" y="3374"/>
                  </a:lnTo>
                  <a:lnTo>
                    <a:pt x="358" y="3337"/>
                  </a:lnTo>
                  <a:lnTo>
                    <a:pt x="354" y="3297"/>
                  </a:lnTo>
                  <a:lnTo>
                    <a:pt x="358" y="3256"/>
                  </a:lnTo>
                  <a:lnTo>
                    <a:pt x="367" y="3219"/>
                  </a:lnTo>
                  <a:lnTo>
                    <a:pt x="381" y="3183"/>
                  </a:lnTo>
                  <a:lnTo>
                    <a:pt x="402" y="3151"/>
                  </a:lnTo>
                  <a:lnTo>
                    <a:pt x="427" y="3122"/>
                  </a:lnTo>
                  <a:lnTo>
                    <a:pt x="455" y="3097"/>
                  </a:lnTo>
                  <a:lnTo>
                    <a:pt x="488" y="3077"/>
                  </a:lnTo>
                  <a:lnTo>
                    <a:pt x="523" y="3063"/>
                  </a:lnTo>
                  <a:lnTo>
                    <a:pt x="561" y="3053"/>
                  </a:lnTo>
                  <a:lnTo>
                    <a:pt x="601" y="3050"/>
                  </a:lnTo>
                  <a:close/>
                  <a:moveTo>
                    <a:pt x="0" y="2867"/>
                  </a:moveTo>
                  <a:lnTo>
                    <a:pt x="2460" y="2867"/>
                  </a:lnTo>
                  <a:lnTo>
                    <a:pt x="2460" y="3131"/>
                  </a:lnTo>
                  <a:lnTo>
                    <a:pt x="2456" y="3157"/>
                  </a:lnTo>
                  <a:lnTo>
                    <a:pt x="2447" y="3183"/>
                  </a:lnTo>
                  <a:lnTo>
                    <a:pt x="2434" y="3205"/>
                  </a:lnTo>
                  <a:lnTo>
                    <a:pt x="2415" y="3223"/>
                  </a:lnTo>
                  <a:lnTo>
                    <a:pt x="2393" y="3238"/>
                  </a:lnTo>
                  <a:lnTo>
                    <a:pt x="2368" y="3246"/>
                  </a:lnTo>
                  <a:lnTo>
                    <a:pt x="2341" y="3250"/>
                  </a:lnTo>
                  <a:lnTo>
                    <a:pt x="2214" y="3250"/>
                  </a:lnTo>
                  <a:lnTo>
                    <a:pt x="2205" y="3208"/>
                  </a:lnTo>
                  <a:lnTo>
                    <a:pt x="2191" y="3167"/>
                  </a:lnTo>
                  <a:lnTo>
                    <a:pt x="2172" y="3131"/>
                  </a:lnTo>
                  <a:lnTo>
                    <a:pt x="2148" y="3096"/>
                  </a:lnTo>
                  <a:lnTo>
                    <a:pt x="2121" y="3065"/>
                  </a:lnTo>
                  <a:lnTo>
                    <a:pt x="2090" y="3037"/>
                  </a:lnTo>
                  <a:lnTo>
                    <a:pt x="2054" y="3014"/>
                  </a:lnTo>
                  <a:lnTo>
                    <a:pt x="2017" y="2996"/>
                  </a:lnTo>
                  <a:lnTo>
                    <a:pt x="1977" y="2982"/>
                  </a:lnTo>
                  <a:lnTo>
                    <a:pt x="1935" y="2973"/>
                  </a:lnTo>
                  <a:lnTo>
                    <a:pt x="1891" y="2971"/>
                  </a:lnTo>
                  <a:lnTo>
                    <a:pt x="1847" y="2973"/>
                  </a:lnTo>
                  <a:lnTo>
                    <a:pt x="1805" y="2982"/>
                  </a:lnTo>
                  <a:lnTo>
                    <a:pt x="1765" y="2996"/>
                  </a:lnTo>
                  <a:lnTo>
                    <a:pt x="1727" y="3014"/>
                  </a:lnTo>
                  <a:lnTo>
                    <a:pt x="1693" y="3037"/>
                  </a:lnTo>
                  <a:lnTo>
                    <a:pt x="1662" y="3065"/>
                  </a:lnTo>
                  <a:lnTo>
                    <a:pt x="1634" y="3096"/>
                  </a:lnTo>
                  <a:lnTo>
                    <a:pt x="1611" y="3131"/>
                  </a:lnTo>
                  <a:lnTo>
                    <a:pt x="1592" y="3167"/>
                  </a:lnTo>
                  <a:lnTo>
                    <a:pt x="1577" y="3208"/>
                  </a:lnTo>
                  <a:lnTo>
                    <a:pt x="1569" y="3250"/>
                  </a:lnTo>
                  <a:lnTo>
                    <a:pt x="923" y="3250"/>
                  </a:lnTo>
                  <a:lnTo>
                    <a:pt x="914" y="3208"/>
                  </a:lnTo>
                  <a:lnTo>
                    <a:pt x="900" y="3167"/>
                  </a:lnTo>
                  <a:lnTo>
                    <a:pt x="881" y="3131"/>
                  </a:lnTo>
                  <a:lnTo>
                    <a:pt x="858" y="3096"/>
                  </a:lnTo>
                  <a:lnTo>
                    <a:pt x="830" y="3065"/>
                  </a:lnTo>
                  <a:lnTo>
                    <a:pt x="799" y="3037"/>
                  </a:lnTo>
                  <a:lnTo>
                    <a:pt x="764" y="3014"/>
                  </a:lnTo>
                  <a:lnTo>
                    <a:pt x="727" y="2996"/>
                  </a:lnTo>
                  <a:lnTo>
                    <a:pt x="687" y="2982"/>
                  </a:lnTo>
                  <a:lnTo>
                    <a:pt x="644" y="2973"/>
                  </a:lnTo>
                  <a:lnTo>
                    <a:pt x="601" y="2971"/>
                  </a:lnTo>
                  <a:lnTo>
                    <a:pt x="557" y="2973"/>
                  </a:lnTo>
                  <a:lnTo>
                    <a:pt x="514" y="2982"/>
                  </a:lnTo>
                  <a:lnTo>
                    <a:pt x="474" y="2996"/>
                  </a:lnTo>
                  <a:lnTo>
                    <a:pt x="438" y="3014"/>
                  </a:lnTo>
                  <a:lnTo>
                    <a:pt x="403" y="3037"/>
                  </a:lnTo>
                  <a:lnTo>
                    <a:pt x="371" y="3065"/>
                  </a:lnTo>
                  <a:lnTo>
                    <a:pt x="344" y="3096"/>
                  </a:lnTo>
                  <a:lnTo>
                    <a:pt x="320" y="3131"/>
                  </a:lnTo>
                  <a:lnTo>
                    <a:pt x="301" y="3167"/>
                  </a:lnTo>
                  <a:lnTo>
                    <a:pt x="288" y="3208"/>
                  </a:lnTo>
                  <a:lnTo>
                    <a:pt x="278" y="3250"/>
                  </a:lnTo>
                  <a:lnTo>
                    <a:pt x="119" y="3250"/>
                  </a:lnTo>
                  <a:lnTo>
                    <a:pt x="91" y="3246"/>
                  </a:lnTo>
                  <a:lnTo>
                    <a:pt x="67" y="3238"/>
                  </a:lnTo>
                  <a:lnTo>
                    <a:pt x="44" y="3223"/>
                  </a:lnTo>
                  <a:lnTo>
                    <a:pt x="27" y="3205"/>
                  </a:lnTo>
                  <a:lnTo>
                    <a:pt x="12" y="3183"/>
                  </a:lnTo>
                  <a:lnTo>
                    <a:pt x="3" y="3157"/>
                  </a:lnTo>
                  <a:lnTo>
                    <a:pt x="0" y="3131"/>
                  </a:lnTo>
                  <a:lnTo>
                    <a:pt x="0" y="2867"/>
                  </a:lnTo>
                  <a:close/>
                  <a:moveTo>
                    <a:pt x="1757" y="2230"/>
                  </a:moveTo>
                  <a:lnTo>
                    <a:pt x="1747" y="2233"/>
                  </a:lnTo>
                  <a:lnTo>
                    <a:pt x="1741" y="2240"/>
                  </a:lnTo>
                  <a:lnTo>
                    <a:pt x="1739" y="2249"/>
                  </a:lnTo>
                  <a:lnTo>
                    <a:pt x="1739" y="2598"/>
                  </a:lnTo>
                  <a:lnTo>
                    <a:pt x="1741" y="2608"/>
                  </a:lnTo>
                  <a:lnTo>
                    <a:pt x="1747" y="2615"/>
                  </a:lnTo>
                  <a:lnTo>
                    <a:pt x="1757" y="2617"/>
                  </a:lnTo>
                  <a:lnTo>
                    <a:pt x="2210" y="2617"/>
                  </a:lnTo>
                  <a:lnTo>
                    <a:pt x="2218" y="2615"/>
                  </a:lnTo>
                  <a:lnTo>
                    <a:pt x="2225" y="2609"/>
                  </a:lnTo>
                  <a:lnTo>
                    <a:pt x="2227" y="2601"/>
                  </a:lnTo>
                  <a:lnTo>
                    <a:pt x="2227" y="2592"/>
                  </a:lnTo>
                  <a:lnTo>
                    <a:pt x="2222" y="2586"/>
                  </a:lnTo>
                  <a:lnTo>
                    <a:pt x="1856" y="2235"/>
                  </a:lnTo>
                  <a:lnTo>
                    <a:pt x="1853" y="2233"/>
                  </a:lnTo>
                  <a:lnTo>
                    <a:pt x="1847" y="2231"/>
                  </a:lnTo>
                  <a:lnTo>
                    <a:pt x="1843" y="2230"/>
                  </a:lnTo>
                  <a:lnTo>
                    <a:pt x="1757" y="2230"/>
                  </a:lnTo>
                  <a:close/>
                  <a:moveTo>
                    <a:pt x="119" y="1886"/>
                  </a:moveTo>
                  <a:lnTo>
                    <a:pt x="1480" y="1886"/>
                  </a:lnTo>
                  <a:lnTo>
                    <a:pt x="1506" y="1888"/>
                  </a:lnTo>
                  <a:lnTo>
                    <a:pt x="1532" y="1897"/>
                  </a:lnTo>
                  <a:lnTo>
                    <a:pt x="1554" y="1912"/>
                  </a:lnTo>
                  <a:lnTo>
                    <a:pt x="1573" y="1931"/>
                  </a:lnTo>
                  <a:lnTo>
                    <a:pt x="1586" y="1952"/>
                  </a:lnTo>
                  <a:lnTo>
                    <a:pt x="1595" y="1977"/>
                  </a:lnTo>
                  <a:lnTo>
                    <a:pt x="1599" y="2005"/>
                  </a:lnTo>
                  <a:lnTo>
                    <a:pt x="1599" y="2093"/>
                  </a:lnTo>
                  <a:lnTo>
                    <a:pt x="1834" y="2093"/>
                  </a:lnTo>
                  <a:lnTo>
                    <a:pt x="1860" y="2095"/>
                  </a:lnTo>
                  <a:lnTo>
                    <a:pt x="1883" y="2101"/>
                  </a:lnTo>
                  <a:lnTo>
                    <a:pt x="1905" y="2110"/>
                  </a:lnTo>
                  <a:lnTo>
                    <a:pt x="1926" y="2123"/>
                  </a:lnTo>
                  <a:lnTo>
                    <a:pt x="1945" y="2139"/>
                  </a:lnTo>
                  <a:lnTo>
                    <a:pt x="2413" y="2601"/>
                  </a:lnTo>
                  <a:lnTo>
                    <a:pt x="2430" y="2620"/>
                  </a:lnTo>
                  <a:lnTo>
                    <a:pt x="2443" y="2641"/>
                  </a:lnTo>
                  <a:lnTo>
                    <a:pt x="2452" y="2665"/>
                  </a:lnTo>
                  <a:lnTo>
                    <a:pt x="2457" y="2689"/>
                  </a:lnTo>
                  <a:lnTo>
                    <a:pt x="2460" y="2715"/>
                  </a:lnTo>
                  <a:lnTo>
                    <a:pt x="2460" y="2802"/>
                  </a:lnTo>
                  <a:lnTo>
                    <a:pt x="0" y="2802"/>
                  </a:lnTo>
                  <a:lnTo>
                    <a:pt x="0" y="2005"/>
                  </a:lnTo>
                  <a:lnTo>
                    <a:pt x="3" y="1977"/>
                  </a:lnTo>
                  <a:lnTo>
                    <a:pt x="12" y="1952"/>
                  </a:lnTo>
                  <a:lnTo>
                    <a:pt x="26" y="1931"/>
                  </a:lnTo>
                  <a:lnTo>
                    <a:pt x="44" y="1912"/>
                  </a:lnTo>
                  <a:lnTo>
                    <a:pt x="67" y="1897"/>
                  </a:lnTo>
                  <a:lnTo>
                    <a:pt x="91" y="1888"/>
                  </a:lnTo>
                  <a:lnTo>
                    <a:pt x="119" y="1886"/>
                  </a:lnTo>
                  <a:close/>
                  <a:moveTo>
                    <a:pt x="2148" y="1419"/>
                  </a:moveTo>
                  <a:lnTo>
                    <a:pt x="2125" y="1422"/>
                  </a:lnTo>
                  <a:lnTo>
                    <a:pt x="2104" y="1429"/>
                  </a:lnTo>
                  <a:lnTo>
                    <a:pt x="2086" y="1441"/>
                  </a:lnTo>
                  <a:lnTo>
                    <a:pt x="2071" y="1457"/>
                  </a:lnTo>
                  <a:lnTo>
                    <a:pt x="2059" y="1475"/>
                  </a:lnTo>
                  <a:lnTo>
                    <a:pt x="2052" y="1496"/>
                  </a:lnTo>
                  <a:lnTo>
                    <a:pt x="2049" y="1519"/>
                  </a:lnTo>
                  <a:lnTo>
                    <a:pt x="2052" y="1541"/>
                  </a:lnTo>
                  <a:lnTo>
                    <a:pt x="2059" y="1562"/>
                  </a:lnTo>
                  <a:lnTo>
                    <a:pt x="2071" y="1581"/>
                  </a:lnTo>
                  <a:lnTo>
                    <a:pt x="2086" y="1597"/>
                  </a:lnTo>
                  <a:lnTo>
                    <a:pt x="2105" y="1608"/>
                  </a:lnTo>
                  <a:lnTo>
                    <a:pt x="2125" y="1616"/>
                  </a:lnTo>
                  <a:lnTo>
                    <a:pt x="2148" y="1618"/>
                  </a:lnTo>
                  <a:lnTo>
                    <a:pt x="2171" y="1616"/>
                  </a:lnTo>
                  <a:lnTo>
                    <a:pt x="2192" y="1608"/>
                  </a:lnTo>
                  <a:lnTo>
                    <a:pt x="2211" y="1597"/>
                  </a:lnTo>
                  <a:lnTo>
                    <a:pt x="2226" y="1581"/>
                  </a:lnTo>
                  <a:lnTo>
                    <a:pt x="2237" y="1562"/>
                  </a:lnTo>
                  <a:lnTo>
                    <a:pt x="2245" y="1541"/>
                  </a:lnTo>
                  <a:lnTo>
                    <a:pt x="2248" y="1519"/>
                  </a:lnTo>
                  <a:lnTo>
                    <a:pt x="2245" y="1496"/>
                  </a:lnTo>
                  <a:lnTo>
                    <a:pt x="2237" y="1475"/>
                  </a:lnTo>
                  <a:lnTo>
                    <a:pt x="2226" y="1457"/>
                  </a:lnTo>
                  <a:lnTo>
                    <a:pt x="2211" y="1441"/>
                  </a:lnTo>
                  <a:lnTo>
                    <a:pt x="2192" y="1429"/>
                  </a:lnTo>
                  <a:lnTo>
                    <a:pt x="2171" y="1422"/>
                  </a:lnTo>
                  <a:lnTo>
                    <a:pt x="2148" y="1419"/>
                  </a:lnTo>
                  <a:close/>
                  <a:moveTo>
                    <a:pt x="2386" y="408"/>
                  </a:moveTo>
                  <a:lnTo>
                    <a:pt x="2403" y="409"/>
                  </a:lnTo>
                  <a:lnTo>
                    <a:pt x="2405" y="410"/>
                  </a:lnTo>
                  <a:lnTo>
                    <a:pt x="2424" y="417"/>
                  </a:lnTo>
                  <a:lnTo>
                    <a:pt x="2438" y="429"/>
                  </a:lnTo>
                  <a:lnTo>
                    <a:pt x="2450" y="446"/>
                  </a:lnTo>
                  <a:lnTo>
                    <a:pt x="2455" y="463"/>
                  </a:lnTo>
                  <a:lnTo>
                    <a:pt x="2455" y="483"/>
                  </a:lnTo>
                  <a:lnTo>
                    <a:pt x="2307" y="1397"/>
                  </a:lnTo>
                  <a:lnTo>
                    <a:pt x="2326" y="1427"/>
                  </a:lnTo>
                  <a:lnTo>
                    <a:pt x="2340" y="1459"/>
                  </a:lnTo>
                  <a:lnTo>
                    <a:pt x="2347" y="1495"/>
                  </a:lnTo>
                  <a:lnTo>
                    <a:pt x="2841" y="1888"/>
                  </a:lnTo>
                  <a:lnTo>
                    <a:pt x="2852" y="1899"/>
                  </a:lnTo>
                  <a:lnTo>
                    <a:pt x="2861" y="1914"/>
                  </a:lnTo>
                  <a:lnTo>
                    <a:pt x="2865" y="1929"/>
                  </a:lnTo>
                  <a:lnTo>
                    <a:pt x="2865" y="1946"/>
                  </a:lnTo>
                  <a:lnTo>
                    <a:pt x="2863" y="1962"/>
                  </a:lnTo>
                  <a:lnTo>
                    <a:pt x="2855" y="1977"/>
                  </a:lnTo>
                  <a:lnTo>
                    <a:pt x="2854" y="1978"/>
                  </a:lnTo>
                  <a:lnTo>
                    <a:pt x="2843" y="1992"/>
                  </a:lnTo>
                  <a:lnTo>
                    <a:pt x="2829" y="2001"/>
                  </a:lnTo>
                  <a:lnTo>
                    <a:pt x="2815" y="2007"/>
                  </a:lnTo>
                  <a:lnTo>
                    <a:pt x="2798" y="2010"/>
                  </a:lnTo>
                  <a:lnTo>
                    <a:pt x="2783" y="2007"/>
                  </a:lnTo>
                  <a:lnTo>
                    <a:pt x="2766" y="2002"/>
                  </a:lnTo>
                  <a:lnTo>
                    <a:pt x="2207" y="1710"/>
                  </a:lnTo>
                  <a:lnTo>
                    <a:pt x="2178" y="1718"/>
                  </a:lnTo>
                  <a:lnTo>
                    <a:pt x="2148" y="1720"/>
                  </a:lnTo>
                  <a:lnTo>
                    <a:pt x="2112" y="1717"/>
                  </a:lnTo>
                  <a:lnTo>
                    <a:pt x="2079" y="1708"/>
                  </a:lnTo>
                  <a:lnTo>
                    <a:pt x="2046" y="1693"/>
                  </a:lnTo>
                  <a:lnTo>
                    <a:pt x="2019" y="1674"/>
                  </a:lnTo>
                  <a:lnTo>
                    <a:pt x="1994" y="1649"/>
                  </a:lnTo>
                  <a:lnTo>
                    <a:pt x="1974" y="1620"/>
                  </a:lnTo>
                  <a:lnTo>
                    <a:pt x="1960" y="1589"/>
                  </a:lnTo>
                  <a:lnTo>
                    <a:pt x="1950" y="1555"/>
                  </a:lnTo>
                  <a:lnTo>
                    <a:pt x="1946" y="1519"/>
                  </a:lnTo>
                  <a:lnTo>
                    <a:pt x="1950" y="1486"/>
                  </a:lnTo>
                  <a:lnTo>
                    <a:pt x="1957" y="1454"/>
                  </a:lnTo>
                  <a:lnTo>
                    <a:pt x="1970" y="1426"/>
                  </a:lnTo>
                  <a:lnTo>
                    <a:pt x="1986" y="1399"/>
                  </a:lnTo>
                  <a:lnTo>
                    <a:pt x="2007" y="1376"/>
                  </a:lnTo>
                  <a:lnTo>
                    <a:pt x="2032" y="1355"/>
                  </a:lnTo>
                  <a:lnTo>
                    <a:pt x="2059" y="1339"/>
                  </a:lnTo>
                  <a:lnTo>
                    <a:pt x="2326" y="455"/>
                  </a:lnTo>
                  <a:lnTo>
                    <a:pt x="2333" y="439"/>
                  </a:lnTo>
                  <a:lnTo>
                    <a:pt x="2343" y="427"/>
                  </a:lnTo>
                  <a:lnTo>
                    <a:pt x="2356" y="417"/>
                  </a:lnTo>
                  <a:lnTo>
                    <a:pt x="2371" y="410"/>
                  </a:lnTo>
                  <a:lnTo>
                    <a:pt x="2386" y="408"/>
                  </a:lnTo>
                  <a:close/>
                  <a:moveTo>
                    <a:pt x="2148" y="0"/>
                  </a:moveTo>
                  <a:lnTo>
                    <a:pt x="2252" y="3"/>
                  </a:lnTo>
                  <a:lnTo>
                    <a:pt x="2354" y="13"/>
                  </a:lnTo>
                  <a:lnTo>
                    <a:pt x="2454" y="30"/>
                  </a:lnTo>
                  <a:lnTo>
                    <a:pt x="2552" y="54"/>
                  </a:lnTo>
                  <a:lnTo>
                    <a:pt x="2646" y="83"/>
                  </a:lnTo>
                  <a:lnTo>
                    <a:pt x="2738" y="119"/>
                  </a:lnTo>
                  <a:lnTo>
                    <a:pt x="2827" y="160"/>
                  </a:lnTo>
                  <a:lnTo>
                    <a:pt x="2914" y="206"/>
                  </a:lnTo>
                  <a:lnTo>
                    <a:pt x="2996" y="259"/>
                  </a:lnTo>
                  <a:lnTo>
                    <a:pt x="3075" y="317"/>
                  </a:lnTo>
                  <a:lnTo>
                    <a:pt x="3151" y="378"/>
                  </a:lnTo>
                  <a:lnTo>
                    <a:pt x="3221" y="444"/>
                  </a:lnTo>
                  <a:lnTo>
                    <a:pt x="3287" y="516"/>
                  </a:lnTo>
                  <a:lnTo>
                    <a:pt x="3349" y="591"/>
                  </a:lnTo>
                  <a:lnTo>
                    <a:pt x="3406" y="670"/>
                  </a:lnTo>
                  <a:lnTo>
                    <a:pt x="3458" y="753"/>
                  </a:lnTo>
                  <a:lnTo>
                    <a:pt x="3505" y="838"/>
                  </a:lnTo>
                  <a:lnTo>
                    <a:pt x="3546" y="928"/>
                  </a:lnTo>
                  <a:lnTo>
                    <a:pt x="3582" y="1021"/>
                  </a:lnTo>
                  <a:lnTo>
                    <a:pt x="3612" y="1115"/>
                  </a:lnTo>
                  <a:lnTo>
                    <a:pt x="3635" y="1213"/>
                  </a:lnTo>
                  <a:lnTo>
                    <a:pt x="3653" y="1313"/>
                  </a:lnTo>
                  <a:lnTo>
                    <a:pt x="3663" y="1414"/>
                  </a:lnTo>
                  <a:lnTo>
                    <a:pt x="3666" y="1519"/>
                  </a:lnTo>
                  <a:lnTo>
                    <a:pt x="3663" y="1619"/>
                  </a:lnTo>
                  <a:lnTo>
                    <a:pt x="3653" y="1718"/>
                  </a:lnTo>
                  <a:lnTo>
                    <a:pt x="3637" y="1815"/>
                  </a:lnTo>
                  <a:lnTo>
                    <a:pt x="3615" y="1909"/>
                  </a:lnTo>
                  <a:lnTo>
                    <a:pt x="3587" y="2002"/>
                  </a:lnTo>
                  <a:lnTo>
                    <a:pt x="3554" y="2092"/>
                  </a:lnTo>
                  <a:lnTo>
                    <a:pt x="3515" y="2179"/>
                  </a:lnTo>
                  <a:lnTo>
                    <a:pt x="3472" y="2263"/>
                  </a:lnTo>
                  <a:lnTo>
                    <a:pt x="3422" y="2344"/>
                  </a:lnTo>
                  <a:lnTo>
                    <a:pt x="3368" y="2421"/>
                  </a:lnTo>
                  <a:lnTo>
                    <a:pt x="3309" y="2496"/>
                  </a:lnTo>
                  <a:lnTo>
                    <a:pt x="3247" y="2566"/>
                  </a:lnTo>
                  <a:lnTo>
                    <a:pt x="3181" y="2631"/>
                  </a:lnTo>
                  <a:lnTo>
                    <a:pt x="3109" y="2694"/>
                  </a:lnTo>
                  <a:lnTo>
                    <a:pt x="3035" y="2751"/>
                  </a:lnTo>
                  <a:lnTo>
                    <a:pt x="2957" y="2804"/>
                  </a:lnTo>
                  <a:lnTo>
                    <a:pt x="2875" y="2853"/>
                  </a:lnTo>
                  <a:lnTo>
                    <a:pt x="2791" y="2895"/>
                  </a:lnTo>
                  <a:lnTo>
                    <a:pt x="2703" y="2933"/>
                  </a:lnTo>
                  <a:lnTo>
                    <a:pt x="2613" y="2965"/>
                  </a:lnTo>
                  <a:lnTo>
                    <a:pt x="2613" y="2749"/>
                  </a:lnTo>
                  <a:lnTo>
                    <a:pt x="2694" y="2715"/>
                  </a:lnTo>
                  <a:lnTo>
                    <a:pt x="2773" y="2676"/>
                  </a:lnTo>
                  <a:lnTo>
                    <a:pt x="2848" y="2631"/>
                  </a:lnTo>
                  <a:lnTo>
                    <a:pt x="2919" y="2582"/>
                  </a:lnTo>
                  <a:lnTo>
                    <a:pt x="2988" y="2529"/>
                  </a:lnTo>
                  <a:lnTo>
                    <a:pt x="3053" y="2471"/>
                  </a:lnTo>
                  <a:lnTo>
                    <a:pt x="3114" y="2409"/>
                  </a:lnTo>
                  <a:lnTo>
                    <a:pt x="3171" y="2343"/>
                  </a:lnTo>
                  <a:lnTo>
                    <a:pt x="3224" y="2274"/>
                  </a:lnTo>
                  <a:lnTo>
                    <a:pt x="3272" y="2201"/>
                  </a:lnTo>
                  <a:lnTo>
                    <a:pt x="3314" y="2124"/>
                  </a:lnTo>
                  <a:lnTo>
                    <a:pt x="3352" y="2045"/>
                  </a:lnTo>
                  <a:lnTo>
                    <a:pt x="3385" y="1964"/>
                  </a:lnTo>
                  <a:lnTo>
                    <a:pt x="3412" y="1878"/>
                  </a:lnTo>
                  <a:lnTo>
                    <a:pt x="3434" y="1792"/>
                  </a:lnTo>
                  <a:lnTo>
                    <a:pt x="3449" y="1703"/>
                  </a:lnTo>
                  <a:lnTo>
                    <a:pt x="3458" y="1611"/>
                  </a:lnTo>
                  <a:lnTo>
                    <a:pt x="3462" y="1519"/>
                  </a:lnTo>
                  <a:lnTo>
                    <a:pt x="3458" y="1424"/>
                  </a:lnTo>
                  <a:lnTo>
                    <a:pt x="3449" y="1333"/>
                  </a:lnTo>
                  <a:lnTo>
                    <a:pt x="3433" y="1243"/>
                  </a:lnTo>
                  <a:lnTo>
                    <a:pt x="3410" y="1155"/>
                  </a:lnTo>
                  <a:lnTo>
                    <a:pt x="3383" y="1070"/>
                  </a:lnTo>
                  <a:lnTo>
                    <a:pt x="3349" y="987"/>
                  </a:lnTo>
                  <a:lnTo>
                    <a:pt x="3311" y="907"/>
                  </a:lnTo>
                  <a:lnTo>
                    <a:pt x="3267" y="830"/>
                  </a:lnTo>
                  <a:lnTo>
                    <a:pt x="3218" y="757"/>
                  </a:lnTo>
                  <a:lnTo>
                    <a:pt x="3165" y="687"/>
                  </a:lnTo>
                  <a:lnTo>
                    <a:pt x="3107" y="620"/>
                  </a:lnTo>
                  <a:lnTo>
                    <a:pt x="3045" y="559"/>
                  </a:lnTo>
                  <a:lnTo>
                    <a:pt x="2979" y="501"/>
                  </a:lnTo>
                  <a:lnTo>
                    <a:pt x="2909" y="447"/>
                  </a:lnTo>
                  <a:lnTo>
                    <a:pt x="2836" y="399"/>
                  </a:lnTo>
                  <a:lnTo>
                    <a:pt x="2759" y="354"/>
                  </a:lnTo>
                  <a:lnTo>
                    <a:pt x="2680" y="315"/>
                  </a:lnTo>
                  <a:lnTo>
                    <a:pt x="2597" y="282"/>
                  </a:lnTo>
                  <a:lnTo>
                    <a:pt x="2512" y="254"/>
                  </a:lnTo>
                  <a:lnTo>
                    <a:pt x="2424" y="232"/>
                  </a:lnTo>
                  <a:lnTo>
                    <a:pt x="2334" y="216"/>
                  </a:lnTo>
                  <a:lnTo>
                    <a:pt x="2242" y="206"/>
                  </a:lnTo>
                  <a:lnTo>
                    <a:pt x="2148" y="203"/>
                  </a:lnTo>
                  <a:lnTo>
                    <a:pt x="2055" y="206"/>
                  </a:lnTo>
                  <a:lnTo>
                    <a:pt x="1963" y="216"/>
                  </a:lnTo>
                  <a:lnTo>
                    <a:pt x="1873" y="232"/>
                  </a:lnTo>
                  <a:lnTo>
                    <a:pt x="1785" y="254"/>
                  </a:lnTo>
                  <a:lnTo>
                    <a:pt x="1700" y="282"/>
                  </a:lnTo>
                  <a:lnTo>
                    <a:pt x="1617" y="315"/>
                  </a:lnTo>
                  <a:lnTo>
                    <a:pt x="1537" y="354"/>
                  </a:lnTo>
                  <a:lnTo>
                    <a:pt x="1461" y="399"/>
                  </a:lnTo>
                  <a:lnTo>
                    <a:pt x="1388" y="447"/>
                  </a:lnTo>
                  <a:lnTo>
                    <a:pt x="1318" y="501"/>
                  </a:lnTo>
                  <a:lnTo>
                    <a:pt x="1252" y="559"/>
                  </a:lnTo>
                  <a:lnTo>
                    <a:pt x="1190" y="620"/>
                  </a:lnTo>
                  <a:lnTo>
                    <a:pt x="1132" y="687"/>
                  </a:lnTo>
                  <a:lnTo>
                    <a:pt x="1079" y="757"/>
                  </a:lnTo>
                  <a:lnTo>
                    <a:pt x="1030" y="830"/>
                  </a:lnTo>
                  <a:lnTo>
                    <a:pt x="985" y="907"/>
                  </a:lnTo>
                  <a:lnTo>
                    <a:pt x="946" y="987"/>
                  </a:lnTo>
                  <a:lnTo>
                    <a:pt x="913" y="1070"/>
                  </a:lnTo>
                  <a:lnTo>
                    <a:pt x="885" y="1155"/>
                  </a:lnTo>
                  <a:lnTo>
                    <a:pt x="864" y="1243"/>
                  </a:lnTo>
                  <a:lnTo>
                    <a:pt x="848" y="1333"/>
                  </a:lnTo>
                  <a:lnTo>
                    <a:pt x="838" y="1424"/>
                  </a:lnTo>
                  <a:lnTo>
                    <a:pt x="834" y="1519"/>
                  </a:lnTo>
                  <a:lnTo>
                    <a:pt x="837" y="1591"/>
                  </a:lnTo>
                  <a:lnTo>
                    <a:pt x="843" y="1662"/>
                  </a:lnTo>
                  <a:lnTo>
                    <a:pt x="852" y="1733"/>
                  </a:lnTo>
                  <a:lnTo>
                    <a:pt x="647" y="1733"/>
                  </a:lnTo>
                  <a:lnTo>
                    <a:pt x="638" y="1662"/>
                  </a:lnTo>
                  <a:lnTo>
                    <a:pt x="632" y="1591"/>
                  </a:lnTo>
                  <a:lnTo>
                    <a:pt x="631" y="1519"/>
                  </a:lnTo>
                  <a:lnTo>
                    <a:pt x="634" y="1414"/>
                  </a:lnTo>
                  <a:lnTo>
                    <a:pt x="644" y="1313"/>
                  </a:lnTo>
                  <a:lnTo>
                    <a:pt x="662" y="1213"/>
                  </a:lnTo>
                  <a:lnTo>
                    <a:pt x="685" y="1115"/>
                  </a:lnTo>
                  <a:lnTo>
                    <a:pt x="714" y="1021"/>
                  </a:lnTo>
                  <a:lnTo>
                    <a:pt x="750" y="928"/>
                  </a:lnTo>
                  <a:lnTo>
                    <a:pt x="791" y="838"/>
                  </a:lnTo>
                  <a:lnTo>
                    <a:pt x="839" y="753"/>
                  </a:lnTo>
                  <a:lnTo>
                    <a:pt x="890" y="670"/>
                  </a:lnTo>
                  <a:lnTo>
                    <a:pt x="948" y="591"/>
                  </a:lnTo>
                  <a:lnTo>
                    <a:pt x="1009" y="516"/>
                  </a:lnTo>
                  <a:lnTo>
                    <a:pt x="1075" y="444"/>
                  </a:lnTo>
                  <a:lnTo>
                    <a:pt x="1146" y="378"/>
                  </a:lnTo>
                  <a:lnTo>
                    <a:pt x="1222" y="317"/>
                  </a:lnTo>
                  <a:lnTo>
                    <a:pt x="1301" y="259"/>
                  </a:lnTo>
                  <a:lnTo>
                    <a:pt x="1383" y="206"/>
                  </a:lnTo>
                  <a:lnTo>
                    <a:pt x="1469" y="160"/>
                  </a:lnTo>
                  <a:lnTo>
                    <a:pt x="1559" y="119"/>
                  </a:lnTo>
                  <a:lnTo>
                    <a:pt x="1651" y="83"/>
                  </a:lnTo>
                  <a:lnTo>
                    <a:pt x="1745" y="54"/>
                  </a:lnTo>
                  <a:lnTo>
                    <a:pt x="1843" y="30"/>
                  </a:lnTo>
                  <a:lnTo>
                    <a:pt x="1943" y="13"/>
                  </a:lnTo>
                  <a:lnTo>
                    <a:pt x="2044" y="3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6856226" y="4210158"/>
              <a:ext cx="358780" cy="368362"/>
              <a:chOff x="-1162050" y="2613025"/>
              <a:chExt cx="684212" cy="701675"/>
            </a:xfrm>
            <a:solidFill>
              <a:schemeClr val="tx1"/>
            </a:solidFill>
          </p:grpSpPr>
          <p:sp>
            <p:nvSpPr>
              <p:cNvPr id="172" name="Freeform 112"/>
              <p:cNvSpPr>
                <a:spLocks/>
              </p:cNvSpPr>
              <p:nvPr/>
            </p:nvSpPr>
            <p:spPr bwMode="auto">
              <a:xfrm>
                <a:off x="-873125" y="2613025"/>
                <a:ext cx="106362" cy="109538"/>
              </a:xfrm>
              <a:custGeom>
                <a:avLst/>
                <a:gdLst>
                  <a:gd name="T0" fmla="*/ 267 w 535"/>
                  <a:gd name="T1" fmla="*/ 0 h 479"/>
                  <a:gd name="T2" fmla="*/ 267 w 535"/>
                  <a:gd name="T3" fmla="*/ 0 h 479"/>
                  <a:gd name="T4" fmla="*/ 311 w 535"/>
                  <a:gd name="T5" fmla="*/ 3 h 479"/>
                  <a:gd name="T6" fmla="*/ 352 w 535"/>
                  <a:gd name="T7" fmla="*/ 12 h 479"/>
                  <a:gd name="T8" fmla="*/ 390 w 535"/>
                  <a:gd name="T9" fmla="*/ 27 h 479"/>
                  <a:gd name="T10" fmla="*/ 425 w 535"/>
                  <a:gd name="T11" fmla="*/ 47 h 479"/>
                  <a:gd name="T12" fmla="*/ 456 w 535"/>
                  <a:gd name="T13" fmla="*/ 71 h 479"/>
                  <a:gd name="T14" fmla="*/ 483 w 535"/>
                  <a:gd name="T15" fmla="*/ 99 h 479"/>
                  <a:gd name="T16" fmla="*/ 504 w 535"/>
                  <a:gd name="T17" fmla="*/ 130 h 479"/>
                  <a:gd name="T18" fmla="*/ 521 w 535"/>
                  <a:gd name="T19" fmla="*/ 164 h 479"/>
                  <a:gd name="T20" fmla="*/ 531 w 535"/>
                  <a:gd name="T21" fmla="*/ 201 h 479"/>
                  <a:gd name="T22" fmla="*/ 535 w 535"/>
                  <a:gd name="T23" fmla="*/ 240 h 479"/>
                  <a:gd name="T24" fmla="*/ 531 w 535"/>
                  <a:gd name="T25" fmla="*/ 279 h 479"/>
                  <a:gd name="T26" fmla="*/ 521 w 535"/>
                  <a:gd name="T27" fmla="*/ 316 h 479"/>
                  <a:gd name="T28" fmla="*/ 504 w 535"/>
                  <a:gd name="T29" fmla="*/ 350 h 479"/>
                  <a:gd name="T30" fmla="*/ 483 w 535"/>
                  <a:gd name="T31" fmla="*/ 381 h 479"/>
                  <a:gd name="T32" fmla="*/ 456 w 535"/>
                  <a:gd name="T33" fmla="*/ 410 h 479"/>
                  <a:gd name="T34" fmla="*/ 425 w 535"/>
                  <a:gd name="T35" fmla="*/ 433 h 479"/>
                  <a:gd name="T36" fmla="*/ 390 w 535"/>
                  <a:gd name="T37" fmla="*/ 453 h 479"/>
                  <a:gd name="T38" fmla="*/ 352 w 535"/>
                  <a:gd name="T39" fmla="*/ 467 h 479"/>
                  <a:gd name="T40" fmla="*/ 311 w 535"/>
                  <a:gd name="T41" fmla="*/ 476 h 479"/>
                  <a:gd name="T42" fmla="*/ 267 w 535"/>
                  <a:gd name="T43" fmla="*/ 479 h 479"/>
                  <a:gd name="T44" fmla="*/ 224 w 535"/>
                  <a:gd name="T45" fmla="*/ 476 h 479"/>
                  <a:gd name="T46" fmla="*/ 183 w 535"/>
                  <a:gd name="T47" fmla="*/ 467 h 479"/>
                  <a:gd name="T48" fmla="*/ 145 w 535"/>
                  <a:gd name="T49" fmla="*/ 453 h 479"/>
                  <a:gd name="T50" fmla="*/ 110 w 535"/>
                  <a:gd name="T51" fmla="*/ 433 h 479"/>
                  <a:gd name="T52" fmla="*/ 79 w 535"/>
                  <a:gd name="T53" fmla="*/ 410 h 479"/>
                  <a:gd name="T54" fmla="*/ 52 w 535"/>
                  <a:gd name="T55" fmla="*/ 381 h 479"/>
                  <a:gd name="T56" fmla="*/ 30 w 535"/>
                  <a:gd name="T57" fmla="*/ 350 h 479"/>
                  <a:gd name="T58" fmla="*/ 14 w 535"/>
                  <a:gd name="T59" fmla="*/ 316 h 479"/>
                  <a:gd name="T60" fmla="*/ 4 w 535"/>
                  <a:gd name="T61" fmla="*/ 279 h 479"/>
                  <a:gd name="T62" fmla="*/ 0 w 535"/>
                  <a:gd name="T63" fmla="*/ 240 h 479"/>
                  <a:gd name="T64" fmla="*/ 4 w 535"/>
                  <a:gd name="T65" fmla="*/ 201 h 479"/>
                  <a:gd name="T66" fmla="*/ 14 w 535"/>
                  <a:gd name="T67" fmla="*/ 164 h 479"/>
                  <a:gd name="T68" fmla="*/ 30 w 535"/>
                  <a:gd name="T69" fmla="*/ 130 h 479"/>
                  <a:gd name="T70" fmla="*/ 52 w 535"/>
                  <a:gd name="T71" fmla="*/ 99 h 479"/>
                  <a:gd name="T72" fmla="*/ 79 w 535"/>
                  <a:gd name="T73" fmla="*/ 71 h 479"/>
                  <a:gd name="T74" fmla="*/ 110 w 535"/>
                  <a:gd name="T75" fmla="*/ 47 h 479"/>
                  <a:gd name="T76" fmla="*/ 145 w 535"/>
                  <a:gd name="T77" fmla="*/ 27 h 479"/>
                  <a:gd name="T78" fmla="*/ 183 w 535"/>
                  <a:gd name="T79" fmla="*/ 12 h 479"/>
                  <a:gd name="T80" fmla="*/ 224 w 535"/>
                  <a:gd name="T81" fmla="*/ 3 h 479"/>
                  <a:gd name="T82" fmla="*/ 267 w 535"/>
                  <a:gd name="T83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35" h="479">
                    <a:moveTo>
                      <a:pt x="267" y="0"/>
                    </a:moveTo>
                    <a:lnTo>
                      <a:pt x="267" y="0"/>
                    </a:lnTo>
                    <a:lnTo>
                      <a:pt x="311" y="3"/>
                    </a:lnTo>
                    <a:lnTo>
                      <a:pt x="352" y="12"/>
                    </a:lnTo>
                    <a:lnTo>
                      <a:pt x="390" y="27"/>
                    </a:lnTo>
                    <a:lnTo>
                      <a:pt x="425" y="47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4"/>
                    </a:lnTo>
                    <a:lnTo>
                      <a:pt x="531" y="201"/>
                    </a:lnTo>
                    <a:lnTo>
                      <a:pt x="535" y="240"/>
                    </a:lnTo>
                    <a:lnTo>
                      <a:pt x="531" y="279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1"/>
                    </a:lnTo>
                    <a:lnTo>
                      <a:pt x="456" y="410"/>
                    </a:lnTo>
                    <a:lnTo>
                      <a:pt x="425" y="433"/>
                    </a:lnTo>
                    <a:lnTo>
                      <a:pt x="390" y="453"/>
                    </a:lnTo>
                    <a:lnTo>
                      <a:pt x="352" y="467"/>
                    </a:lnTo>
                    <a:lnTo>
                      <a:pt x="311" y="476"/>
                    </a:lnTo>
                    <a:lnTo>
                      <a:pt x="267" y="479"/>
                    </a:lnTo>
                    <a:lnTo>
                      <a:pt x="224" y="476"/>
                    </a:lnTo>
                    <a:lnTo>
                      <a:pt x="183" y="467"/>
                    </a:lnTo>
                    <a:lnTo>
                      <a:pt x="145" y="453"/>
                    </a:lnTo>
                    <a:lnTo>
                      <a:pt x="110" y="433"/>
                    </a:lnTo>
                    <a:lnTo>
                      <a:pt x="79" y="410"/>
                    </a:lnTo>
                    <a:lnTo>
                      <a:pt x="52" y="381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79"/>
                    </a:lnTo>
                    <a:lnTo>
                      <a:pt x="0" y="240"/>
                    </a:lnTo>
                    <a:lnTo>
                      <a:pt x="4" y="201"/>
                    </a:lnTo>
                    <a:lnTo>
                      <a:pt x="14" y="164"/>
                    </a:lnTo>
                    <a:lnTo>
                      <a:pt x="30" y="130"/>
                    </a:lnTo>
                    <a:lnTo>
                      <a:pt x="52" y="99"/>
                    </a:lnTo>
                    <a:lnTo>
                      <a:pt x="79" y="71"/>
                    </a:lnTo>
                    <a:lnTo>
                      <a:pt x="110" y="47"/>
                    </a:lnTo>
                    <a:lnTo>
                      <a:pt x="145" y="27"/>
                    </a:lnTo>
                    <a:lnTo>
                      <a:pt x="183" y="12"/>
                    </a:lnTo>
                    <a:lnTo>
                      <a:pt x="224" y="3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113"/>
              <p:cNvSpPr>
                <a:spLocks/>
              </p:cNvSpPr>
              <p:nvPr/>
            </p:nvSpPr>
            <p:spPr bwMode="auto">
              <a:xfrm>
                <a:off x="-873125" y="3206750"/>
                <a:ext cx="106362" cy="107950"/>
              </a:xfrm>
              <a:custGeom>
                <a:avLst/>
                <a:gdLst>
                  <a:gd name="T0" fmla="*/ 267 w 535"/>
                  <a:gd name="T1" fmla="*/ 0 h 480"/>
                  <a:gd name="T2" fmla="*/ 311 w 535"/>
                  <a:gd name="T3" fmla="*/ 5 h 480"/>
                  <a:gd name="T4" fmla="*/ 352 w 535"/>
                  <a:gd name="T5" fmla="*/ 14 h 480"/>
                  <a:gd name="T6" fmla="*/ 390 w 535"/>
                  <a:gd name="T7" fmla="*/ 28 h 480"/>
                  <a:gd name="T8" fmla="*/ 425 w 535"/>
                  <a:gd name="T9" fmla="*/ 48 h 480"/>
                  <a:gd name="T10" fmla="*/ 456 w 535"/>
                  <a:gd name="T11" fmla="*/ 71 h 480"/>
                  <a:gd name="T12" fmla="*/ 483 w 535"/>
                  <a:gd name="T13" fmla="*/ 99 h 480"/>
                  <a:gd name="T14" fmla="*/ 504 w 535"/>
                  <a:gd name="T15" fmla="*/ 130 h 480"/>
                  <a:gd name="T16" fmla="*/ 521 w 535"/>
                  <a:gd name="T17" fmla="*/ 165 h 480"/>
                  <a:gd name="T18" fmla="*/ 531 w 535"/>
                  <a:gd name="T19" fmla="*/ 202 h 480"/>
                  <a:gd name="T20" fmla="*/ 535 w 535"/>
                  <a:gd name="T21" fmla="*/ 241 h 480"/>
                  <a:gd name="T22" fmla="*/ 531 w 535"/>
                  <a:gd name="T23" fmla="*/ 280 h 480"/>
                  <a:gd name="T24" fmla="*/ 521 w 535"/>
                  <a:gd name="T25" fmla="*/ 316 h 480"/>
                  <a:gd name="T26" fmla="*/ 504 w 535"/>
                  <a:gd name="T27" fmla="*/ 350 h 480"/>
                  <a:gd name="T28" fmla="*/ 483 w 535"/>
                  <a:gd name="T29" fmla="*/ 382 h 480"/>
                  <a:gd name="T30" fmla="*/ 456 w 535"/>
                  <a:gd name="T31" fmla="*/ 410 h 480"/>
                  <a:gd name="T32" fmla="*/ 425 w 535"/>
                  <a:gd name="T33" fmla="*/ 434 h 480"/>
                  <a:gd name="T34" fmla="*/ 390 w 535"/>
                  <a:gd name="T35" fmla="*/ 453 h 480"/>
                  <a:gd name="T36" fmla="*/ 352 w 535"/>
                  <a:gd name="T37" fmla="*/ 468 h 480"/>
                  <a:gd name="T38" fmla="*/ 311 w 535"/>
                  <a:gd name="T39" fmla="*/ 477 h 480"/>
                  <a:gd name="T40" fmla="*/ 267 w 535"/>
                  <a:gd name="T41" fmla="*/ 480 h 480"/>
                  <a:gd name="T42" fmla="*/ 224 w 535"/>
                  <a:gd name="T43" fmla="*/ 477 h 480"/>
                  <a:gd name="T44" fmla="*/ 183 w 535"/>
                  <a:gd name="T45" fmla="*/ 468 h 480"/>
                  <a:gd name="T46" fmla="*/ 145 w 535"/>
                  <a:gd name="T47" fmla="*/ 453 h 480"/>
                  <a:gd name="T48" fmla="*/ 110 w 535"/>
                  <a:gd name="T49" fmla="*/ 434 h 480"/>
                  <a:gd name="T50" fmla="*/ 79 w 535"/>
                  <a:gd name="T51" fmla="*/ 410 h 480"/>
                  <a:gd name="T52" fmla="*/ 52 w 535"/>
                  <a:gd name="T53" fmla="*/ 382 h 480"/>
                  <a:gd name="T54" fmla="*/ 30 w 535"/>
                  <a:gd name="T55" fmla="*/ 350 h 480"/>
                  <a:gd name="T56" fmla="*/ 14 w 535"/>
                  <a:gd name="T57" fmla="*/ 316 h 480"/>
                  <a:gd name="T58" fmla="*/ 4 w 535"/>
                  <a:gd name="T59" fmla="*/ 280 h 480"/>
                  <a:gd name="T60" fmla="*/ 0 w 535"/>
                  <a:gd name="T61" fmla="*/ 241 h 480"/>
                  <a:gd name="T62" fmla="*/ 4 w 535"/>
                  <a:gd name="T63" fmla="*/ 202 h 480"/>
                  <a:gd name="T64" fmla="*/ 14 w 535"/>
                  <a:gd name="T65" fmla="*/ 165 h 480"/>
                  <a:gd name="T66" fmla="*/ 30 w 535"/>
                  <a:gd name="T67" fmla="*/ 130 h 480"/>
                  <a:gd name="T68" fmla="*/ 52 w 535"/>
                  <a:gd name="T69" fmla="*/ 99 h 480"/>
                  <a:gd name="T70" fmla="*/ 79 w 535"/>
                  <a:gd name="T71" fmla="*/ 71 h 480"/>
                  <a:gd name="T72" fmla="*/ 110 w 535"/>
                  <a:gd name="T73" fmla="*/ 48 h 480"/>
                  <a:gd name="T74" fmla="*/ 145 w 535"/>
                  <a:gd name="T75" fmla="*/ 28 h 480"/>
                  <a:gd name="T76" fmla="*/ 183 w 535"/>
                  <a:gd name="T77" fmla="*/ 14 h 480"/>
                  <a:gd name="T78" fmla="*/ 224 w 535"/>
                  <a:gd name="T79" fmla="*/ 5 h 480"/>
                  <a:gd name="T80" fmla="*/ 267 w 535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5" h="480">
                    <a:moveTo>
                      <a:pt x="267" y="0"/>
                    </a:moveTo>
                    <a:lnTo>
                      <a:pt x="311" y="5"/>
                    </a:lnTo>
                    <a:lnTo>
                      <a:pt x="352" y="14"/>
                    </a:lnTo>
                    <a:lnTo>
                      <a:pt x="390" y="28"/>
                    </a:lnTo>
                    <a:lnTo>
                      <a:pt x="425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5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0"/>
                    </a:lnTo>
                    <a:lnTo>
                      <a:pt x="425" y="434"/>
                    </a:lnTo>
                    <a:lnTo>
                      <a:pt x="390" y="453"/>
                    </a:lnTo>
                    <a:lnTo>
                      <a:pt x="352" y="468"/>
                    </a:lnTo>
                    <a:lnTo>
                      <a:pt x="311" y="477"/>
                    </a:lnTo>
                    <a:lnTo>
                      <a:pt x="267" y="480"/>
                    </a:lnTo>
                    <a:lnTo>
                      <a:pt x="224" y="477"/>
                    </a:lnTo>
                    <a:lnTo>
                      <a:pt x="183" y="468"/>
                    </a:lnTo>
                    <a:lnTo>
                      <a:pt x="145" y="453"/>
                    </a:lnTo>
                    <a:lnTo>
                      <a:pt x="110" y="434"/>
                    </a:lnTo>
                    <a:lnTo>
                      <a:pt x="79" y="410"/>
                    </a:lnTo>
                    <a:lnTo>
                      <a:pt x="52" y="382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2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2" y="99"/>
                    </a:lnTo>
                    <a:lnTo>
                      <a:pt x="79" y="71"/>
                    </a:lnTo>
                    <a:lnTo>
                      <a:pt x="110" y="48"/>
                    </a:lnTo>
                    <a:lnTo>
                      <a:pt x="145" y="28"/>
                    </a:lnTo>
                    <a:lnTo>
                      <a:pt x="183" y="14"/>
                    </a:lnTo>
                    <a:lnTo>
                      <a:pt x="224" y="5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114"/>
              <p:cNvSpPr>
                <a:spLocks/>
              </p:cNvSpPr>
              <p:nvPr/>
            </p:nvSpPr>
            <p:spPr bwMode="auto">
              <a:xfrm>
                <a:off x="-584200" y="2909888"/>
                <a:ext cx="106362" cy="109538"/>
              </a:xfrm>
              <a:custGeom>
                <a:avLst/>
                <a:gdLst>
                  <a:gd name="T0" fmla="*/ 266 w 534"/>
                  <a:gd name="T1" fmla="*/ 0 h 480"/>
                  <a:gd name="T2" fmla="*/ 310 w 534"/>
                  <a:gd name="T3" fmla="*/ 4 h 480"/>
                  <a:gd name="T4" fmla="*/ 351 w 534"/>
                  <a:gd name="T5" fmla="*/ 13 h 480"/>
                  <a:gd name="T6" fmla="*/ 389 w 534"/>
                  <a:gd name="T7" fmla="*/ 28 h 480"/>
                  <a:gd name="T8" fmla="*/ 424 w 534"/>
                  <a:gd name="T9" fmla="*/ 47 h 480"/>
                  <a:gd name="T10" fmla="*/ 455 w 534"/>
                  <a:gd name="T11" fmla="*/ 71 h 480"/>
                  <a:gd name="T12" fmla="*/ 482 w 534"/>
                  <a:gd name="T13" fmla="*/ 99 h 480"/>
                  <a:gd name="T14" fmla="*/ 504 w 534"/>
                  <a:gd name="T15" fmla="*/ 130 h 480"/>
                  <a:gd name="T16" fmla="*/ 520 w 534"/>
                  <a:gd name="T17" fmla="*/ 165 h 480"/>
                  <a:gd name="T18" fmla="*/ 531 w 534"/>
                  <a:gd name="T19" fmla="*/ 201 h 480"/>
                  <a:gd name="T20" fmla="*/ 534 w 534"/>
                  <a:gd name="T21" fmla="*/ 241 h 480"/>
                  <a:gd name="T22" fmla="*/ 531 w 534"/>
                  <a:gd name="T23" fmla="*/ 280 h 480"/>
                  <a:gd name="T24" fmla="*/ 520 w 534"/>
                  <a:gd name="T25" fmla="*/ 316 h 480"/>
                  <a:gd name="T26" fmla="*/ 504 w 534"/>
                  <a:gd name="T27" fmla="*/ 351 h 480"/>
                  <a:gd name="T28" fmla="*/ 482 w 534"/>
                  <a:gd name="T29" fmla="*/ 382 h 480"/>
                  <a:gd name="T30" fmla="*/ 455 w 534"/>
                  <a:gd name="T31" fmla="*/ 411 h 480"/>
                  <a:gd name="T32" fmla="*/ 424 w 534"/>
                  <a:gd name="T33" fmla="*/ 434 h 480"/>
                  <a:gd name="T34" fmla="*/ 389 w 534"/>
                  <a:gd name="T35" fmla="*/ 454 h 480"/>
                  <a:gd name="T36" fmla="*/ 351 w 534"/>
                  <a:gd name="T37" fmla="*/ 468 h 480"/>
                  <a:gd name="T38" fmla="*/ 310 w 534"/>
                  <a:gd name="T39" fmla="*/ 477 h 480"/>
                  <a:gd name="T40" fmla="*/ 266 w 534"/>
                  <a:gd name="T41" fmla="*/ 480 h 480"/>
                  <a:gd name="T42" fmla="*/ 224 w 534"/>
                  <a:gd name="T43" fmla="*/ 477 h 480"/>
                  <a:gd name="T44" fmla="*/ 182 w 534"/>
                  <a:gd name="T45" fmla="*/ 468 h 480"/>
                  <a:gd name="T46" fmla="*/ 144 w 534"/>
                  <a:gd name="T47" fmla="*/ 454 h 480"/>
                  <a:gd name="T48" fmla="*/ 109 w 534"/>
                  <a:gd name="T49" fmla="*/ 434 h 480"/>
                  <a:gd name="T50" fmla="*/ 78 w 534"/>
                  <a:gd name="T51" fmla="*/ 411 h 480"/>
                  <a:gd name="T52" fmla="*/ 51 w 534"/>
                  <a:gd name="T53" fmla="*/ 382 h 480"/>
                  <a:gd name="T54" fmla="*/ 30 w 534"/>
                  <a:gd name="T55" fmla="*/ 351 h 480"/>
                  <a:gd name="T56" fmla="*/ 13 w 534"/>
                  <a:gd name="T57" fmla="*/ 316 h 480"/>
                  <a:gd name="T58" fmla="*/ 3 w 534"/>
                  <a:gd name="T59" fmla="*/ 280 h 480"/>
                  <a:gd name="T60" fmla="*/ 0 w 534"/>
                  <a:gd name="T61" fmla="*/ 241 h 480"/>
                  <a:gd name="T62" fmla="*/ 3 w 534"/>
                  <a:gd name="T63" fmla="*/ 201 h 480"/>
                  <a:gd name="T64" fmla="*/ 13 w 534"/>
                  <a:gd name="T65" fmla="*/ 165 h 480"/>
                  <a:gd name="T66" fmla="*/ 30 w 534"/>
                  <a:gd name="T67" fmla="*/ 130 h 480"/>
                  <a:gd name="T68" fmla="*/ 51 w 534"/>
                  <a:gd name="T69" fmla="*/ 99 h 480"/>
                  <a:gd name="T70" fmla="*/ 78 w 534"/>
                  <a:gd name="T71" fmla="*/ 71 h 480"/>
                  <a:gd name="T72" fmla="*/ 109 w 534"/>
                  <a:gd name="T73" fmla="*/ 47 h 480"/>
                  <a:gd name="T74" fmla="*/ 144 w 534"/>
                  <a:gd name="T75" fmla="*/ 28 h 480"/>
                  <a:gd name="T76" fmla="*/ 182 w 534"/>
                  <a:gd name="T77" fmla="*/ 13 h 480"/>
                  <a:gd name="T78" fmla="*/ 224 w 534"/>
                  <a:gd name="T79" fmla="*/ 4 h 480"/>
                  <a:gd name="T80" fmla="*/ 266 w 534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0">
                    <a:moveTo>
                      <a:pt x="266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89" y="28"/>
                    </a:lnTo>
                    <a:lnTo>
                      <a:pt x="424" y="47"/>
                    </a:lnTo>
                    <a:lnTo>
                      <a:pt x="455" y="71"/>
                    </a:lnTo>
                    <a:lnTo>
                      <a:pt x="482" y="99"/>
                    </a:lnTo>
                    <a:lnTo>
                      <a:pt x="504" y="130"/>
                    </a:lnTo>
                    <a:lnTo>
                      <a:pt x="520" y="165"/>
                    </a:lnTo>
                    <a:lnTo>
                      <a:pt x="531" y="201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0" y="316"/>
                    </a:lnTo>
                    <a:lnTo>
                      <a:pt x="504" y="351"/>
                    </a:lnTo>
                    <a:lnTo>
                      <a:pt x="482" y="382"/>
                    </a:lnTo>
                    <a:lnTo>
                      <a:pt x="455" y="411"/>
                    </a:lnTo>
                    <a:lnTo>
                      <a:pt x="424" y="434"/>
                    </a:lnTo>
                    <a:lnTo>
                      <a:pt x="389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0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1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1"/>
                    </a:lnTo>
                    <a:lnTo>
                      <a:pt x="13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7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115"/>
              <p:cNvSpPr>
                <a:spLocks/>
              </p:cNvSpPr>
              <p:nvPr/>
            </p:nvSpPr>
            <p:spPr bwMode="auto">
              <a:xfrm>
                <a:off x="-1162050" y="2909888"/>
                <a:ext cx="106362" cy="109538"/>
              </a:xfrm>
              <a:custGeom>
                <a:avLst/>
                <a:gdLst>
                  <a:gd name="T0" fmla="*/ 268 w 535"/>
                  <a:gd name="T1" fmla="*/ 0 h 480"/>
                  <a:gd name="T2" fmla="*/ 311 w 535"/>
                  <a:gd name="T3" fmla="*/ 4 h 480"/>
                  <a:gd name="T4" fmla="*/ 352 w 535"/>
                  <a:gd name="T5" fmla="*/ 13 h 480"/>
                  <a:gd name="T6" fmla="*/ 390 w 535"/>
                  <a:gd name="T7" fmla="*/ 28 h 480"/>
                  <a:gd name="T8" fmla="*/ 426 w 535"/>
                  <a:gd name="T9" fmla="*/ 47 h 480"/>
                  <a:gd name="T10" fmla="*/ 457 w 535"/>
                  <a:gd name="T11" fmla="*/ 71 h 480"/>
                  <a:gd name="T12" fmla="*/ 483 w 535"/>
                  <a:gd name="T13" fmla="*/ 99 h 480"/>
                  <a:gd name="T14" fmla="*/ 505 w 535"/>
                  <a:gd name="T15" fmla="*/ 130 h 480"/>
                  <a:gd name="T16" fmla="*/ 521 w 535"/>
                  <a:gd name="T17" fmla="*/ 165 h 480"/>
                  <a:gd name="T18" fmla="*/ 531 w 535"/>
                  <a:gd name="T19" fmla="*/ 201 h 480"/>
                  <a:gd name="T20" fmla="*/ 535 w 535"/>
                  <a:gd name="T21" fmla="*/ 241 h 480"/>
                  <a:gd name="T22" fmla="*/ 531 w 535"/>
                  <a:gd name="T23" fmla="*/ 280 h 480"/>
                  <a:gd name="T24" fmla="*/ 521 w 535"/>
                  <a:gd name="T25" fmla="*/ 316 h 480"/>
                  <a:gd name="T26" fmla="*/ 505 w 535"/>
                  <a:gd name="T27" fmla="*/ 351 h 480"/>
                  <a:gd name="T28" fmla="*/ 483 w 535"/>
                  <a:gd name="T29" fmla="*/ 382 h 480"/>
                  <a:gd name="T30" fmla="*/ 457 w 535"/>
                  <a:gd name="T31" fmla="*/ 411 h 480"/>
                  <a:gd name="T32" fmla="*/ 426 w 535"/>
                  <a:gd name="T33" fmla="*/ 434 h 480"/>
                  <a:gd name="T34" fmla="*/ 390 w 535"/>
                  <a:gd name="T35" fmla="*/ 454 h 480"/>
                  <a:gd name="T36" fmla="*/ 352 w 535"/>
                  <a:gd name="T37" fmla="*/ 468 h 480"/>
                  <a:gd name="T38" fmla="*/ 311 w 535"/>
                  <a:gd name="T39" fmla="*/ 477 h 480"/>
                  <a:gd name="T40" fmla="*/ 268 w 535"/>
                  <a:gd name="T41" fmla="*/ 480 h 480"/>
                  <a:gd name="T42" fmla="*/ 224 w 535"/>
                  <a:gd name="T43" fmla="*/ 477 h 480"/>
                  <a:gd name="T44" fmla="*/ 184 w 535"/>
                  <a:gd name="T45" fmla="*/ 468 h 480"/>
                  <a:gd name="T46" fmla="*/ 144 w 535"/>
                  <a:gd name="T47" fmla="*/ 454 h 480"/>
                  <a:gd name="T48" fmla="*/ 110 w 535"/>
                  <a:gd name="T49" fmla="*/ 434 h 480"/>
                  <a:gd name="T50" fmla="*/ 78 w 535"/>
                  <a:gd name="T51" fmla="*/ 411 h 480"/>
                  <a:gd name="T52" fmla="*/ 53 w 535"/>
                  <a:gd name="T53" fmla="*/ 382 h 480"/>
                  <a:gd name="T54" fmla="*/ 30 w 535"/>
                  <a:gd name="T55" fmla="*/ 351 h 480"/>
                  <a:gd name="T56" fmla="*/ 14 w 535"/>
                  <a:gd name="T57" fmla="*/ 316 h 480"/>
                  <a:gd name="T58" fmla="*/ 4 w 535"/>
                  <a:gd name="T59" fmla="*/ 280 h 480"/>
                  <a:gd name="T60" fmla="*/ 0 w 535"/>
                  <a:gd name="T61" fmla="*/ 241 h 480"/>
                  <a:gd name="T62" fmla="*/ 4 w 535"/>
                  <a:gd name="T63" fmla="*/ 201 h 480"/>
                  <a:gd name="T64" fmla="*/ 14 w 535"/>
                  <a:gd name="T65" fmla="*/ 165 h 480"/>
                  <a:gd name="T66" fmla="*/ 30 w 535"/>
                  <a:gd name="T67" fmla="*/ 130 h 480"/>
                  <a:gd name="T68" fmla="*/ 53 w 535"/>
                  <a:gd name="T69" fmla="*/ 99 h 480"/>
                  <a:gd name="T70" fmla="*/ 78 w 535"/>
                  <a:gd name="T71" fmla="*/ 71 h 480"/>
                  <a:gd name="T72" fmla="*/ 110 w 535"/>
                  <a:gd name="T73" fmla="*/ 47 h 480"/>
                  <a:gd name="T74" fmla="*/ 144 w 535"/>
                  <a:gd name="T75" fmla="*/ 28 h 480"/>
                  <a:gd name="T76" fmla="*/ 184 w 535"/>
                  <a:gd name="T77" fmla="*/ 13 h 480"/>
                  <a:gd name="T78" fmla="*/ 224 w 535"/>
                  <a:gd name="T79" fmla="*/ 4 h 480"/>
                  <a:gd name="T80" fmla="*/ 268 w 535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5" h="480">
                    <a:moveTo>
                      <a:pt x="268" y="0"/>
                    </a:moveTo>
                    <a:lnTo>
                      <a:pt x="311" y="4"/>
                    </a:lnTo>
                    <a:lnTo>
                      <a:pt x="352" y="13"/>
                    </a:lnTo>
                    <a:lnTo>
                      <a:pt x="390" y="28"/>
                    </a:lnTo>
                    <a:lnTo>
                      <a:pt x="426" y="47"/>
                    </a:lnTo>
                    <a:lnTo>
                      <a:pt x="457" y="71"/>
                    </a:lnTo>
                    <a:lnTo>
                      <a:pt x="483" y="99"/>
                    </a:lnTo>
                    <a:lnTo>
                      <a:pt x="505" y="130"/>
                    </a:lnTo>
                    <a:lnTo>
                      <a:pt x="521" y="165"/>
                    </a:lnTo>
                    <a:lnTo>
                      <a:pt x="531" y="201"/>
                    </a:lnTo>
                    <a:lnTo>
                      <a:pt x="535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5" y="351"/>
                    </a:lnTo>
                    <a:lnTo>
                      <a:pt x="483" y="382"/>
                    </a:lnTo>
                    <a:lnTo>
                      <a:pt x="457" y="411"/>
                    </a:lnTo>
                    <a:lnTo>
                      <a:pt x="426" y="434"/>
                    </a:lnTo>
                    <a:lnTo>
                      <a:pt x="390" y="454"/>
                    </a:lnTo>
                    <a:lnTo>
                      <a:pt x="352" y="468"/>
                    </a:lnTo>
                    <a:lnTo>
                      <a:pt x="311" y="477"/>
                    </a:lnTo>
                    <a:lnTo>
                      <a:pt x="268" y="480"/>
                    </a:lnTo>
                    <a:lnTo>
                      <a:pt x="224" y="477"/>
                    </a:lnTo>
                    <a:lnTo>
                      <a:pt x="184" y="468"/>
                    </a:lnTo>
                    <a:lnTo>
                      <a:pt x="144" y="454"/>
                    </a:lnTo>
                    <a:lnTo>
                      <a:pt x="110" y="434"/>
                    </a:lnTo>
                    <a:lnTo>
                      <a:pt x="78" y="411"/>
                    </a:lnTo>
                    <a:lnTo>
                      <a:pt x="53" y="382"/>
                    </a:lnTo>
                    <a:lnTo>
                      <a:pt x="30" y="351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1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3" y="99"/>
                    </a:lnTo>
                    <a:lnTo>
                      <a:pt x="78" y="71"/>
                    </a:lnTo>
                    <a:lnTo>
                      <a:pt x="110" y="47"/>
                    </a:lnTo>
                    <a:lnTo>
                      <a:pt x="144" y="28"/>
                    </a:lnTo>
                    <a:lnTo>
                      <a:pt x="184" y="13"/>
                    </a:lnTo>
                    <a:lnTo>
                      <a:pt x="224" y="4"/>
                    </a:lnTo>
                    <a:lnTo>
                      <a:pt x="2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16"/>
              <p:cNvSpPr>
                <a:spLocks/>
              </p:cNvSpPr>
              <p:nvPr/>
            </p:nvSpPr>
            <p:spPr bwMode="auto">
              <a:xfrm>
                <a:off x="-1041400" y="2738438"/>
                <a:ext cx="441325" cy="452438"/>
              </a:xfrm>
              <a:custGeom>
                <a:avLst/>
                <a:gdLst>
                  <a:gd name="T0" fmla="*/ 1222 w 2224"/>
                  <a:gd name="T1" fmla="*/ 181 h 1997"/>
                  <a:gd name="T2" fmla="*/ 1148 w 2224"/>
                  <a:gd name="T3" fmla="*/ 523 h 1997"/>
                  <a:gd name="T4" fmla="*/ 1263 w 2224"/>
                  <a:gd name="T5" fmla="*/ 541 h 1997"/>
                  <a:gd name="T6" fmla="*/ 1368 w 2224"/>
                  <a:gd name="T7" fmla="*/ 580 h 1997"/>
                  <a:gd name="T8" fmla="*/ 1463 w 2224"/>
                  <a:gd name="T9" fmla="*/ 638 h 1997"/>
                  <a:gd name="T10" fmla="*/ 1678 w 2224"/>
                  <a:gd name="T11" fmla="*/ 350 h 1997"/>
                  <a:gd name="T12" fmla="*/ 1833 w 2224"/>
                  <a:gd name="T13" fmla="*/ 491 h 1997"/>
                  <a:gd name="T14" fmla="*/ 1514 w 2224"/>
                  <a:gd name="T15" fmla="*/ 682 h 1997"/>
                  <a:gd name="T16" fmla="*/ 1581 w 2224"/>
                  <a:gd name="T17" fmla="*/ 766 h 1997"/>
                  <a:gd name="T18" fmla="*/ 1627 w 2224"/>
                  <a:gd name="T19" fmla="*/ 862 h 1997"/>
                  <a:gd name="T20" fmla="*/ 1650 w 2224"/>
                  <a:gd name="T21" fmla="*/ 967 h 1997"/>
                  <a:gd name="T22" fmla="*/ 2023 w 2224"/>
                  <a:gd name="T23" fmla="*/ 899 h 1997"/>
                  <a:gd name="T24" fmla="*/ 2023 w 2224"/>
                  <a:gd name="T25" fmla="*/ 1098 h 1997"/>
                  <a:gd name="T26" fmla="*/ 1651 w 2224"/>
                  <a:gd name="T27" fmla="*/ 1031 h 1997"/>
                  <a:gd name="T28" fmla="*/ 1636 w 2224"/>
                  <a:gd name="T29" fmla="*/ 1123 h 1997"/>
                  <a:gd name="T30" fmla="*/ 1603 w 2224"/>
                  <a:gd name="T31" fmla="*/ 1210 h 1997"/>
                  <a:gd name="T32" fmla="*/ 1553 w 2224"/>
                  <a:gd name="T33" fmla="*/ 1287 h 1997"/>
                  <a:gd name="T34" fmla="*/ 1781 w 2224"/>
                  <a:gd name="T35" fmla="*/ 1554 h 1997"/>
                  <a:gd name="T36" fmla="*/ 1897 w 2224"/>
                  <a:gd name="T37" fmla="*/ 1705 h 1997"/>
                  <a:gd name="T38" fmla="*/ 1730 w 2224"/>
                  <a:gd name="T39" fmla="*/ 1599 h 1997"/>
                  <a:gd name="T40" fmla="*/ 1433 w 2224"/>
                  <a:gd name="T41" fmla="*/ 1397 h 1997"/>
                  <a:gd name="T42" fmla="*/ 1347 w 2224"/>
                  <a:gd name="T43" fmla="*/ 1444 h 1997"/>
                  <a:gd name="T44" fmla="*/ 1251 w 2224"/>
                  <a:gd name="T45" fmla="*/ 1476 h 1997"/>
                  <a:gd name="T46" fmla="*/ 1148 w 2224"/>
                  <a:gd name="T47" fmla="*/ 1491 h 1997"/>
                  <a:gd name="T48" fmla="*/ 1222 w 2224"/>
                  <a:gd name="T49" fmla="*/ 1816 h 1997"/>
                  <a:gd name="T50" fmla="*/ 1001 w 2224"/>
                  <a:gd name="T51" fmla="*/ 1816 h 1997"/>
                  <a:gd name="T52" fmla="*/ 1076 w 2224"/>
                  <a:gd name="T53" fmla="*/ 1491 h 1997"/>
                  <a:gd name="T54" fmla="*/ 972 w 2224"/>
                  <a:gd name="T55" fmla="*/ 1476 h 1997"/>
                  <a:gd name="T56" fmla="*/ 876 w 2224"/>
                  <a:gd name="T57" fmla="*/ 1444 h 1997"/>
                  <a:gd name="T58" fmla="*/ 788 w 2224"/>
                  <a:gd name="T59" fmla="*/ 1397 h 1997"/>
                  <a:gd name="T60" fmla="*/ 492 w 2224"/>
                  <a:gd name="T61" fmla="*/ 1599 h 1997"/>
                  <a:gd name="T62" fmla="*/ 324 w 2224"/>
                  <a:gd name="T63" fmla="*/ 1705 h 1997"/>
                  <a:gd name="T64" fmla="*/ 442 w 2224"/>
                  <a:gd name="T65" fmla="*/ 1554 h 1997"/>
                  <a:gd name="T66" fmla="*/ 665 w 2224"/>
                  <a:gd name="T67" fmla="*/ 1280 h 1997"/>
                  <a:gd name="T68" fmla="*/ 609 w 2224"/>
                  <a:gd name="T69" fmla="*/ 1189 h 1997"/>
                  <a:gd name="T70" fmla="*/ 578 w 2224"/>
                  <a:gd name="T71" fmla="*/ 1086 h 1997"/>
                  <a:gd name="T72" fmla="*/ 201 w 2224"/>
                  <a:gd name="T73" fmla="*/ 1031 h 1997"/>
                  <a:gd name="T74" fmla="*/ 0 w 2224"/>
                  <a:gd name="T75" fmla="*/ 999 h 1997"/>
                  <a:gd name="T76" fmla="*/ 201 w 2224"/>
                  <a:gd name="T77" fmla="*/ 967 h 1997"/>
                  <a:gd name="T78" fmla="*/ 581 w 2224"/>
                  <a:gd name="T79" fmla="*/ 912 h 1997"/>
                  <a:gd name="T80" fmla="*/ 616 w 2224"/>
                  <a:gd name="T81" fmla="*/ 812 h 1997"/>
                  <a:gd name="T82" fmla="*/ 673 w 2224"/>
                  <a:gd name="T83" fmla="*/ 722 h 1997"/>
                  <a:gd name="T84" fmla="*/ 442 w 2224"/>
                  <a:gd name="T85" fmla="*/ 443 h 1997"/>
                  <a:gd name="T86" fmla="*/ 324 w 2224"/>
                  <a:gd name="T87" fmla="*/ 293 h 1997"/>
                  <a:gd name="T88" fmla="*/ 492 w 2224"/>
                  <a:gd name="T89" fmla="*/ 397 h 1997"/>
                  <a:gd name="T90" fmla="*/ 805 w 2224"/>
                  <a:gd name="T91" fmla="*/ 607 h 1997"/>
                  <a:gd name="T92" fmla="*/ 905 w 2224"/>
                  <a:gd name="T93" fmla="*/ 558 h 1997"/>
                  <a:gd name="T94" fmla="*/ 1017 w 2224"/>
                  <a:gd name="T95" fmla="*/ 529 h 1997"/>
                  <a:gd name="T96" fmla="*/ 1076 w 2224"/>
                  <a:gd name="T97" fmla="*/ 181 h 1997"/>
                  <a:gd name="T98" fmla="*/ 1111 w 2224"/>
                  <a:gd name="T99" fmla="*/ 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24" h="1997">
                    <a:moveTo>
                      <a:pt x="1111" y="0"/>
                    </a:moveTo>
                    <a:lnTo>
                      <a:pt x="1222" y="181"/>
                    </a:lnTo>
                    <a:lnTo>
                      <a:pt x="1148" y="181"/>
                    </a:lnTo>
                    <a:lnTo>
                      <a:pt x="1148" y="523"/>
                    </a:lnTo>
                    <a:lnTo>
                      <a:pt x="1206" y="529"/>
                    </a:lnTo>
                    <a:lnTo>
                      <a:pt x="1263" y="541"/>
                    </a:lnTo>
                    <a:lnTo>
                      <a:pt x="1317" y="558"/>
                    </a:lnTo>
                    <a:lnTo>
                      <a:pt x="1368" y="580"/>
                    </a:lnTo>
                    <a:lnTo>
                      <a:pt x="1418" y="607"/>
                    </a:lnTo>
                    <a:lnTo>
                      <a:pt x="1463" y="638"/>
                    </a:lnTo>
                    <a:lnTo>
                      <a:pt x="1730" y="397"/>
                    </a:lnTo>
                    <a:lnTo>
                      <a:pt x="1678" y="350"/>
                    </a:lnTo>
                    <a:lnTo>
                      <a:pt x="1897" y="293"/>
                    </a:lnTo>
                    <a:lnTo>
                      <a:pt x="1833" y="491"/>
                    </a:lnTo>
                    <a:lnTo>
                      <a:pt x="1781" y="443"/>
                    </a:lnTo>
                    <a:lnTo>
                      <a:pt x="1514" y="682"/>
                    </a:lnTo>
                    <a:lnTo>
                      <a:pt x="1550" y="722"/>
                    </a:lnTo>
                    <a:lnTo>
                      <a:pt x="1581" y="766"/>
                    </a:lnTo>
                    <a:lnTo>
                      <a:pt x="1607" y="813"/>
                    </a:lnTo>
                    <a:lnTo>
                      <a:pt x="1627" y="862"/>
                    </a:lnTo>
                    <a:lnTo>
                      <a:pt x="1642" y="913"/>
                    </a:lnTo>
                    <a:lnTo>
                      <a:pt x="1650" y="967"/>
                    </a:lnTo>
                    <a:lnTo>
                      <a:pt x="2023" y="967"/>
                    </a:lnTo>
                    <a:lnTo>
                      <a:pt x="2023" y="899"/>
                    </a:lnTo>
                    <a:lnTo>
                      <a:pt x="2224" y="999"/>
                    </a:lnTo>
                    <a:lnTo>
                      <a:pt x="2023" y="1098"/>
                    </a:lnTo>
                    <a:lnTo>
                      <a:pt x="2023" y="1031"/>
                    </a:lnTo>
                    <a:lnTo>
                      <a:pt x="1651" y="1031"/>
                    </a:lnTo>
                    <a:lnTo>
                      <a:pt x="1646" y="1078"/>
                    </a:lnTo>
                    <a:lnTo>
                      <a:pt x="1636" y="1123"/>
                    </a:lnTo>
                    <a:lnTo>
                      <a:pt x="1622" y="1168"/>
                    </a:lnTo>
                    <a:lnTo>
                      <a:pt x="1603" y="1210"/>
                    </a:lnTo>
                    <a:lnTo>
                      <a:pt x="1580" y="1249"/>
                    </a:lnTo>
                    <a:lnTo>
                      <a:pt x="1553" y="1287"/>
                    </a:lnTo>
                    <a:lnTo>
                      <a:pt x="1522" y="1322"/>
                    </a:lnTo>
                    <a:lnTo>
                      <a:pt x="1781" y="1554"/>
                    </a:lnTo>
                    <a:lnTo>
                      <a:pt x="1833" y="1506"/>
                    </a:lnTo>
                    <a:lnTo>
                      <a:pt x="1897" y="1705"/>
                    </a:lnTo>
                    <a:lnTo>
                      <a:pt x="1678" y="1646"/>
                    </a:lnTo>
                    <a:lnTo>
                      <a:pt x="1730" y="1599"/>
                    </a:lnTo>
                    <a:lnTo>
                      <a:pt x="1473" y="1369"/>
                    </a:lnTo>
                    <a:lnTo>
                      <a:pt x="1433" y="1397"/>
                    </a:lnTo>
                    <a:lnTo>
                      <a:pt x="1391" y="1422"/>
                    </a:lnTo>
                    <a:lnTo>
                      <a:pt x="1347" y="1444"/>
                    </a:lnTo>
                    <a:lnTo>
                      <a:pt x="1300" y="1462"/>
                    </a:lnTo>
                    <a:lnTo>
                      <a:pt x="1251" y="1476"/>
                    </a:lnTo>
                    <a:lnTo>
                      <a:pt x="1200" y="1485"/>
                    </a:lnTo>
                    <a:lnTo>
                      <a:pt x="1148" y="1491"/>
                    </a:lnTo>
                    <a:lnTo>
                      <a:pt x="1148" y="1816"/>
                    </a:lnTo>
                    <a:lnTo>
                      <a:pt x="1222" y="1816"/>
                    </a:lnTo>
                    <a:lnTo>
                      <a:pt x="1111" y="1997"/>
                    </a:lnTo>
                    <a:lnTo>
                      <a:pt x="1001" y="1816"/>
                    </a:lnTo>
                    <a:lnTo>
                      <a:pt x="1076" y="1816"/>
                    </a:lnTo>
                    <a:lnTo>
                      <a:pt x="1076" y="1491"/>
                    </a:lnTo>
                    <a:lnTo>
                      <a:pt x="1022" y="1485"/>
                    </a:lnTo>
                    <a:lnTo>
                      <a:pt x="972" y="1476"/>
                    </a:lnTo>
                    <a:lnTo>
                      <a:pt x="923" y="1462"/>
                    </a:lnTo>
                    <a:lnTo>
                      <a:pt x="876" y="1444"/>
                    </a:lnTo>
                    <a:lnTo>
                      <a:pt x="831" y="1422"/>
                    </a:lnTo>
                    <a:lnTo>
                      <a:pt x="788" y="1397"/>
                    </a:lnTo>
                    <a:lnTo>
                      <a:pt x="749" y="1369"/>
                    </a:lnTo>
                    <a:lnTo>
                      <a:pt x="492" y="1599"/>
                    </a:lnTo>
                    <a:lnTo>
                      <a:pt x="546" y="1647"/>
                    </a:lnTo>
                    <a:lnTo>
                      <a:pt x="324" y="1705"/>
                    </a:lnTo>
                    <a:lnTo>
                      <a:pt x="389" y="1506"/>
                    </a:lnTo>
                    <a:lnTo>
                      <a:pt x="442" y="1554"/>
                    </a:lnTo>
                    <a:lnTo>
                      <a:pt x="700" y="1321"/>
                    </a:lnTo>
                    <a:lnTo>
                      <a:pt x="665" y="1280"/>
                    </a:lnTo>
                    <a:lnTo>
                      <a:pt x="635" y="1236"/>
                    </a:lnTo>
                    <a:lnTo>
                      <a:pt x="609" y="1189"/>
                    </a:lnTo>
                    <a:lnTo>
                      <a:pt x="590" y="1138"/>
                    </a:lnTo>
                    <a:lnTo>
                      <a:pt x="578" y="1086"/>
                    </a:lnTo>
                    <a:lnTo>
                      <a:pt x="571" y="1031"/>
                    </a:lnTo>
                    <a:lnTo>
                      <a:pt x="201" y="1031"/>
                    </a:lnTo>
                    <a:lnTo>
                      <a:pt x="201" y="1098"/>
                    </a:lnTo>
                    <a:lnTo>
                      <a:pt x="0" y="999"/>
                    </a:lnTo>
                    <a:lnTo>
                      <a:pt x="201" y="899"/>
                    </a:lnTo>
                    <a:lnTo>
                      <a:pt x="201" y="967"/>
                    </a:lnTo>
                    <a:lnTo>
                      <a:pt x="572" y="967"/>
                    </a:lnTo>
                    <a:lnTo>
                      <a:pt x="581" y="912"/>
                    </a:lnTo>
                    <a:lnTo>
                      <a:pt x="596" y="861"/>
                    </a:lnTo>
                    <a:lnTo>
                      <a:pt x="616" y="812"/>
                    </a:lnTo>
                    <a:lnTo>
                      <a:pt x="641" y="765"/>
                    </a:lnTo>
                    <a:lnTo>
                      <a:pt x="673" y="722"/>
                    </a:lnTo>
                    <a:lnTo>
                      <a:pt x="709" y="682"/>
                    </a:lnTo>
                    <a:lnTo>
                      <a:pt x="442" y="443"/>
                    </a:lnTo>
                    <a:lnTo>
                      <a:pt x="389" y="491"/>
                    </a:lnTo>
                    <a:lnTo>
                      <a:pt x="324" y="293"/>
                    </a:lnTo>
                    <a:lnTo>
                      <a:pt x="546" y="350"/>
                    </a:lnTo>
                    <a:lnTo>
                      <a:pt x="492" y="397"/>
                    </a:lnTo>
                    <a:lnTo>
                      <a:pt x="760" y="638"/>
                    </a:lnTo>
                    <a:lnTo>
                      <a:pt x="805" y="607"/>
                    </a:lnTo>
                    <a:lnTo>
                      <a:pt x="853" y="580"/>
                    </a:lnTo>
                    <a:lnTo>
                      <a:pt x="905" y="558"/>
                    </a:lnTo>
                    <a:lnTo>
                      <a:pt x="960" y="541"/>
                    </a:lnTo>
                    <a:lnTo>
                      <a:pt x="1017" y="529"/>
                    </a:lnTo>
                    <a:lnTo>
                      <a:pt x="1076" y="523"/>
                    </a:lnTo>
                    <a:lnTo>
                      <a:pt x="1076" y="181"/>
                    </a:lnTo>
                    <a:lnTo>
                      <a:pt x="1001" y="181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117"/>
              <p:cNvSpPr>
                <a:spLocks/>
              </p:cNvSpPr>
              <p:nvPr/>
            </p:nvSpPr>
            <p:spPr bwMode="auto">
              <a:xfrm>
                <a:off x="-668338" y="2700338"/>
                <a:ext cx="104775" cy="109538"/>
              </a:xfrm>
              <a:custGeom>
                <a:avLst/>
                <a:gdLst>
                  <a:gd name="T0" fmla="*/ 267 w 534"/>
                  <a:gd name="T1" fmla="*/ 0 h 479"/>
                  <a:gd name="T2" fmla="*/ 310 w 534"/>
                  <a:gd name="T3" fmla="*/ 3 h 479"/>
                  <a:gd name="T4" fmla="*/ 351 w 534"/>
                  <a:gd name="T5" fmla="*/ 12 h 479"/>
                  <a:gd name="T6" fmla="*/ 390 w 534"/>
                  <a:gd name="T7" fmla="*/ 27 h 479"/>
                  <a:gd name="T8" fmla="*/ 424 w 534"/>
                  <a:gd name="T9" fmla="*/ 47 h 479"/>
                  <a:gd name="T10" fmla="*/ 456 w 534"/>
                  <a:gd name="T11" fmla="*/ 71 h 479"/>
                  <a:gd name="T12" fmla="*/ 483 w 534"/>
                  <a:gd name="T13" fmla="*/ 98 h 479"/>
                  <a:gd name="T14" fmla="*/ 504 w 534"/>
                  <a:gd name="T15" fmla="*/ 129 h 479"/>
                  <a:gd name="T16" fmla="*/ 521 w 534"/>
                  <a:gd name="T17" fmla="*/ 164 h 479"/>
                  <a:gd name="T18" fmla="*/ 531 w 534"/>
                  <a:gd name="T19" fmla="*/ 200 h 479"/>
                  <a:gd name="T20" fmla="*/ 534 w 534"/>
                  <a:gd name="T21" fmla="*/ 240 h 479"/>
                  <a:gd name="T22" fmla="*/ 531 w 534"/>
                  <a:gd name="T23" fmla="*/ 278 h 479"/>
                  <a:gd name="T24" fmla="*/ 521 w 534"/>
                  <a:gd name="T25" fmla="*/ 315 h 479"/>
                  <a:gd name="T26" fmla="*/ 504 w 534"/>
                  <a:gd name="T27" fmla="*/ 349 h 479"/>
                  <a:gd name="T28" fmla="*/ 483 w 534"/>
                  <a:gd name="T29" fmla="*/ 380 h 479"/>
                  <a:gd name="T30" fmla="*/ 456 w 534"/>
                  <a:gd name="T31" fmla="*/ 409 h 479"/>
                  <a:gd name="T32" fmla="*/ 424 w 534"/>
                  <a:gd name="T33" fmla="*/ 433 h 479"/>
                  <a:gd name="T34" fmla="*/ 390 w 534"/>
                  <a:gd name="T35" fmla="*/ 453 h 479"/>
                  <a:gd name="T36" fmla="*/ 351 w 534"/>
                  <a:gd name="T37" fmla="*/ 467 h 479"/>
                  <a:gd name="T38" fmla="*/ 310 w 534"/>
                  <a:gd name="T39" fmla="*/ 476 h 479"/>
                  <a:gd name="T40" fmla="*/ 267 w 534"/>
                  <a:gd name="T41" fmla="*/ 479 h 479"/>
                  <a:gd name="T42" fmla="*/ 224 w 534"/>
                  <a:gd name="T43" fmla="*/ 476 h 479"/>
                  <a:gd name="T44" fmla="*/ 182 w 534"/>
                  <a:gd name="T45" fmla="*/ 467 h 479"/>
                  <a:gd name="T46" fmla="*/ 144 w 534"/>
                  <a:gd name="T47" fmla="*/ 453 h 479"/>
                  <a:gd name="T48" fmla="*/ 110 w 534"/>
                  <a:gd name="T49" fmla="*/ 433 h 479"/>
                  <a:gd name="T50" fmla="*/ 78 w 534"/>
                  <a:gd name="T51" fmla="*/ 409 h 479"/>
                  <a:gd name="T52" fmla="*/ 51 w 534"/>
                  <a:gd name="T53" fmla="*/ 380 h 479"/>
                  <a:gd name="T54" fmla="*/ 30 w 534"/>
                  <a:gd name="T55" fmla="*/ 349 h 479"/>
                  <a:gd name="T56" fmla="*/ 13 w 534"/>
                  <a:gd name="T57" fmla="*/ 315 h 479"/>
                  <a:gd name="T58" fmla="*/ 3 w 534"/>
                  <a:gd name="T59" fmla="*/ 278 h 479"/>
                  <a:gd name="T60" fmla="*/ 0 w 534"/>
                  <a:gd name="T61" fmla="*/ 240 h 479"/>
                  <a:gd name="T62" fmla="*/ 3 w 534"/>
                  <a:gd name="T63" fmla="*/ 200 h 479"/>
                  <a:gd name="T64" fmla="*/ 13 w 534"/>
                  <a:gd name="T65" fmla="*/ 164 h 479"/>
                  <a:gd name="T66" fmla="*/ 30 w 534"/>
                  <a:gd name="T67" fmla="*/ 129 h 479"/>
                  <a:gd name="T68" fmla="*/ 51 w 534"/>
                  <a:gd name="T69" fmla="*/ 98 h 479"/>
                  <a:gd name="T70" fmla="*/ 78 w 534"/>
                  <a:gd name="T71" fmla="*/ 71 h 479"/>
                  <a:gd name="T72" fmla="*/ 110 w 534"/>
                  <a:gd name="T73" fmla="*/ 47 h 479"/>
                  <a:gd name="T74" fmla="*/ 144 w 534"/>
                  <a:gd name="T75" fmla="*/ 27 h 479"/>
                  <a:gd name="T76" fmla="*/ 182 w 534"/>
                  <a:gd name="T77" fmla="*/ 12 h 479"/>
                  <a:gd name="T78" fmla="*/ 224 w 534"/>
                  <a:gd name="T79" fmla="*/ 3 h 479"/>
                  <a:gd name="T80" fmla="*/ 267 w 534"/>
                  <a:gd name="T81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79">
                    <a:moveTo>
                      <a:pt x="267" y="0"/>
                    </a:moveTo>
                    <a:lnTo>
                      <a:pt x="310" y="3"/>
                    </a:lnTo>
                    <a:lnTo>
                      <a:pt x="351" y="12"/>
                    </a:lnTo>
                    <a:lnTo>
                      <a:pt x="390" y="27"/>
                    </a:lnTo>
                    <a:lnTo>
                      <a:pt x="424" y="47"/>
                    </a:lnTo>
                    <a:lnTo>
                      <a:pt x="456" y="71"/>
                    </a:lnTo>
                    <a:lnTo>
                      <a:pt x="483" y="98"/>
                    </a:lnTo>
                    <a:lnTo>
                      <a:pt x="504" y="129"/>
                    </a:lnTo>
                    <a:lnTo>
                      <a:pt x="521" y="164"/>
                    </a:lnTo>
                    <a:lnTo>
                      <a:pt x="531" y="200"/>
                    </a:lnTo>
                    <a:lnTo>
                      <a:pt x="534" y="240"/>
                    </a:lnTo>
                    <a:lnTo>
                      <a:pt x="531" y="278"/>
                    </a:lnTo>
                    <a:lnTo>
                      <a:pt x="521" y="315"/>
                    </a:lnTo>
                    <a:lnTo>
                      <a:pt x="504" y="349"/>
                    </a:lnTo>
                    <a:lnTo>
                      <a:pt x="483" y="380"/>
                    </a:lnTo>
                    <a:lnTo>
                      <a:pt x="456" y="409"/>
                    </a:lnTo>
                    <a:lnTo>
                      <a:pt x="424" y="433"/>
                    </a:lnTo>
                    <a:lnTo>
                      <a:pt x="390" y="453"/>
                    </a:lnTo>
                    <a:lnTo>
                      <a:pt x="351" y="467"/>
                    </a:lnTo>
                    <a:lnTo>
                      <a:pt x="310" y="476"/>
                    </a:lnTo>
                    <a:lnTo>
                      <a:pt x="267" y="479"/>
                    </a:lnTo>
                    <a:lnTo>
                      <a:pt x="224" y="476"/>
                    </a:lnTo>
                    <a:lnTo>
                      <a:pt x="182" y="467"/>
                    </a:lnTo>
                    <a:lnTo>
                      <a:pt x="144" y="453"/>
                    </a:lnTo>
                    <a:lnTo>
                      <a:pt x="110" y="433"/>
                    </a:lnTo>
                    <a:lnTo>
                      <a:pt x="78" y="409"/>
                    </a:lnTo>
                    <a:lnTo>
                      <a:pt x="51" y="380"/>
                    </a:lnTo>
                    <a:lnTo>
                      <a:pt x="30" y="349"/>
                    </a:lnTo>
                    <a:lnTo>
                      <a:pt x="13" y="315"/>
                    </a:lnTo>
                    <a:lnTo>
                      <a:pt x="3" y="278"/>
                    </a:lnTo>
                    <a:lnTo>
                      <a:pt x="0" y="240"/>
                    </a:lnTo>
                    <a:lnTo>
                      <a:pt x="3" y="200"/>
                    </a:lnTo>
                    <a:lnTo>
                      <a:pt x="13" y="164"/>
                    </a:lnTo>
                    <a:lnTo>
                      <a:pt x="30" y="129"/>
                    </a:lnTo>
                    <a:lnTo>
                      <a:pt x="51" y="98"/>
                    </a:lnTo>
                    <a:lnTo>
                      <a:pt x="78" y="71"/>
                    </a:lnTo>
                    <a:lnTo>
                      <a:pt x="110" y="47"/>
                    </a:lnTo>
                    <a:lnTo>
                      <a:pt x="144" y="27"/>
                    </a:lnTo>
                    <a:lnTo>
                      <a:pt x="182" y="12"/>
                    </a:lnTo>
                    <a:lnTo>
                      <a:pt x="224" y="3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118"/>
              <p:cNvSpPr>
                <a:spLocks/>
              </p:cNvSpPr>
              <p:nvPr/>
            </p:nvSpPr>
            <p:spPr bwMode="auto">
              <a:xfrm>
                <a:off x="-1077913" y="3119438"/>
                <a:ext cx="106362" cy="109538"/>
              </a:xfrm>
              <a:custGeom>
                <a:avLst/>
                <a:gdLst>
                  <a:gd name="T0" fmla="*/ 266 w 534"/>
                  <a:gd name="T1" fmla="*/ 0 h 481"/>
                  <a:gd name="T2" fmla="*/ 310 w 534"/>
                  <a:gd name="T3" fmla="*/ 4 h 481"/>
                  <a:gd name="T4" fmla="*/ 351 w 534"/>
                  <a:gd name="T5" fmla="*/ 13 h 481"/>
                  <a:gd name="T6" fmla="*/ 390 w 534"/>
                  <a:gd name="T7" fmla="*/ 28 h 481"/>
                  <a:gd name="T8" fmla="*/ 424 w 534"/>
                  <a:gd name="T9" fmla="*/ 48 h 481"/>
                  <a:gd name="T10" fmla="*/ 456 w 534"/>
                  <a:gd name="T11" fmla="*/ 71 h 481"/>
                  <a:gd name="T12" fmla="*/ 483 w 534"/>
                  <a:gd name="T13" fmla="*/ 99 h 481"/>
                  <a:gd name="T14" fmla="*/ 504 w 534"/>
                  <a:gd name="T15" fmla="*/ 130 h 481"/>
                  <a:gd name="T16" fmla="*/ 521 w 534"/>
                  <a:gd name="T17" fmla="*/ 165 h 481"/>
                  <a:gd name="T18" fmla="*/ 531 w 534"/>
                  <a:gd name="T19" fmla="*/ 202 h 481"/>
                  <a:gd name="T20" fmla="*/ 534 w 534"/>
                  <a:gd name="T21" fmla="*/ 241 h 481"/>
                  <a:gd name="T22" fmla="*/ 531 w 534"/>
                  <a:gd name="T23" fmla="*/ 280 h 481"/>
                  <a:gd name="T24" fmla="*/ 521 w 534"/>
                  <a:gd name="T25" fmla="*/ 316 h 481"/>
                  <a:gd name="T26" fmla="*/ 504 w 534"/>
                  <a:gd name="T27" fmla="*/ 350 h 481"/>
                  <a:gd name="T28" fmla="*/ 483 w 534"/>
                  <a:gd name="T29" fmla="*/ 382 h 481"/>
                  <a:gd name="T30" fmla="*/ 456 w 534"/>
                  <a:gd name="T31" fmla="*/ 411 h 481"/>
                  <a:gd name="T32" fmla="*/ 424 w 534"/>
                  <a:gd name="T33" fmla="*/ 434 h 481"/>
                  <a:gd name="T34" fmla="*/ 390 w 534"/>
                  <a:gd name="T35" fmla="*/ 454 h 481"/>
                  <a:gd name="T36" fmla="*/ 351 w 534"/>
                  <a:gd name="T37" fmla="*/ 468 h 481"/>
                  <a:gd name="T38" fmla="*/ 310 w 534"/>
                  <a:gd name="T39" fmla="*/ 477 h 481"/>
                  <a:gd name="T40" fmla="*/ 266 w 534"/>
                  <a:gd name="T41" fmla="*/ 481 h 481"/>
                  <a:gd name="T42" fmla="*/ 224 w 534"/>
                  <a:gd name="T43" fmla="*/ 477 h 481"/>
                  <a:gd name="T44" fmla="*/ 182 w 534"/>
                  <a:gd name="T45" fmla="*/ 468 h 481"/>
                  <a:gd name="T46" fmla="*/ 144 w 534"/>
                  <a:gd name="T47" fmla="*/ 454 h 481"/>
                  <a:gd name="T48" fmla="*/ 109 w 534"/>
                  <a:gd name="T49" fmla="*/ 434 h 481"/>
                  <a:gd name="T50" fmla="*/ 78 w 534"/>
                  <a:gd name="T51" fmla="*/ 411 h 481"/>
                  <a:gd name="T52" fmla="*/ 51 w 534"/>
                  <a:gd name="T53" fmla="*/ 382 h 481"/>
                  <a:gd name="T54" fmla="*/ 30 w 534"/>
                  <a:gd name="T55" fmla="*/ 350 h 481"/>
                  <a:gd name="T56" fmla="*/ 14 w 534"/>
                  <a:gd name="T57" fmla="*/ 316 h 481"/>
                  <a:gd name="T58" fmla="*/ 4 w 534"/>
                  <a:gd name="T59" fmla="*/ 280 h 481"/>
                  <a:gd name="T60" fmla="*/ 0 w 534"/>
                  <a:gd name="T61" fmla="*/ 241 h 481"/>
                  <a:gd name="T62" fmla="*/ 4 w 534"/>
                  <a:gd name="T63" fmla="*/ 202 h 481"/>
                  <a:gd name="T64" fmla="*/ 14 w 534"/>
                  <a:gd name="T65" fmla="*/ 165 h 481"/>
                  <a:gd name="T66" fmla="*/ 30 w 534"/>
                  <a:gd name="T67" fmla="*/ 130 h 481"/>
                  <a:gd name="T68" fmla="*/ 51 w 534"/>
                  <a:gd name="T69" fmla="*/ 99 h 481"/>
                  <a:gd name="T70" fmla="*/ 78 w 534"/>
                  <a:gd name="T71" fmla="*/ 71 h 481"/>
                  <a:gd name="T72" fmla="*/ 109 w 534"/>
                  <a:gd name="T73" fmla="*/ 48 h 481"/>
                  <a:gd name="T74" fmla="*/ 144 w 534"/>
                  <a:gd name="T75" fmla="*/ 28 h 481"/>
                  <a:gd name="T76" fmla="*/ 182 w 534"/>
                  <a:gd name="T77" fmla="*/ 13 h 481"/>
                  <a:gd name="T78" fmla="*/ 224 w 534"/>
                  <a:gd name="T79" fmla="*/ 4 h 481"/>
                  <a:gd name="T80" fmla="*/ 266 w 534"/>
                  <a:gd name="T8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1">
                    <a:moveTo>
                      <a:pt x="266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90" y="28"/>
                    </a:lnTo>
                    <a:lnTo>
                      <a:pt x="424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1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2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8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19"/>
              <p:cNvSpPr>
                <a:spLocks/>
              </p:cNvSpPr>
              <p:nvPr/>
            </p:nvSpPr>
            <p:spPr bwMode="auto">
              <a:xfrm>
                <a:off x="-668338" y="3119438"/>
                <a:ext cx="104775" cy="109538"/>
              </a:xfrm>
              <a:custGeom>
                <a:avLst/>
                <a:gdLst>
                  <a:gd name="T0" fmla="*/ 267 w 534"/>
                  <a:gd name="T1" fmla="*/ 0 h 481"/>
                  <a:gd name="T2" fmla="*/ 310 w 534"/>
                  <a:gd name="T3" fmla="*/ 4 h 481"/>
                  <a:gd name="T4" fmla="*/ 351 w 534"/>
                  <a:gd name="T5" fmla="*/ 13 h 481"/>
                  <a:gd name="T6" fmla="*/ 390 w 534"/>
                  <a:gd name="T7" fmla="*/ 28 h 481"/>
                  <a:gd name="T8" fmla="*/ 424 w 534"/>
                  <a:gd name="T9" fmla="*/ 48 h 481"/>
                  <a:gd name="T10" fmla="*/ 456 w 534"/>
                  <a:gd name="T11" fmla="*/ 71 h 481"/>
                  <a:gd name="T12" fmla="*/ 483 w 534"/>
                  <a:gd name="T13" fmla="*/ 99 h 481"/>
                  <a:gd name="T14" fmla="*/ 504 w 534"/>
                  <a:gd name="T15" fmla="*/ 130 h 481"/>
                  <a:gd name="T16" fmla="*/ 521 w 534"/>
                  <a:gd name="T17" fmla="*/ 165 h 481"/>
                  <a:gd name="T18" fmla="*/ 531 w 534"/>
                  <a:gd name="T19" fmla="*/ 202 h 481"/>
                  <a:gd name="T20" fmla="*/ 534 w 534"/>
                  <a:gd name="T21" fmla="*/ 241 h 481"/>
                  <a:gd name="T22" fmla="*/ 531 w 534"/>
                  <a:gd name="T23" fmla="*/ 280 h 481"/>
                  <a:gd name="T24" fmla="*/ 521 w 534"/>
                  <a:gd name="T25" fmla="*/ 316 h 481"/>
                  <a:gd name="T26" fmla="*/ 504 w 534"/>
                  <a:gd name="T27" fmla="*/ 350 h 481"/>
                  <a:gd name="T28" fmla="*/ 483 w 534"/>
                  <a:gd name="T29" fmla="*/ 382 h 481"/>
                  <a:gd name="T30" fmla="*/ 456 w 534"/>
                  <a:gd name="T31" fmla="*/ 411 h 481"/>
                  <a:gd name="T32" fmla="*/ 424 w 534"/>
                  <a:gd name="T33" fmla="*/ 434 h 481"/>
                  <a:gd name="T34" fmla="*/ 390 w 534"/>
                  <a:gd name="T35" fmla="*/ 454 h 481"/>
                  <a:gd name="T36" fmla="*/ 351 w 534"/>
                  <a:gd name="T37" fmla="*/ 468 h 481"/>
                  <a:gd name="T38" fmla="*/ 310 w 534"/>
                  <a:gd name="T39" fmla="*/ 477 h 481"/>
                  <a:gd name="T40" fmla="*/ 267 w 534"/>
                  <a:gd name="T41" fmla="*/ 481 h 481"/>
                  <a:gd name="T42" fmla="*/ 224 w 534"/>
                  <a:gd name="T43" fmla="*/ 477 h 481"/>
                  <a:gd name="T44" fmla="*/ 182 w 534"/>
                  <a:gd name="T45" fmla="*/ 468 h 481"/>
                  <a:gd name="T46" fmla="*/ 144 w 534"/>
                  <a:gd name="T47" fmla="*/ 454 h 481"/>
                  <a:gd name="T48" fmla="*/ 110 w 534"/>
                  <a:gd name="T49" fmla="*/ 434 h 481"/>
                  <a:gd name="T50" fmla="*/ 78 w 534"/>
                  <a:gd name="T51" fmla="*/ 411 h 481"/>
                  <a:gd name="T52" fmla="*/ 51 w 534"/>
                  <a:gd name="T53" fmla="*/ 382 h 481"/>
                  <a:gd name="T54" fmla="*/ 30 w 534"/>
                  <a:gd name="T55" fmla="*/ 350 h 481"/>
                  <a:gd name="T56" fmla="*/ 13 w 534"/>
                  <a:gd name="T57" fmla="*/ 316 h 481"/>
                  <a:gd name="T58" fmla="*/ 3 w 534"/>
                  <a:gd name="T59" fmla="*/ 280 h 481"/>
                  <a:gd name="T60" fmla="*/ 0 w 534"/>
                  <a:gd name="T61" fmla="*/ 241 h 481"/>
                  <a:gd name="T62" fmla="*/ 3 w 534"/>
                  <a:gd name="T63" fmla="*/ 202 h 481"/>
                  <a:gd name="T64" fmla="*/ 13 w 534"/>
                  <a:gd name="T65" fmla="*/ 165 h 481"/>
                  <a:gd name="T66" fmla="*/ 30 w 534"/>
                  <a:gd name="T67" fmla="*/ 130 h 481"/>
                  <a:gd name="T68" fmla="*/ 51 w 534"/>
                  <a:gd name="T69" fmla="*/ 99 h 481"/>
                  <a:gd name="T70" fmla="*/ 78 w 534"/>
                  <a:gd name="T71" fmla="*/ 71 h 481"/>
                  <a:gd name="T72" fmla="*/ 110 w 534"/>
                  <a:gd name="T73" fmla="*/ 48 h 481"/>
                  <a:gd name="T74" fmla="*/ 144 w 534"/>
                  <a:gd name="T75" fmla="*/ 28 h 481"/>
                  <a:gd name="T76" fmla="*/ 182 w 534"/>
                  <a:gd name="T77" fmla="*/ 13 h 481"/>
                  <a:gd name="T78" fmla="*/ 224 w 534"/>
                  <a:gd name="T79" fmla="*/ 4 h 481"/>
                  <a:gd name="T80" fmla="*/ 267 w 534"/>
                  <a:gd name="T8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1">
                    <a:moveTo>
                      <a:pt x="267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90" y="28"/>
                    </a:lnTo>
                    <a:lnTo>
                      <a:pt x="424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7" y="481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10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0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2"/>
                    </a:lnTo>
                    <a:lnTo>
                      <a:pt x="13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10" y="48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20"/>
              <p:cNvSpPr>
                <a:spLocks/>
              </p:cNvSpPr>
              <p:nvPr/>
            </p:nvSpPr>
            <p:spPr bwMode="auto">
              <a:xfrm>
                <a:off x="-1077913" y="2700338"/>
                <a:ext cx="106362" cy="109538"/>
              </a:xfrm>
              <a:custGeom>
                <a:avLst/>
                <a:gdLst>
                  <a:gd name="T0" fmla="*/ 266 w 534"/>
                  <a:gd name="T1" fmla="*/ 0 h 480"/>
                  <a:gd name="T2" fmla="*/ 310 w 534"/>
                  <a:gd name="T3" fmla="*/ 3 h 480"/>
                  <a:gd name="T4" fmla="*/ 351 w 534"/>
                  <a:gd name="T5" fmla="*/ 12 h 480"/>
                  <a:gd name="T6" fmla="*/ 390 w 534"/>
                  <a:gd name="T7" fmla="*/ 28 h 480"/>
                  <a:gd name="T8" fmla="*/ 424 w 534"/>
                  <a:gd name="T9" fmla="*/ 47 h 480"/>
                  <a:gd name="T10" fmla="*/ 456 w 534"/>
                  <a:gd name="T11" fmla="*/ 71 h 480"/>
                  <a:gd name="T12" fmla="*/ 483 w 534"/>
                  <a:gd name="T13" fmla="*/ 99 h 480"/>
                  <a:gd name="T14" fmla="*/ 504 w 534"/>
                  <a:gd name="T15" fmla="*/ 130 h 480"/>
                  <a:gd name="T16" fmla="*/ 521 w 534"/>
                  <a:gd name="T17" fmla="*/ 165 h 480"/>
                  <a:gd name="T18" fmla="*/ 531 w 534"/>
                  <a:gd name="T19" fmla="*/ 201 h 480"/>
                  <a:gd name="T20" fmla="*/ 534 w 534"/>
                  <a:gd name="T21" fmla="*/ 241 h 480"/>
                  <a:gd name="T22" fmla="*/ 531 w 534"/>
                  <a:gd name="T23" fmla="*/ 280 h 480"/>
                  <a:gd name="T24" fmla="*/ 521 w 534"/>
                  <a:gd name="T25" fmla="*/ 316 h 480"/>
                  <a:gd name="T26" fmla="*/ 504 w 534"/>
                  <a:gd name="T27" fmla="*/ 351 h 480"/>
                  <a:gd name="T28" fmla="*/ 483 w 534"/>
                  <a:gd name="T29" fmla="*/ 382 h 480"/>
                  <a:gd name="T30" fmla="*/ 456 w 534"/>
                  <a:gd name="T31" fmla="*/ 411 h 480"/>
                  <a:gd name="T32" fmla="*/ 424 w 534"/>
                  <a:gd name="T33" fmla="*/ 434 h 480"/>
                  <a:gd name="T34" fmla="*/ 390 w 534"/>
                  <a:gd name="T35" fmla="*/ 454 h 480"/>
                  <a:gd name="T36" fmla="*/ 351 w 534"/>
                  <a:gd name="T37" fmla="*/ 468 h 480"/>
                  <a:gd name="T38" fmla="*/ 310 w 534"/>
                  <a:gd name="T39" fmla="*/ 477 h 480"/>
                  <a:gd name="T40" fmla="*/ 266 w 534"/>
                  <a:gd name="T41" fmla="*/ 480 h 480"/>
                  <a:gd name="T42" fmla="*/ 224 w 534"/>
                  <a:gd name="T43" fmla="*/ 477 h 480"/>
                  <a:gd name="T44" fmla="*/ 182 w 534"/>
                  <a:gd name="T45" fmla="*/ 468 h 480"/>
                  <a:gd name="T46" fmla="*/ 144 w 534"/>
                  <a:gd name="T47" fmla="*/ 454 h 480"/>
                  <a:gd name="T48" fmla="*/ 109 w 534"/>
                  <a:gd name="T49" fmla="*/ 434 h 480"/>
                  <a:gd name="T50" fmla="*/ 78 w 534"/>
                  <a:gd name="T51" fmla="*/ 411 h 480"/>
                  <a:gd name="T52" fmla="*/ 51 w 534"/>
                  <a:gd name="T53" fmla="*/ 382 h 480"/>
                  <a:gd name="T54" fmla="*/ 29 w 534"/>
                  <a:gd name="T55" fmla="*/ 351 h 480"/>
                  <a:gd name="T56" fmla="*/ 13 w 534"/>
                  <a:gd name="T57" fmla="*/ 316 h 480"/>
                  <a:gd name="T58" fmla="*/ 3 w 534"/>
                  <a:gd name="T59" fmla="*/ 280 h 480"/>
                  <a:gd name="T60" fmla="*/ 0 w 534"/>
                  <a:gd name="T61" fmla="*/ 241 h 480"/>
                  <a:gd name="T62" fmla="*/ 3 w 534"/>
                  <a:gd name="T63" fmla="*/ 201 h 480"/>
                  <a:gd name="T64" fmla="*/ 13 w 534"/>
                  <a:gd name="T65" fmla="*/ 165 h 480"/>
                  <a:gd name="T66" fmla="*/ 29 w 534"/>
                  <a:gd name="T67" fmla="*/ 130 h 480"/>
                  <a:gd name="T68" fmla="*/ 51 w 534"/>
                  <a:gd name="T69" fmla="*/ 99 h 480"/>
                  <a:gd name="T70" fmla="*/ 78 w 534"/>
                  <a:gd name="T71" fmla="*/ 71 h 480"/>
                  <a:gd name="T72" fmla="*/ 109 w 534"/>
                  <a:gd name="T73" fmla="*/ 47 h 480"/>
                  <a:gd name="T74" fmla="*/ 144 w 534"/>
                  <a:gd name="T75" fmla="*/ 28 h 480"/>
                  <a:gd name="T76" fmla="*/ 182 w 534"/>
                  <a:gd name="T77" fmla="*/ 12 h 480"/>
                  <a:gd name="T78" fmla="*/ 224 w 534"/>
                  <a:gd name="T79" fmla="*/ 3 h 480"/>
                  <a:gd name="T80" fmla="*/ 266 w 534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0">
                    <a:moveTo>
                      <a:pt x="266" y="0"/>
                    </a:moveTo>
                    <a:lnTo>
                      <a:pt x="310" y="3"/>
                    </a:lnTo>
                    <a:lnTo>
                      <a:pt x="351" y="12"/>
                    </a:lnTo>
                    <a:lnTo>
                      <a:pt x="390" y="28"/>
                    </a:lnTo>
                    <a:lnTo>
                      <a:pt x="424" y="47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1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1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0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29" y="351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1"/>
                    </a:lnTo>
                    <a:lnTo>
                      <a:pt x="13" y="165"/>
                    </a:lnTo>
                    <a:lnTo>
                      <a:pt x="29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7"/>
                    </a:lnTo>
                    <a:lnTo>
                      <a:pt x="144" y="28"/>
                    </a:lnTo>
                    <a:lnTo>
                      <a:pt x="182" y="12"/>
                    </a:lnTo>
                    <a:lnTo>
                      <a:pt x="224" y="3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4609038" y="3579286"/>
              <a:ext cx="351865" cy="353883"/>
              <a:chOff x="-2292350" y="3246438"/>
              <a:chExt cx="2082800" cy="2092325"/>
            </a:xfrm>
            <a:solidFill>
              <a:schemeClr val="tx1"/>
            </a:solidFill>
          </p:grpSpPr>
          <p:sp>
            <p:nvSpPr>
              <p:cNvPr id="186" name="Freeform 125"/>
              <p:cNvSpPr>
                <a:spLocks/>
              </p:cNvSpPr>
              <p:nvPr/>
            </p:nvSpPr>
            <p:spPr bwMode="auto">
              <a:xfrm>
                <a:off x="-2292350" y="3457575"/>
                <a:ext cx="1881188" cy="1881188"/>
              </a:xfrm>
              <a:custGeom>
                <a:avLst/>
                <a:gdLst>
                  <a:gd name="T0" fmla="*/ 1994 w 3554"/>
                  <a:gd name="T1" fmla="*/ 14 h 3556"/>
                  <a:gd name="T2" fmla="*/ 2305 w 3554"/>
                  <a:gd name="T3" fmla="*/ 81 h 3556"/>
                  <a:gd name="T4" fmla="*/ 2594 w 3554"/>
                  <a:gd name="T5" fmla="*/ 198 h 3556"/>
                  <a:gd name="T6" fmla="*/ 2613 w 3554"/>
                  <a:gd name="T7" fmla="*/ 520 h 3556"/>
                  <a:gd name="T8" fmla="*/ 2309 w 3554"/>
                  <a:gd name="T9" fmla="*/ 584 h 3556"/>
                  <a:gd name="T10" fmla="*/ 2053 w 3554"/>
                  <a:gd name="T11" fmla="*/ 501 h 3556"/>
                  <a:gd name="T12" fmla="*/ 1777 w 3554"/>
                  <a:gd name="T13" fmla="*/ 471 h 3556"/>
                  <a:gd name="T14" fmla="*/ 1491 w 3554"/>
                  <a:gd name="T15" fmla="*/ 502 h 3556"/>
                  <a:gd name="T16" fmla="*/ 1226 w 3554"/>
                  <a:gd name="T17" fmla="*/ 592 h 3556"/>
                  <a:gd name="T18" fmla="*/ 991 w 3554"/>
                  <a:gd name="T19" fmla="*/ 734 h 3556"/>
                  <a:gd name="T20" fmla="*/ 791 w 3554"/>
                  <a:gd name="T21" fmla="*/ 920 h 3556"/>
                  <a:gd name="T22" fmla="*/ 634 w 3554"/>
                  <a:gd name="T23" fmla="*/ 1145 h 3556"/>
                  <a:gd name="T24" fmla="*/ 526 w 3554"/>
                  <a:gd name="T25" fmla="*/ 1401 h 3556"/>
                  <a:gd name="T26" fmla="*/ 474 w 3554"/>
                  <a:gd name="T27" fmla="*/ 1680 h 3556"/>
                  <a:gd name="T28" fmla="*/ 485 w 3554"/>
                  <a:gd name="T29" fmla="*/ 1971 h 3556"/>
                  <a:gd name="T30" fmla="*/ 556 w 3554"/>
                  <a:gd name="T31" fmla="*/ 2244 h 3556"/>
                  <a:gd name="T32" fmla="*/ 681 w 3554"/>
                  <a:gd name="T33" fmla="*/ 2490 h 3556"/>
                  <a:gd name="T34" fmla="*/ 854 w 3554"/>
                  <a:gd name="T35" fmla="*/ 2702 h 3556"/>
                  <a:gd name="T36" fmla="*/ 1066 w 3554"/>
                  <a:gd name="T37" fmla="*/ 2874 h 3556"/>
                  <a:gd name="T38" fmla="*/ 1312 w 3554"/>
                  <a:gd name="T39" fmla="*/ 2999 h 3556"/>
                  <a:gd name="T40" fmla="*/ 1585 w 3554"/>
                  <a:gd name="T41" fmla="*/ 3071 h 3556"/>
                  <a:gd name="T42" fmla="*/ 1876 w 3554"/>
                  <a:gd name="T43" fmla="*/ 3082 h 3556"/>
                  <a:gd name="T44" fmla="*/ 2155 w 3554"/>
                  <a:gd name="T45" fmla="*/ 3029 h 3556"/>
                  <a:gd name="T46" fmla="*/ 2411 w 3554"/>
                  <a:gd name="T47" fmla="*/ 2922 h 3556"/>
                  <a:gd name="T48" fmla="*/ 2634 w 3554"/>
                  <a:gd name="T49" fmla="*/ 2765 h 3556"/>
                  <a:gd name="T50" fmla="*/ 2822 w 3554"/>
                  <a:gd name="T51" fmla="*/ 2564 h 3556"/>
                  <a:gd name="T52" fmla="*/ 2962 w 3554"/>
                  <a:gd name="T53" fmla="*/ 2329 h 3556"/>
                  <a:gd name="T54" fmla="*/ 3052 w 3554"/>
                  <a:gd name="T55" fmla="*/ 2065 h 3556"/>
                  <a:gd name="T56" fmla="*/ 3085 w 3554"/>
                  <a:gd name="T57" fmla="*/ 1778 h 3556"/>
                  <a:gd name="T58" fmla="*/ 3055 w 3554"/>
                  <a:gd name="T59" fmla="*/ 1503 h 3556"/>
                  <a:gd name="T60" fmla="*/ 2972 w 3554"/>
                  <a:gd name="T61" fmla="*/ 1247 h 3556"/>
                  <a:gd name="T62" fmla="*/ 3051 w 3554"/>
                  <a:gd name="T63" fmla="*/ 927 h 3556"/>
                  <a:gd name="T64" fmla="*/ 3325 w 3554"/>
                  <a:gd name="T65" fmla="*/ 945 h 3556"/>
                  <a:gd name="T66" fmla="*/ 3435 w 3554"/>
                  <a:gd name="T67" fmla="*/ 1136 h 3556"/>
                  <a:gd name="T68" fmla="*/ 3524 w 3554"/>
                  <a:gd name="T69" fmla="*/ 1446 h 3556"/>
                  <a:gd name="T70" fmla="*/ 3554 w 3554"/>
                  <a:gd name="T71" fmla="*/ 1778 h 3556"/>
                  <a:gd name="T72" fmla="*/ 3522 w 3554"/>
                  <a:gd name="T73" fmla="*/ 2122 h 3556"/>
                  <a:gd name="T74" fmla="*/ 3426 w 3554"/>
                  <a:gd name="T75" fmla="*/ 2444 h 3556"/>
                  <a:gd name="T76" fmla="*/ 3273 w 3554"/>
                  <a:gd name="T77" fmla="*/ 2737 h 3556"/>
                  <a:gd name="T78" fmla="*/ 3073 w 3554"/>
                  <a:gd name="T79" fmla="*/ 2995 h 3556"/>
                  <a:gd name="T80" fmla="*/ 2827 w 3554"/>
                  <a:gd name="T81" fmla="*/ 3213 h 3556"/>
                  <a:gd name="T82" fmla="*/ 2544 w 3554"/>
                  <a:gd name="T83" fmla="*/ 3382 h 3556"/>
                  <a:gd name="T84" fmla="*/ 2232 w 3554"/>
                  <a:gd name="T85" fmla="*/ 3497 h 3556"/>
                  <a:gd name="T86" fmla="*/ 1894 w 3554"/>
                  <a:gd name="T87" fmla="*/ 3553 h 3556"/>
                  <a:gd name="T88" fmla="*/ 1545 w 3554"/>
                  <a:gd name="T89" fmla="*/ 3541 h 3556"/>
                  <a:gd name="T90" fmla="*/ 1215 w 3554"/>
                  <a:gd name="T91" fmla="*/ 3465 h 3556"/>
                  <a:gd name="T92" fmla="*/ 911 w 3554"/>
                  <a:gd name="T93" fmla="*/ 3332 h 3556"/>
                  <a:gd name="T94" fmla="*/ 641 w 3554"/>
                  <a:gd name="T95" fmla="*/ 3145 h 3556"/>
                  <a:gd name="T96" fmla="*/ 409 w 3554"/>
                  <a:gd name="T97" fmla="*/ 2914 h 3556"/>
                  <a:gd name="T98" fmla="*/ 225 w 3554"/>
                  <a:gd name="T99" fmla="*/ 2644 h 3556"/>
                  <a:gd name="T100" fmla="*/ 90 w 3554"/>
                  <a:gd name="T101" fmla="*/ 2340 h 3556"/>
                  <a:gd name="T102" fmla="*/ 14 w 3554"/>
                  <a:gd name="T103" fmla="*/ 2009 h 3556"/>
                  <a:gd name="T104" fmla="*/ 0 w 3554"/>
                  <a:gd name="T105" fmla="*/ 1778 h 3556"/>
                  <a:gd name="T106" fmla="*/ 34 w 3554"/>
                  <a:gd name="T107" fmla="*/ 1434 h 3556"/>
                  <a:gd name="T108" fmla="*/ 128 w 3554"/>
                  <a:gd name="T109" fmla="*/ 1111 h 3556"/>
                  <a:gd name="T110" fmla="*/ 281 w 3554"/>
                  <a:gd name="T111" fmla="*/ 818 h 3556"/>
                  <a:gd name="T112" fmla="*/ 483 w 3554"/>
                  <a:gd name="T113" fmla="*/ 560 h 3556"/>
                  <a:gd name="T114" fmla="*/ 728 w 3554"/>
                  <a:gd name="T115" fmla="*/ 344 h 3556"/>
                  <a:gd name="T116" fmla="*/ 1010 w 3554"/>
                  <a:gd name="T117" fmla="*/ 174 h 3556"/>
                  <a:gd name="T118" fmla="*/ 1322 w 3554"/>
                  <a:gd name="T119" fmla="*/ 59 h 3556"/>
                  <a:gd name="T120" fmla="*/ 1659 w 3554"/>
                  <a:gd name="T121" fmla="*/ 4 h 3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54" h="3556">
                    <a:moveTo>
                      <a:pt x="1777" y="0"/>
                    </a:moveTo>
                    <a:lnTo>
                      <a:pt x="1886" y="4"/>
                    </a:lnTo>
                    <a:lnTo>
                      <a:pt x="1994" y="14"/>
                    </a:lnTo>
                    <a:lnTo>
                      <a:pt x="2100" y="29"/>
                    </a:lnTo>
                    <a:lnTo>
                      <a:pt x="2203" y="52"/>
                    </a:lnTo>
                    <a:lnTo>
                      <a:pt x="2305" y="81"/>
                    </a:lnTo>
                    <a:lnTo>
                      <a:pt x="2404" y="114"/>
                    </a:lnTo>
                    <a:lnTo>
                      <a:pt x="2500" y="154"/>
                    </a:lnTo>
                    <a:lnTo>
                      <a:pt x="2594" y="198"/>
                    </a:lnTo>
                    <a:lnTo>
                      <a:pt x="2591" y="230"/>
                    </a:lnTo>
                    <a:lnTo>
                      <a:pt x="2592" y="261"/>
                    </a:lnTo>
                    <a:lnTo>
                      <a:pt x="2613" y="520"/>
                    </a:lnTo>
                    <a:lnTo>
                      <a:pt x="2465" y="667"/>
                    </a:lnTo>
                    <a:lnTo>
                      <a:pt x="2388" y="624"/>
                    </a:lnTo>
                    <a:lnTo>
                      <a:pt x="2309" y="584"/>
                    </a:lnTo>
                    <a:lnTo>
                      <a:pt x="2226" y="550"/>
                    </a:lnTo>
                    <a:lnTo>
                      <a:pt x="2141" y="523"/>
                    </a:lnTo>
                    <a:lnTo>
                      <a:pt x="2053" y="501"/>
                    </a:lnTo>
                    <a:lnTo>
                      <a:pt x="1963" y="484"/>
                    </a:lnTo>
                    <a:lnTo>
                      <a:pt x="1871" y="475"/>
                    </a:lnTo>
                    <a:lnTo>
                      <a:pt x="1777" y="471"/>
                    </a:lnTo>
                    <a:lnTo>
                      <a:pt x="1680" y="475"/>
                    </a:lnTo>
                    <a:lnTo>
                      <a:pt x="1584" y="485"/>
                    </a:lnTo>
                    <a:lnTo>
                      <a:pt x="1491" y="502"/>
                    </a:lnTo>
                    <a:lnTo>
                      <a:pt x="1400" y="526"/>
                    </a:lnTo>
                    <a:lnTo>
                      <a:pt x="1311" y="556"/>
                    </a:lnTo>
                    <a:lnTo>
                      <a:pt x="1226" y="592"/>
                    </a:lnTo>
                    <a:lnTo>
                      <a:pt x="1144" y="634"/>
                    </a:lnTo>
                    <a:lnTo>
                      <a:pt x="1066" y="682"/>
                    </a:lnTo>
                    <a:lnTo>
                      <a:pt x="991" y="734"/>
                    </a:lnTo>
                    <a:lnTo>
                      <a:pt x="920" y="792"/>
                    </a:lnTo>
                    <a:lnTo>
                      <a:pt x="854" y="854"/>
                    </a:lnTo>
                    <a:lnTo>
                      <a:pt x="791" y="920"/>
                    </a:lnTo>
                    <a:lnTo>
                      <a:pt x="734" y="992"/>
                    </a:lnTo>
                    <a:lnTo>
                      <a:pt x="681" y="1067"/>
                    </a:lnTo>
                    <a:lnTo>
                      <a:pt x="634" y="1145"/>
                    </a:lnTo>
                    <a:lnTo>
                      <a:pt x="592" y="1228"/>
                    </a:lnTo>
                    <a:lnTo>
                      <a:pt x="556" y="1313"/>
                    </a:lnTo>
                    <a:lnTo>
                      <a:pt x="526" y="1401"/>
                    </a:lnTo>
                    <a:lnTo>
                      <a:pt x="502" y="1492"/>
                    </a:lnTo>
                    <a:lnTo>
                      <a:pt x="485" y="1586"/>
                    </a:lnTo>
                    <a:lnTo>
                      <a:pt x="474" y="1680"/>
                    </a:lnTo>
                    <a:lnTo>
                      <a:pt x="471" y="1778"/>
                    </a:lnTo>
                    <a:lnTo>
                      <a:pt x="474" y="1876"/>
                    </a:lnTo>
                    <a:lnTo>
                      <a:pt x="485" y="1971"/>
                    </a:lnTo>
                    <a:lnTo>
                      <a:pt x="502" y="2065"/>
                    </a:lnTo>
                    <a:lnTo>
                      <a:pt x="526" y="2156"/>
                    </a:lnTo>
                    <a:lnTo>
                      <a:pt x="556" y="2244"/>
                    </a:lnTo>
                    <a:lnTo>
                      <a:pt x="592" y="2329"/>
                    </a:lnTo>
                    <a:lnTo>
                      <a:pt x="634" y="2411"/>
                    </a:lnTo>
                    <a:lnTo>
                      <a:pt x="681" y="2490"/>
                    </a:lnTo>
                    <a:lnTo>
                      <a:pt x="734" y="2564"/>
                    </a:lnTo>
                    <a:lnTo>
                      <a:pt x="791" y="2635"/>
                    </a:lnTo>
                    <a:lnTo>
                      <a:pt x="854" y="2702"/>
                    </a:lnTo>
                    <a:lnTo>
                      <a:pt x="920" y="2765"/>
                    </a:lnTo>
                    <a:lnTo>
                      <a:pt x="992" y="2821"/>
                    </a:lnTo>
                    <a:lnTo>
                      <a:pt x="1066" y="2874"/>
                    </a:lnTo>
                    <a:lnTo>
                      <a:pt x="1144" y="2922"/>
                    </a:lnTo>
                    <a:lnTo>
                      <a:pt x="1227" y="2963"/>
                    </a:lnTo>
                    <a:lnTo>
                      <a:pt x="1312" y="2999"/>
                    </a:lnTo>
                    <a:lnTo>
                      <a:pt x="1400" y="3029"/>
                    </a:lnTo>
                    <a:lnTo>
                      <a:pt x="1491" y="3053"/>
                    </a:lnTo>
                    <a:lnTo>
                      <a:pt x="1585" y="3071"/>
                    </a:lnTo>
                    <a:lnTo>
                      <a:pt x="1680" y="3082"/>
                    </a:lnTo>
                    <a:lnTo>
                      <a:pt x="1777" y="3084"/>
                    </a:lnTo>
                    <a:lnTo>
                      <a:pt x="1876" y="3082"/>
                    </a:lnTo>
                    <a:lnTo>
                      <a:pt x="1970" y="3071"/>
                    </a:lnTo>
                    <a:lnTo>
                      <a:pt x="2064" y="3053"/>
                    </a:lnTo>
                    <a:lnTo>
                      <a:pt x="2155" y="3029"/>
                    </a:lnTo>
                    <a:lnTo>
                      <a:pt x="2243" y="2999"/>
                    </a:lnTo>
                    <a:lnTo>
                      <a:pt x="2328" y="2963"/>
                    </a:lnTo>
                    <a:lnTo>
                      <a:pt x="2411" y="2922"/>
                    </a:lnTo>
                    <a:lnTo>
                      <a:pt x="2489" y="2874"/>
                    </a:lnTo>
                    <a:lnTo>
                      <a:pt x="2564" y="2821"/>
                    </a:lnTo>
                    <a:lnTo>
                      <a:pt x="2634" y="2765"/>
                    </a:lnTo>
                    <a:lnTo>
                      <a:pt x="2702" y="2702"/>
                    </a:lnTo>
                    <a:lnTo>
                      <a:pt x="2764" y="2635"/>
                    </a:lnTo>
                    <a:lnTo>
                      <a:pt x="2822" y="2564"/>
                    </a:lnTo>
                    <a:lnTo>
                      <a:pt x="2873" y="2490"/>
                    </a:lnTo>
                    <a:lnTo>
                      <a:pt x="2921" y="2411"/>
                    </a:lnTo>
                    <a:lnTo>
                      <a:pt x="2962" y="2329"/>
                    </a:lnTo>
                    <a:lnTo>
                      <a:pt x="2998" y="2244"/>
                    </a:lnTo>
                    <a:lnTo>
                      <a:pt x="3029" y="2156"/>
                    </a:lnTo>
                    <a:lnTo>
                      <a:pt x="3052" y="2065"/>
                    </a:lnTo>
                    <a:lnTo>
                      <a:pt x="3070" y="1971"/>
                    </a:lnTo>
                    <a:lnTo>
                      <a:pt x="3081" y="1876"/>
                    </a:lnTo>
                    <a:lnTo>
                      <a:pt x="3085" y="1778"/>
                    </a:lnTo>
                    <a:lnTo>
                      <a:pt x="3081" y="1684"/>
                    </a:lnTo>
                    <a:lnTo>
                      <a:pt x="3071" y="1593"/>
                    </a:lnTo>
                    <a:lnTo>
                      <a:pt x="3055" y="1503"/>
                    </a:lnTo>
                    <a:lnTo>
                      <a:pt x="3033" y="1415"/>
                    </a:lnTo>
                    <a:lnTo>
                      <a:pt x="3005" y="1329"/>
                    </a:lnTo>
                    <a:lnTo>
                      <a:pt x="2972" y="1247"/>
                    </a:lnTo>
                    <a:lnTo>
                      <a:pt x="2932" y="1166"/>
                    </a:lnTo>
                    <a:lnTo>
                      <a:pt x="2889" y="1090"/>
                    </a:lnTo>
                    <a:lnTo>
                      <a:pt x="3051" y="927"/>
                    </a:lnTo>
                    <a:lnTo>
                      <a:pt x="3277" y="944"/>
                    </a:lnTo>
                    <a:lnTo>
                      <a:pt x="3303" y="945"/>
                    </a:lnTo>
                    <a:lnTo>
                      <a:pt x="3325" y="945"/>
                    </a:lnTo>
                    <a:lnTo>
                      <a:pt x="3346" y="943"/>
                    </a:lnTo>
                    <a:lnTo>
                      <a:pt x="3394" y="1038"/>
                    </a:lnTo>
                    <a:lnTo>
                      <a:pt x="3435" y="1136"/>
                    </a:lnTo>
                    <a:lnTo>
                      <a:pt x="3471" y="1237"/>
                    </a:lnTo>
                    <a:lnTo>
                      <a:pt x="3500" y="1341"/>
                    </a:lnTo>
                    <a:lnTo>
                      <a:pt x="3524" y="1446"/>
                    </a:lnTo>
                    <a:lnTo>
                      <a:pt x="3541" y="1555"/>
                    </a:lnTo>
                    <a:lnTo>
                      <a:pt x="3552" y="1666"/>
                    </a:lnTo>
                    <a:lnTo>
                      <a:pt x="3554" y="1778"/>
                    </a:lnTo>
                    <a:lnTo>
                      <a:pt x="3551" y="1895"/>
                    </a:lnTo>
                    <a:lnTo>
                      <a:pt x="3540" y="2009"/>
                    </a:lnTo>
                    <a:lnTo>
                      <a:pt x="3522" y="2122"/>
                    </a:lnTo>
                    <a:lnTo>
                      <a:pt x="3497" y="2233"/>
                    </a:lnTo>
                    <a:lnTo>
                      <a:pt x="3464" y="2340"/>
                    </a:lnTo>
                    <a:lnTo>
                      <a:pt x="3426" y="2444"/>
                    </a:lnTo>
                    <a:lnTo>
                      <a:pt x="3381" y="2546"/>
                    </a:lnTo>
                    <a:lnTo>
                      <a:pt x="3331" y="2644"/>
                    </a:lnTo>
                    <a:lnTo>
                      <a:pt x="3273" y="2737"/>
                    </a:lnTo>
                    <a:lnTo>
                      <a:pt x="3212" y="2828"/>
                    </a:lnTo>
                    <a:lnTo>
                      <a:pt x="3145" y="2914"/>
                    </a:lnTo>
                    <a:lnTo>
                      <a:pt x="3073" y="2995"/>
                    </a:lnTo>
                    <a:lnTo>
                      <a:pt x="2995" y="3073"/>
                    </a:lnTo>
                    <a:lnTo>
                      <a:pt x="2913" y="3145"/>
                    </a:lnTo>
                    <a:lnTo>
                      <a:pt x="2827" y="3213"/>
                    </a:lnTo>
                    <a:lnTo>
                      <a:pt x="2736" y="3275"/>
                    </a:lnTo>
                    <a:lnTo>
                      <a:pt x="2643" y="3332"/>
                    </a:lnTo>
                    <a:lnTo>
                      <a:pt x="2544" y="3382"/>
                    </a:lnTo>
                    <a:lnTo>
                      <a:pt x="2443" y="3426"/>
                    </a:lnTo>
                    <a:lnTo>
                      <a:pt x="2339" y="3465"/>
                    </a:lnTo>
                    <a:lnTo>
                      <a:pt x="2232" y="3497"/>
                    </a:lnTo>
                    <a:lnTo>
                      <a:pt x="2122" y="3523"/>
                    </a:lnTo>
                    <a:lnTo>
                      <a:pt x="2009" y="3541"/>
                    </a:lnTo>
                    <a:lnTo>
                      <a:pt x="1894" y="3553"/>
                    </a:lnTo>
                    <a:lnTo>
                      <a:pt x="1777" y="3556"/>
                    </a:lnTo>
                    <a:lnTo>
                      <a:pt x="1661" y="3553"/>
                    </a:lnTo>
                    <a:lnTo>
                      <a:pt x="1545" y="3541"/>
                    </a:lnTo>
                    <a:lnTo>
                      <a:pt x="1432" y="3523"/>
                    </a:lnTo>
                    <a:lnTo>
                      <a:pt x="1323" y="3497"/>
                    </a:lnTo>
                    <a:lnTo>
                      <a:pt x="1215" y="3465"/>
                    </a:lnTo>
                    <a:lnTo>
                      <a:pt x="1111" y="3426"/>
                    </a:lnTo>
                    <a:lnTo>
                      <a:pt x="1010" y="3382"/>
                    </a:lnTo>
                    <a:lnTo>
                      <a:pt x="911" y="3332"/>
                    </a:lnTo>
                    <a:lnTo>
                      <a:pt x="818" y="3275"/>
                    </a:lnTo>
                    <a:lnTo>
                      <a:pt x="728" y="3213"/>
                    </a:lnTo>
                    <a:lnTo>
                      <a:pt x="641" y="3145"/>
                    </a:lnTo>
                    <a:lnTo>
                      <a:pt x="560" y="3073"/>
                    </a:lnTo>
                    <a:lnTo>
                      <a:pt x="483" y="2995"/>
                    </a:lnTo>
                    <a:lnTo>
                      <a:pt x="409" y="2914"/>
                    </a:lnTo>
                    <a:lnTo>
                      <a:pt x="342" y="2828"/>
                    </a:lnTo>
                    <a:lnTo>
                      <a:pt x="281" y="2737"/>
                    </a:lnTo>
                    <a:lnTo>
                      <a:pt x="225" y="2644"/>
                    </a:lnTo>
                    <a:lnTo>
                      <a:pt x="174" y="2546"/>
                    </a:lnTo>
                    <a:lnTo>
                      <a:pt x="128" y="2444"/>
                    </a:lnTo>
                    <a:lnTo>
                      <a:pt x="90" y="2340"/>
                    </a:lnTo>
                    <a:lnTo>
                      <a:pt x="59" y="2233"/>
                    </a:lnTo>
                    <a:lnTo>
                      <a:pt x="34" y="2122"/>
                    </a:lnTo>
                    <a:lnTo>
                      <a:pt x="14" y="2009"/>
                    </a:lnTo>
                    <a:lnTo>
                      <a:pt x="4" y="1895"/>
                    </a:lnTo>
                    <a:lnTo>
                      <a:pt x="0" y="1778"/>
                    </a:lnTo>
                    <a:lnTo>
                      <a:pt x="0" y="1778"/>
                    </a:lnTo>
                    <a:lnTo>
                      <a:pt x="4" y="1661"/>
                    </a:lnTo>
                    <a:lnTo>
                      <a:pt x="14" y="1546"/>
                    </a:lnTo>
                    <a:lnTo>
                      <a:pt x="34" y="1434"/>
                    </a:lnTo>
                    <a:lnTo>
                      <a:pt x="59" y="1324"/>
                    </a:lnTo>
                    <a:lnTo>
                      <a:pt x="90" y="1216"/>
                    </a:lnTo>
                    <a:lnTo>
                      <a:pt x="128" y="1111"/>
                    </a:lnTo>
                    <a:lnTo>
                      <a:pt x="174" y="1010"/>
                    </a:lnTo>
                    <a:lnTo>
                      <a:pt x="225" y="913"/>
                    </a:lnTo>
                    <a:lnTo>
                      <a:pt x="281" y="818"/>
                    </a:lnTo>
                    <a:lnTo>
                      <a:pt x="342" y="728"/>
                    </a:lnTo>
                    <a:lnTo>
                      <a:pt x="409" y="642"/>
                    </a:lnTo>
                    <a:lnTo>
                      <a:pt x="483" y="560"/>
                    </a:lnTo>
                    <a:lnTo>
                      <a:pt x="560" y="483"/>
                    </a:lnTo>
                    <a:lnTo>
                      <a:pt x="641" y="411"/>
                    </a:lnTo>
                    <a:lnTo>
                      <a:pt x="728" y="344"/>
                    </a:lnTo>
                    <a:lnTo>
                      <a:pt x="818" y="281"/>
                    </a:lnTo>
                    <a:lnTo>
                      <a:pt x="911" y="225"/>
                    </a:lnTo>
                    <a:lnTo>
                      <a:pt x="1010" y="174"/>
                    </a:lnTo>
                    <a:lnTo>
                      <a:pt x="1111" y="130"/>
                    </a:lnTo>
                    <a:lnTo>
                      <a:pt x="1215" y="90"/>
                    </a:lnTo>
                    <a:lnTo>
                      <a:pt x="1322" y="59"/>
                    </a:lnTo>
                    <a:lnTo>
                      <a:pt x="1432" y="34"/>
                    </a:lnTo>
                    <a:lnTo>
                      <a:pt x="1545" y="15"/>
                    </a:lnTo>
                    <a:lnTo>
                      <a:pt x="1659" y="4"/>
                    </a:lnTo>
                    <a:lnTo>
                      <a:pt x="1777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26"/>
              <p:cNvSpPr>
                <a:spLocks/>
              </p:cNvSpPr>
              <p:nvPr/>
            </p:nvSpPr>
            <p:spPr bwMode="auto">
              <a:xfrm>
                <a:off x="-1814513" y="3935413"/>
                <a:ext cx="925513" cy="925513"/>
              </a:xfrm>
              <a:custGeom>
                <a:avLst/>
                <a:gdLst>
                  <a:gd name="T0" fmla="*/ 954 w 1750"/>
                  <a:gd name="T1" fmla="*/ 4 h 1751"/>
                  <a:gd name="T2" fmla="*/ 1104 w 1750"/>
                  <a:gd name="T3" fmla="*/ 31 h 1751"/>
                  <a:gd name="T4" fmla="*/ 1245 w 1750"/>
                  <a:gd name="T5" fmla="*/ 83 h 1751"/>
                  <a:gd name="T6" fmla="*/ 910 w 1750"/>
                  <a:gd name="T7" fmla="*/ 418 h 1751"/>
                  <a:gd name="T8" fmla="*/ 817 w 1750"/>
                  <a:gd name="T9" fmla="*/ 421 h 1751"/>
                  <a:gd name="T10" fmla="*/ 709 w 1750"/>
                  <a:gd name="T11" fmla="*/ 448 h 1751"/>
                  <a:gd name="T12" fmla="*/ 613 w 1750"/>
                  <a:gd name="T13" fmla="*/ 499 h 1751"/>
                  <a:gd name="T14" fmla="*/ 532 w 1750"/>
                  <a:gd name="T15" fmla="*/ 571 h 1751"/>
                  <a:gd name="T16" fmla="*/ 469 w 1750"/>
                  <a:gd name="T17" fmla="*/ 661 h 1751"/>
                  <a:gd name="T18" fmla="*/ 430 w 1750"/>
                  <a:gd name="T19" fmla="*/ 763 h 1751"/>
                  <a:gd name="T20" fmla="*/ 416 w 1750"/>
                  <a:gd name="T21" fmla="*/ 876 h 1751"/>
                  <a:gd name="T22" fmla="*/ 430 w 1750"/>
                  <a:gd name="T23" fmla="*/ 989 h 1751"/>
                  <a:gd name="T24" fmla="*/ 469 w 1750"/>
                  <a:gd name="T25" fmla="*/ 1092 h 1751"/>
                  <a:gd name="T26" fmla="*/ 532 w 1750"/>
                  <a:gd name="T27" fmla="*/ 1181 h 1751"/>
                  <a:gd name="T28" fmla="*/ 612 w 1750"/>
                  <a:gd name="T29" fmla="*/ 1253 h 1751"/>
                  <a:gd name="T30" fmla="*/ 708 w 1750"/>
                  <a:gd name="T31" fmla="*/ 1304 h 1751"/>
                  <a:gd name="T32" fmla="*/ 817 w 1750"/>
                  <a:gd name="T33" fmla="*/ 1332 h 1751"/>
                  <a:gd name="T34" fmla="*/ 933 w 1750"/>
                  <a:gd name="T35" fmla="*/ 1332 h 1751"/>
                  <a:gd name="T36" fmla="*/ 1041 w 1750"/>
                  <a:gd name="T37" fmla="*/ 1304 h 1751"/>
                  <a:gd name="T38" fmla="*/ 1137 w 1750"/>
                  <a:gd name="T39" fmla="*/ 1253 h 1751"/>
                  <a:gd name="T40" fmla="*/ 1218 w 1750"/>
                  <a:gd name="T41" fmla="*/ 1181 h 1751"/>
                  <a:gd name="T42" fmla="*/ 1281 w 1750"/>
                  <a:gd name="T43" fmla="*/ 1092 h 1751"/>
                  <a:gd name="T44" fmla="*/ 1321 w 1750"/>
                  <a:gd name="T45" fmla="*/ 989 h 1751"/>
                  <a:gd name="T46" fmla="*/ 1334 w 1750"/>
                  <a:gd name="T47" fmla="*/ 876 h 1751"/>
                  <a:gd name="T48" fmla="*/ 1662 w 1750"/>
                  <a:gd name="T49" fmla="*/ 513 h 1751"/>
                  <a:gd name="T50" fmla="*/ 1696 w 1750"/>
                  <a:gd name="T51" fmla="*/ 575 h 1751"/>
                  <a:gd name="T52" fmla="*/ 1736 w 1750"/>
                  <a:gd name="T53" fmla="*/ 721 h 1751"/>
                  <a:gd name="T54" fmla="*/ 1750 w 1750"/>
                  <a:gd name="T55" fmla="*/ 876 h 1751"/>
                  <a:gd name="T56" fmla="*/ 1736 w 1750"/>
                  <a:gd name="T57" fmla="*/ 1033 h 1751"/>
                  <a:gd name="T58" fmla="*/ 1695 w 1750"/>
                  <a:gd name="T59" fmla="*/ 1182 h 1751"/>
                  <a:gd name="T60" fmla="*/ 1630 w 1750"/>
                  <a:gd name="T61" fmla="*/ 1318 h 1751"/>
                  <a:gd name="T62" fmla="*/ 1545 w 1750"/>
                  <a:gd name="T63" fmla="*/ 1440 h 1751"/>
                  <a:gd name="T64" fmla="*/ 1439 w 1750"/>
                  <a:gd name="T65" fmla="*/ 1546 h 1751"/>
                  <a:gd name="T66" fmla="*/ 1317 w 1750"/>
                  <a:gd name="T67" fmla="*/ 1632 h 1751"/>
                  <a:gd name="T68" fmla="*/ 1180 w 1750"/>
                  <a:gd name="T69" fmla="*/ 1697 h 1751"/>
                  <a:gd name="T70" fmla="*/ 1032 w 1750"/>
                  <a:gd name="T71" fmla="*/ 1737 h 1751"/>
                  <a:gd name="T72" fmla="*/ 875 w 1750"/>
                  <a:gd name="T73" fmla="*/ 1751 h 1751"/>
                  <a:gd name="T74" fmla="*/ 718 w 1750"/>
                  <a:gd name="T75" fmla="*/ 1737 h 1751"/>
                  <a:gd name="T76" fmla="*/ 570 w 1750"/>
                  <a:gd name="T77" fmla="*/ 1696 h 1751"/>
                  <a:gd name="T78" fmla="*/ 433 w 1750"/>
                  <a:gd name="T79" fmla="*/ 1632 h 1751"/>
                  <a:gd name="T80" fmla="*/ 312 w 1750"/>
                  <a:gd name="T81" fmla="*/ 1546 h 1751"/>
                  <a:gd name="T82" fmla="*/ 206 w 1750"/>
                  <a:gd name="T83" fmla="*/ 1440 h 1751"/>
                  <a:gd name="T84" fmla="*/ 120 w 1750"/>
                  <a:gd name="T85" fmla="*/ 1318 h 1751"/>
                  <a:gd name="T86" fmla="*/ 55 w 1750"/>
                  <a:gd name="T87" fmla="*/ 1181 h 1751"/>
                  <a:gd name="T88" fmla="*/ 14 w 1750"/>
                  <a:gd name="T89" fmla="*/ 1033 h 1751"/>
                  <a:gd name="T90" fmla="*/ 0 w 1750"/>
                  <a:gd name="T91" fmla="*/ 876 h 1751"/>
                  <a:gd name="T92" fmla="*/ 14 w 1750"/>
                  <a:gd name="T93" fmla="*/ 718 h 1751"/>
                  <a:gd name="T94" fmla="*/ 55 w 1750"/>
                  <a:gd name="T95" fmla="*/ 571 h 1751"/>
                  <a:gd name="T96" fmla="*/ 120 w 1750"/>
                  <a:gd name="T97" fmla="*/ 434 h 1751"/>
                  <a:gd name="T98" fmla="*/ 206 w 1750"/>
                  <a:gd name="T99" fmla="*/ 311 h 1751"/>
                  <a:gd name="T100" fmla="*/ 312 w 1750"/>
                  <a:gd name="T101" fmla="*/ 207 h 1751"/>
                  <a:gd name="T102" fmla="*/ 433 w 1750"/>
                  <a:gd name="T103" fmla="*/ 120 h 1751"/>
                  <a:gd name="T104" fmla="*/ 570 w 1750"/>
                  <a:gd name="T105" fmla="*/ 55 h 1751"/>
                  <a:gd name="T106" fmla="*/ 718 w 1750"/>
                  <a:gd name="T107" fmla="*/ 15 h 1751"/>
                  <a:gd name="T108" fmla="*/ 875 w 1750"/>
                  <a:gd name="T109" fmla="*/ 0 h 1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50" h="1751">
                    <a:moveTo>
                      <a:pt x="875" y="0"/>
                    </a:moveTo>
                    <a:lnTo>
                      <a:pt x="954" y="4"/>
                    </a:lnTo>
                    <a:lnTo>
                      <a:pt x="1030" y="15"/>
                    </a:lnTo>
                    <a:lnTo>
                      <a:pt x="1104" y="31"/>
                    </a:lnTo>
                    <a:lnTo>
                      <a:pt x="1176" y="54"/>
                    </a:lnTo>
                    <a:lnTo>
                      <a:pt x="1245" y="83"/>
                    </a:lnTo>
                    <a:lnTo>
                      <a:pt x="1238" y="90"/>
                    </a:lnTo>
                    <a:lnTo>
                      <a:pt x="910" y="418"/>
                    </a:lnTo>
                    <a:lnTo>
                      <a:pt x="875" y="417"/>
                    </a:lnTo>
                    <a:lnTo>
                      <a:pt x="817" y="421"/>
                    </a:lnTo>
                    <a:lnTo>
                      <a:pt x="762" y="431"/>
                    </a:lnTo>
                    <a:lnTo>
                      <a:pt x="709" y="448"/>
                    </a:lnTo>
                    <a:lnTo>
                      <a:pt x="659" y="471"/>
                    </a:lnTo>
                    <a:lnTo>
                      <a:pt x="613" y="499"/>
                    </a:lnTo>
                    <a:lnTo>
                      <a:pt x="570" y="532"/>
                    </a:lnTo>
                    <a:lnTo>
                      <a:pt x="532" y="571"/>
                    </a:lnTo>
                    <a:lnTo>
                      <a:pt x="498" y="614"/>
                    </a:lnTo>
                    <a:lnTo>
                      <a:pt x="469" y="661"/>
                    </a:lnTo>
                    <a:lnTo>
                      <a:pt x="446" y="710"/>
                    </a:lnTo>
                    <a:lnTo>
                      <a:pt x="430" y="763"/>
                    </a:lnTo>
                    <a:lnTo>
                      <a:pt x="420" y="818"/>
                    </a:lnTo>
                    <a:lnTo>
                      <a:pt x="416" y="876"/>
                    </a:lnTo>
                    <a:lnTo>
                      <a:pt x="420" y="933"/>
                    </a:lnTo>
                    <a:lnTo>
                      <a:pt x="430" y="989"/>
                    </a:lnTo>
                    <a:lnTo>
                      <a:pt x="446" y="1043"/>
                    </a:lnTo>
                    <a:lnTo>
                      <a:pt x="469" y="1092"/>
                    </a:lnTo>
                    <a:lnTo>
                      <a:pt x="498" y="1139"/>
                    </a:lnTo>
                    <a:lnTo>
                      <a:pt x="532" y="1181"/>
                    </a:lnTo>
                    <a:lnTo>
                      <a:pt x="570" y="1219"/>
                    </a:lnTo>
                    <a:lnTo>
                      <a:pt x="612" y="1253"/>
                    </a:lnTo>
                    <a:lnTo>
                      <a:pt x="659" y="1282"/>
                    </a:lnTo>
                    <a:lnTo>
                      <a:pt x="708" y="1304"/>
                    </a:lnTo>
                    <a:lnTo>
                      <a:pt x="762" y="1321"/>
                    </a:lnTo>
                    <a:lnTo>
                      <a:pt x="817" y="1332"/>
                    </a:lnTo>
                    <a:lnTo>
                      <a:pt x="875" y="1336"/>
                    </a:lnTo>
                    <a:lnTo>
                      <a:pt x="933" y="1332"/>
                    </a:lnTo>
                    <a:lnTo>
                      <a:pt x="988" y="1321"/>
                    </a:lnTo>
                    <a:lnTo>
                      <a:pt x="1041" y="1304"/>
                    </a:lnTo>
                    <a:lnTo>
                      <a:pt x="1091" y="1282"/>
                    </a:lnTo>
                    <a:lnTo>
                      <a:pt x="1137" y="1253"/>
                    </a:lnTo>
                    <a:lnTo>
                      <a:pt x="1180" y="1219"/>
                    </a:lnTo>
                    <a:lnTo>
                      <a:pt x="1218" y="1181"/>
                    </a:lnTo>
                    <a:lnTo>
                      <a:pt x="1252" y="1139"/>
                    </a:lnTo>
                    <a:lnTo>
                      <a:pt x="1281" y="1092"/>
                    </a:lnTo>
                    <a:lnTo>
                      <a:pt x="1304" y="1043"/>
                    </a:lnTo>
                    <a:lnTo>
                      <a:pt x="1321" y="989"/>
                    </a:lnTo>
                    <a:lnTo>
                      <a:pt x="1330" y="933"/>
                    </a:lnTo>
                    <a:lnTo>
                      <a:pt x="1334" y="876"/>
                    </a:lnTo>
                    <a:lnTo>
                      <a:pt x="1333" y="841"/>
                    </a:lnTo>
                    <a:lnTo>
                      <a:pt x="1662" y="513"/>
                    </a:lnTo>
                    <a:lnTo>
                      <a:pt x="1668" y="506"/>
                    </a:lnTo>
                    <a:lnTo>
                      <a:pt x="1696" y="575"/>
                    </a:lnTo>
                    <a:lnTo>
                      <a:pt x="1720" y="646"/>
                    </a:lnTo>
                    <a:lnTo>
                      <a:pt x="1736" y="721"/>
                    </a:lnTo>
                    <a:lnTo>
                      <a:pt x="1747" y="798"/>
                    </a:lnTo>
                    <a:lnTo>
                      <a:pt x="1750" y="876"/>
                    </a:lnTo>
                    <a:lnTo>
                      <a:pt x="1747" y="956"/>
                    </a:lnTo>
                    <a:lnTo>
                      <a:pt x="1736" y="1033"/>
                    </a:lnTo>
                    <a:lnTo>
                      <a:pt x="1719" y="1109"/>
                    </a:lnTo>
                    <a:lnTo>
                      <a:pt x="1695" y="1182"/>
                    </a:lnTo>
                    <a:lnTo>
                      <a:pt x="1666" y="1252"/>
                    </a:lnTo>
                    <a:lnTo>
                      <a:pt x="1630" y="1318"/>
                    </a:lnTo>
                    <a:lnTo>
                      <a:pt x="1591" y="1381"/>
                    </a:lnTo>
                    <a:lnTo>
                      <a:pt x="1545" y="1440"/>
                    </a:lnTo>
                    <a:lnTo>
                      <a:pt x="1493" y="1495"/>
                    </a:lnTo>
                    <a:lnTo>
                      <a:pt x="1439" y="1546"/>
                    </a:lnTo>
                    <a:lnTo>
                      <a:pt x="1379" y="1591"/>
                    </a:lnTo>
                    <a:lnTo>
                      <a:pt x="1317" y="1632"/>
                    </a:lnTo>
                    <a:lnTo>
                      <a:pt x="1251" y="1667"/>
                    </a:lnTo>
                    <a:lnTo>
                      <a:pt x="1180" y="1697"/>
                    </a:lnTo>
                    <a:lnTo>
                      <a:pt x="1108" y="1720"/>
                    </a:lnTo>
                    <a:lnTo>
                      <a:pt x="1032" y="1737"/>
                    </a:lnTo>
                    <a:lnTo>
                      <a:pt x="954" y="1748"/>
                    </a:lnTo>
                    <a:lnTo>
                      <a:pt x="875" y="1751"/>
                    </a:lnTo>
                    <a:lnTo>
                      <a:pt x="796" y="1748"/>
                    </a:lnTo>
                    <a:lnTo>
                      <a:pt x="718" y="1737"/>
                    </a:lnTo>
                    <a:lnTo>
                      <a:pt x="642" y="1720"/>
                    </a:lnTo>
                    <a:lnTo>
                      <a:pt x="570" y="1696"/>
                    </a:lnTo>
                    <a:lnTo>
                      <a:pt x="500" y="1667"/>
                    </a:lnTo>
                    <a:lnTo>
                      <a:pt x="433" y="1632"/>
                    </a:lnTo>
                    <a:lnTo>
                      <a:pt x="371" y="1591"/>
                    </a:lnTo>
                    <a:lnTo>
                      <a:pt x="312" y="1546"/>
                    </a:lnTo>
                    <a:lnTo>
                      <a:pt x="257" y="1495"/>
                    </a:lnTo>
                    <a:lnTo>
                      <a:pt x="206" y="1440"/>
                    </a:lnTo>
                    <a:lnTo>
                      <a:pt x="161" y="1380"/>
                    </a:lnTo>
                    <a:lnTo>
                      <a:pt x="120" y="1318"/>
                    </a:lnTo>
                    <a:lnTo>
                      <a:pt x="85" y="1252"/>
                    </a:lnTo>
                    <a:lnTo>
                      <a:pt x="55" y="1181"/>
                    </a:lnTo>
                    <a:lnTo>
                      <a:pt x="31" y="1109"/>
                    </a:lnTo>
                    <a:lnTo>
                      <a:pt x="14" y="1033"/>
                    </a:lnTo>
                    <a:lnTo>
                      <a:pt x="3" y="955"/>
                    </a:lnTo>
                    <a:lnTo>
                      <a:pt x="0" y="876"/>
                    </a:lnTo>
                    <a:lnTo>
                      <a:pt x="3" y="796"/>
                    </a:lnTo>
                    <a:lnTo>
                      <a:pt x="14" y="718"/>
                    </a:lnTo>
                    <a:lnTo>
                      <a:pt x="31" y="643"/>
                    </a:lnTo>
                    <a:lnTo>
                      <a:pt x="55" y="571"/>
                    </a:lnTo>
                    <a:lnTo>
                      <a:pt x="85" y="501"/>
                    </a:lnTo>
                    <a:lnTo>
                      <a:pt x="120" y="434"/>
                    </a:lnTo>
                    <a:lnTo>
                      <a:pt x="161" y="371"/>
                    </a:lnTo>
                    <a:lnTo>
                      <a:pt x="206" y="311"/>
                    </a:lnTo>
                    <a:lnTo>
                      <a:pt x="257" y="257"/>
                    </a:lnTo>
                    <a:lnTo>
                      <a:pt x="312" y="207"/>
                    </a:lnTo>
                    <a:lnTo>
                      <a:pt x="371" y="161"/>
                    </a:lnTo>
                    <a:lnTo>
                      <a:pt x="433" y="120"/>
                    </a:lnTo>
                    <a:lnTo>
                      <a:pt x="500" y="84"/>
                    </a:lnTo>
                    <a:lnTo>
                      <a:pt x="570" y="55"/>
                    </a:lnTo>
                    <a:lnTo>
                      <a:pt x="642" y="31"/>
                    </a:lnTo>
                    <a:lnTo>
                      <a:pt x="718" y="15"/>
                    </a:lnTo>
                    <a:lnTo>
                      <a:pt x="796" y="4"/>
                    </a:lnTo>
                    <a:lnTo>
                      <a:pt x="875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27"/>
              <p:cNvSpPr>
                <a:spLocks/>
              </p:cNvSpPr>
              <p:nvPr/>
            </p:nvSpPr>
            <p:spPr bwMode="auto">
              <a:xfrm>
                <a:off x="-1349375" y="3246438"/>
                <a:ext cx="1139825" cy="1146175"/>
              </a:xfrm>
              <a:custGeom>
                <a:avLst/>
                <a:gdLst>
                  <a:gd name="T0" fmla="*/ 1509 w 2153"/>
                  <a:gd name="T1" fmla="*/ 1 h 2166"/>
                  <a:gd name="T2" fmla="*/ 1530 w 2153"/>
                  <a:gd name="T3" fmla="*/ 14 h 2166"/>
                  <a:gd name="T4" fmla="*/ 1539 w 2153"/>
                  <a:gd name="T5" fmla="*/ 37 h 2166"/>
                  <a:gd name="T6" fmla="*/ 1685 w 2153"/>
                  <a:gd name="T7" fmla="*/ 239 h 2166"/>
                  <a:gd name="T8" fmla="*/ 1726 w 2153"/>
                  <a:gd name="T9" fmla="*/ 211 h 2166"/>
                  <a:gd name="T10" fmla="*/ 1771 w 2153"/>
                  <a:gd name="T11" fmla="*/ 203 h 2166"/>
                  <a:gd name="T12" fmla="*/ 1818 w 2153"/>
                  <a:gd name="T13" fmla="*/ 211 h 2166"/>
                  <a:gd name="T14" fmla="*/ 1859 w 2153"/>
                  <a:gd name="T15" fmla="*/ 239 h 2166"/>
                  <a:gd name="T16" fmla="*/ 1949 w 2153"/>
                  <a:gd name="T17" fmla="*/ 333 h 2166"/>
                  <a:gd name="T18" fmla="*/ 1967 w 2153"/>
                  <a:gd name="T19" fmla="*/ 385 h 2166"/>
                  <a:gd name="T20" fmla="*/ 1961 w 2153"/>
                  <a:gd name="T21" fmla="*/ 438 h 2166"/>
                  <a:gd name="T22" fmla="*/ 1931 w 2153"/>
                  <a:gd name="T23" fmla="*/ 486 h 2166"/>
                  <a:gd name="T24" fmla="*/ 2115 w 2153"/>
                  <a:gd name="T25" fmla="*/ 613 h 2166"/>
                  <a:gd name="T26" fmla="*/ 2140 w 2153"/>
                  <a:gd name="T27" fmla="*/ 624 h 2166"/>
                  <a:gd name="T28" fmla="*/ 2152 w 2153"/>
                  <a:gd name="T29" fmla="*/ 647 h 2166"/>
                  <a:gd name="T30" fmla="*/ 2149 w 2153"/>
                  <a:gd name="T31" fmla="*/ 672 h 2166"/>
                  <a:gd name="T32" fmla="*/ 1666 w 2153"/>
                  <a:gd name="T33" fmla="*/ 1158 h 2166"/>
                  <a:gd name="T34" fmla="*/ 1613 w 2153"/>
                  <a:gd name="T35" fmla="*/ 1197 h 2166"/>
                  <a:gd name="T36" fmla="*/ 1551 w 2153"/>
                  <a:gd name="T37" fmla="*/ 1216 h 2166"/>
                  <a:gd name="T38" fmla="*/ 1512 w 2153"/>
                  <a:gd name="T39" fmla="*/ 1219 h 2166"/>
                  <a:gd name="T40" fmla="*/ 1491 w 2153"/>
                  <a:gd name="T41" fmla="*/ 1217 h 2166"/>
                  <a:gd name="T42" fmla="*/ 286 w 2153"/>
                  <a:gd name="T43" fmla="*/ 2131 h 2166"/>
                  <a:gd name="T44" fmla="*/ 244 w 2153"/>
                  <a:gd name="T45" fmla="*/ 2156 h 2166"/>
                  <a:gd name="T46" fmla="*/ 108 w 2153"/>
                  <a:gd name="T47" fmla="*/ 2166 h 2166"/>
                  <a:gd name="T48" fmla="*/ 78 w 2153"/>
                  <a:gd name="T49" fmla="*/ 2164 h 2166"/>
                  <a:gd name="T50" fmla="*/ 35 w 2153"/>
                  <a:gd name="T51" fmla="*/ 2142 h 2166"/>
                  <a:gd name="T52" fmla="*/ 7 w 2153"/>
                  <a:gd name="T53" fmla="*/ 2104 h 2166"/>
                  <a:gd name="T54" fmla="*/ 0 w 2153"/>
                  <a:gd name="T55" fmla="*/ 2054 h 2166"/>
                  <a:gd name="T56" fmla="*/ 12 w 2153"/>
                  <a:gd name="T57" fmla="*/ 1926 h 2166"/>
                  <a:gd name="T58" fmla="*/ 37 w 2153"/>
                  <a:gd name="T59" fmla="*/ 1885 h 2166"/>
                  <a:gd name="T60" fmla="*/ 470 w 2153"/>
                  <a:gd name="T61" fmla="*/ 1453 h 2166"/>
                  <a:gd name="T62" fmla="*/ 785 w 2153"/>
                  <a:gd name="T63" fmla="*/ 1137 h 2166"/>
                  <a:gd name="T64" fmla="*/ 934 w 2153"/>
                  <a:gd name="T65" fmla="*/ 667 h 2166"/>
                  <a:gd name="T66" fmla="*/ 934 w 2153"/>
                  <a:gd name="T67" fmla="*/ 613 h 2166"/>
                  <a:gd name="T68" fmla="*/ 952 w 2153"/>
                  <a:gd name="T69" fmla="*/ 545 h 2166"/>
                  <a:gd name="T70" fmla="*/ 994 w 2153"/>
                  <a:gd name="T71" fmla="*/ 486 h 2166"/>
                  <a:gd name="T72" fmla="*/ 1478 w 2153"/>
                  <a:gd name="T73" fmla="*/ 4 h 2166"/>
                  <a:gd name="T74" fmla="*/ 1497 w 2153"/>
                  <a:gd name="T75" fmla="*/ 0 h 2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53" h="2166">
                    <a:moveTo>
                      <a:pt x="1497" y="0"/>
                    </a:moveTo>
                    <a:lnTo>
                      <a:pt x="1509" y="1"/>
                    </a:lnTo>
                    <a:lnTo>
                      <a:pt x="1520" y="6"/>
                    </a:lnTo>
                    <a:lnTo>
                      <a:pt x="1530" y="14"/>
                    </a:lnTo>
                    <a:lnTo>
                      <a:pt x="1536" y="25"/>
                    </a:lnTo>
                    <a:lnTo>
                      <a:pt x="1539" y="37"/>
                    </a:lnTo>
                    <a:lnTo>
                      <a:pt x="1565" y="359"/>
                    </a:lnTo>
                    <a:lnTo>
                      <a:pt x="1685" y="239"/>
                    </a:lnTo>
                    <a:lnTo>
                      <a:pt x="1704" y="222"/>
                    </a:lnTo>
                    <a:lnTo>
                      <a:pt x="1726" y="211"/>
                    </a:lnTo>
                    <a:lnTo>
                      <a:pt x="1748" y="204"/>
                    </a:lnTo>
                    <a:lnTo>
                      <a:pt x="1771" y="203"/>
                    </a:lnTo>
                    <a:lnTo>
                      <a:pt x="1795" y="204"/>
                    </a:lnTo>
                    <a:lnTo>
                      <a:pt x="1818" y="211"/>
                    </a:lnTo>
                    <a:lnTo>
                      <a:pt x="1840" y="222"/>
                    </a:lnTo>
                    <a:lnTo>
                      <a:pt x="1859" y="239"/>
                    </a:lnTo>
                    <a:lnTo>
                      <a:pt x="1931" y="312"/>
                    </a:lnTo>
                    <a:lnTo>
                      <a:pt x="1949" y="333"/>
                    </a:lnTo>
                    <a:lnTo>
                      <a:pt x="1961" y="359"/>
                    </a:lnTo>
                    <a:lnTo>
                      <a:pt x="1967" y="385"/>
                    </a:lnTo>
                    <a:lnTo>
                      <a:pt x="1967" y="412"/>
                    </a:lnTo>
                    <a:lnTo>
                      <a:pt x="1961" y="438"/>
                    </a:lnTo>
                    <a:lnTo>
                      <a:pt x="1949" y="463"/>
                    </a:lnTo>
                    <a:lnTo>
                      <a:pt x="1931" y="486"/>
                    </a:lnTo>
                    <a:lnTo>
                      <a:pt x="1826" y="590"/>
                    </a:lnTo>
                    <a:lnTo>
                      <a:pt x="2115" y="613"/>
                    </a:lnTo>
                    <a:lnTo>
                      <a:pt x="2128" y="617"/>
                    </a:lnTo>
                    <a:lnTo>
                      <a:pt x="2140" y="624"/>
                    </a:lnTo>
                    <a:lnTo>
                      <a:pt x="2147" y="634"/>
                    </a:lnTo>
                    <a:lnTo>
                      <a:pt x="2152" y="647"/>
                    </a:lnTo>
                    <a:lnTo>
                      <a:pt x="2153" y="659"/>
                    </a:lnTo>
                    <a:lnTo>
                      <a:pt x="2149" y="672"/>
                    </a:lnTo>
                    <a:lnTo>
                      <a:pt x="2141" y="684"/>
                    </a:lnTo>
                    <a:lnTo>
                      <a:pt x="1666" y="1158"/>
                    </a:lnTo>
                    <a:lnTo>
                      <a:pt x="1640" y="1180"/>
                    </a:lnTo>
                    <a:lnTo>
                      <a:pt x="1613" y="1197"/>
                    </a:lnTo>
                    <a:lnTo>
                      <a:pt x="1583" y="1209"/>
                    </a:lnTo>
                    <a:lnTo>
                      <a:pt x="1551" y="1216"/>
                    </a:lnTo>
                    <a:lnTo>
                      <a:pt x="1519" y="1220"/>
                    </a:lnTo>
                    <a:lnTo>
                      <a:pt x="1512" y="1219"/>
                    </a:lnTo>
                    <a:lnTo>
                      <a:pt x="1503" y="1219"/>
                    </a:lnTo>
                    <a:lnTo>
                      <a:pt x="1491" y="1217"/>
                    </a:lnTo>
                    <a:lnTo>
                      <a:pt x="1220" y="1197"/>
                    </a:lnTo>
                    <a:lnTo>
                      <a:pt x="286" y="2131"/>
                    </a:lnTo>
                    <a:lnTo>
                      <a:pt x="267" y="2147"/>
                    </a:lnTo>
                    <a:lnTo>
                      <a:pt x="244" y="2156"/>
                    </a:lnTo>
                    <a:lnTo>
                      <a:pt x="219" y="2161"/>
                    </a:lnTo>
                    <a:lnTo>
                      <a:pt x="108" y="2166"/>
                    </a:lnTo>
                    <a:lnTo>
                      <a:pt x="103" y="2166"/>
                    </a:lnTo>
                    <a:lnTo>
                      <a:pt x="78" y="2164"/>
                    </a:lnTo>
                    <a:lnTo>
                      <a:pt x="55" y="2155"/>
                    </a:lnTo>
                    <a:lnTo>
                      <a:pt x="35" y="2142"/>
                    </a:lnTo>
                    <a:lnTo>
                      <a:pt x="19" y="2124"/>
                    </a:lnTo>
                    <a:lnTo>
                      <a:pt x="7" y="2104"/>
                    </a:lnTo>
                    <a:lnTo>
                      <a:pt x="0" y="2080"/>
                    </a:lnTo>
                    <a:lnTo>
                      <a:pt x="0" y="2054"/>
                    </a:lnTo>
                    <a:lnTo>
                      <a:pt x="8" y="1950"/>
                    </a:lnTo>
                    <a:lnTo>
                      <a:pt x="12" y="1926"/>
                    </a:lnTo>
                    <a:lnTo>
                      <a:pt x="23" y="1904"/>
                    </a:lnTo>
                    <a:lnTo>
                      <a:pt x="37" y="1885"/>
                    </a:lnTo>
                    <a:lnTo>
                      <a:pt x="171" y="1753"/>
                    </a:lnTo>
                    <a:lnTo>
                      <a:pt x="470" y="1453"/>
                    </a:lnTo>
                    <a:lnTo>
                      <a:pt x="477" y="1447"/>
                    </a:lnTo>
                    <a:lnTo>
                      <a:pt x="785" y="1137"/>
                    </a:lnTo>
                    <a:lnTo>
                      <a:pt x="957" y="965"/>
                    </a:lnTo>
                    <a:lnTo>
                      <a:pt x="934" y="667"/>
                    </a:lnTo>
                    <a:lnTo>
                      <a:pt x="933" y="649"/>
                    </a:lnTo>
                    <a:lnTo>
                      <a:pt x="934" y="613"/>
                    </a:lnTo>
                    <a:lnTo>
                      <a:pt x="940" y="578"/>
                    </a:lnTo>
                    <a:lnTo>
                      <a:pt x="952" y="545"/>
                    </a:lnTo>
                    <a:lnTo>
                      <a:pt x="970" y="514"/>
                    </a:lnTo>
                    <a:lnTo>
                      <a:pt x="994" y="486"/>
                    </a:lnTo>
                    <a:lnTo>
                      <a:pt x="1469" y="12"/>
                    </a:lnTo>
                    <a:lnTo>
                      <a:pt x="1478" y="4"/>
                    </a:lnTo>
                    <a:lnTo>
                      <a:pt x="1488" y="1"/>
                    </a:lnTo>
                    <a:lnTo>
                      <a:pt x="1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" name="Freeform 142"/>
            <p:cNvSpPr>
              <a:spLocks noEditPoints="1"/>
            </p:cNvSpPr>
            <p:nvPr/>
          </p:nvSpPr>
          <p:spPr bwMode="auto">
            <a:xfrm>
              <a:off x="4915769" y="4210506"/>
              <a:ext cx="381510" cy="380619"/>
            </a:xfrm>
            <a:custGeom>
              <a:avLst/>
              <a:gdLst>
                <a:gd name="T0" fmla="*/ 1921 w 3440"/>
                <a:gd name="T1" fmla="*/ 3131 h 3427"/>
                <a:gd name="T2" fmla="*/ 1744 w 3440"/>
                <a:gd name="T3" fmla="*/ 3235 h 3427"/>
                <a:gd name="T4" fmla="*/ 1561 w 3440"/>
                <a:gd name="T5" fmla="*/ 3225 h 3427"/>
                <a:gd name="T6" fmla="*/ 1664 w 3440"/>
                <a:gd name="T7" fmla="*/ 3278 h 3427"/>
                <a:gd name="T8" fmla="*/ 1898 w 3440"/>
                <a:gd name="T9" fmla="*/ 3306 h 3427"/>
                <a:gd name="T10" fmla="*/ 2120 w 3440"/>
                <a:gd name="T11" fmla="*/ 3161 h 3427"/>
                <a:gd name="T12" fmla="*/ 310 w 3440"/>
                <a:gd name="T13" fmla="*/ 1242 h 3427"/>
                <a:gd name="T14" fmla="*/ 268 w 3440"/>
                <a:gd name="T15" fmla="*/ 1280 h 3427"/>
                <a:gd name="T16" fmla="*/ 136 w 3440"/>
                <a:gd name="T17" fmla="*/ 1477 h 3427"/>
                <a:gd name="T18" fmla="*/ 159 w 3440"/>
                <a:gd name="T19" fmla="*/ 1706 h 3427"/>
                <a:gd name="T20" fmla="*/ 237 w 3440"/>
                <a:gd name="T21" fmla="*/ 1850 h 3427"/>
                <a:gd name="T22" fmla="*/ 213 w 3440"/>
                <a:gd name="T23" fmla="*/ 1662 h 3427"/>
                <a:gd name="T24" fmla="*/ 267 w 3440"/>
                <a:gd name="T25" fmla="*/ 1509 h 3427"/>
                <a:gd name="T26" fmla="*/ 418 w 3440"/>
                <a:gd name="T27" fmla="*/ 1425 h 3427"/>
                <a:gd name="T28" fmla="*/ 496 w 3440"/>
                <a:gd name="T29" fmla="*/ 1101 h 3427"/>
                <a:gd name="T30" fmla="*/ 768 w 3440"/>
                <a:gd name="T31" fmla="*/ 1404 h 3427"/>
                <a:gd name="T32" fmla="*/ 794 w 3440"/>
                <a:gd name="T33" fmla="*/ 1647 h 3427"/>
                <a:gd name="T34" fmla="*/ 644 w 3440"/>
                <a:gd name="T35" fmla="*/ 1825 h 3427"/>
                <a:gd name="T36" fmla="*/ 681 w 3440"/>
                <a:gd name="T37" fmla="*/ 2064 h 3427"/>
                <a:gd name="T38" fmla="*/ 955 w 3440"/>
                <a:gd name="T39" fmla="*/ 2396 h 3427"/>
                <a:gd name="T40" fmla="*/ 1289 w 3440"/>
                <a:gd name="T41" fmla="*/ 2698 h 3427"/>
                <a:gd name="T42" fmla="*/ 1559 w 3440"/>
                <a:gd name="T43" fmla="*/ 2804 h 3427"/>
                <a:gd name="T44" fmla="*/ 1735 w 3440"/>
                <a:gd name="T45" fmla="*/ 2654 h 3427"/>
                <a:gd name="T46" fmla="*/ 1952 w 3440"/>
                <a:gd name="T47" fmla="*/ 2627 h 3427"/>
                <a:gd name="T48" fmla="*/ 2281 w 3440"/>
                <a:gd name="T49" fmla="*/ 2867 h 3427"/>
                <a:gd name="T50" fmla="*/ 2319 w 3440"/>
                <a:gd name="T51" fmla="*/ 3123 h 3427"/>
                <a:gd name="T52" fmla="*/ 2149 w 3440"/>
                <a:gd name="T53" fmla="*/ 3323 h 3427"/>
                <a:gd name="T54" fmla="*/ 1853 w 3440"/>
                <a:gd name="T55" fmla="*/ 3424 h 3427"/>
                <a:gd name="T56" fmla="*/ 1291 w 3440"/>
                <a:gd name="T57" fmla="*/ 3222 h 3427"/>
                <a:gd name="T58" fmla="*/ 605 w 3440"/>
                <a:gd name="T59" fmla="*/ 2666 h 3427"/>
                <a:gd name="T60" fmla="*/ 130 w 3440"/>
                <a:gd name="T61" fmla="*/ 1991 h 3427"/>
                <a:gd name="T62" fmla="*/ 1 w 3440"/>
                <a:gd name="T63" fmla="*/ 1475 h 3427"/>
                <a:gd name="T64" fmla="*/ 144 w 3440"/>
                <a:gd name="T65" fmla="*/ 1230 h 3427"/>
                <a:gd name="T66" fmla="*/ 354 w 3440"/>
                <a:gd name="T67" fmla="*/ 1084 h 3427"/>
                <a:gd name="T68" fmla="*/ 2736 w 3440"/>
                <a:gd name="T69" fmla="*/ 754 h 3427"/>
                <a:gd name="T70" fmla="*/ 2796 w 3440"/>
                <a:gd name="T71" fmla="*/ 980 h 3427"/>
                <a:gd name="T72" fmla="*/ 3021 w 3440"/>
                <a:gd name="T73" fmla="*/ 922 h 3427"/>
                <a:gd name="T74" fmla="*/ 2963 w 3440"/>
                <a:gd name="T75" fmla="*/ 695 h 3427"/>
                <a:gd name="T76" fmla="*/ 2257 w 3440"/>
                <a:gd name="T77" fmla="*/ 731 h 3427"/>
                <a:gd name="T78" fmla="*/ 2278 w 3440"/>
                <a:gd name="T79" fmla="*/ 964 h 3427"/>
                <a:gd name="T80" fmla="*/ 2510 w 3440"/>
                <a:gd name="T81" fmla="*/ 945 h 3427"/>
                <a:gd name="T82" fmla="*/ 2490 w 3440"/>
                <a:gd name="T83" fmla="*/ 712 h 3427"/>
                <a:gd name="T84" fmla="*/ 1782 w 3440"/>
                <a:gd name="T85" fmla="*/ 712 h 3427"/>
                <a:gd name="T86" fmla="*/ 1762 w 3440"/>
                <a:gd name="T87" fmla="*/ 945 h 3427"/>
                <a:gd name="T88" fmla="*/ 1995 w 3440"/>
                <a:gd name="T89" fmla="*/ 964 h 3427"/>
                <a:gd name="T90" fmla="*/ 2015 w 3440"/>
                <a:gd name="T91" fmla="*/ 731 h 3427"/>
                <a:gd name="T92" fmla="*/ 2626 w 3440"/>
                <a:gd name="T93" fmla="*/ 22 h 3427"/>
                <a:gd name="T94" fmla="*/ 3208 w 3440"/>
                <a:gd name="T95" fmla="*/ 314 h 3427"/>
                <a:gd name="T96" fmla="*/ 3440 w 3440"/>
                <a:gd name="T97" fmla="*/ 838 h 3427"/>
                <a:gd name="T98" fmla="*/ 3208 w 3440"/>
                <a:gd name="T99" fmla="*/ 1361 h 3427"/>
                <a:gd name="T100" fmla="*/ 2626 w 3440"/>
                <a:gd name="T101" fmla="*/ 1653 h 3427"/>
                <a:gd name="T102" fmla="*/ 2065 w 3440"/>
                <a:gd name="T103" fmla="*/ 1778 h 3427"/>
                <a:gd name="T104" fmla="*/ 1577 w 3440"/>
                <a:gd name="T105" fmla="*/ 1882 h 3427"/>
                <a:gd name="T106" fmla="*/ 1642 w 3440"/>
                <a:gd name="T107" fmla="*/ 1433 h 3427"/>
                <a:gd name="T108" fmla="*/ 1338 w 3440"/>
                <a:gd name="T109" fmla="*/ 962 h 3427"/>
                <a:gd name="T110" fmla="*/ 1472 w 3440"/>
                <a:gd name="T111" fmla="*/ 415 h 3427"/>
                <a:gd name="T112" fmla="*/ 1990 w 3440"/>
                <a:gd name="T113" fmla="*/ 60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40" h="3427">
                  <a:moveTo>
                    <a:pt x="1973" y="3010"/>
                  </a:moveTo>
                  <a:lnTo>
                    <a:pt x="1972" y="3013"/>
                  </a:lnTo>
                  <a:lnTo>
                    <a:pt x="1969" y="3021"/>
                  </a:lnTo>
                  <a:lnTo>
                    <a:pt x="1965" y="3034"/>
                  </a:lnTo>
                  <a:lnTo>
                    <a:pt x="1959" y="3051"/>
                  </a:lnTo>
                  <a:lnTo>
                    <a:pt x="1952" y="3068"/>
                  </a:lnTo>
                  <a:lnTo>
                    <a:pt x="1944" y="3088"/>
                  </a:lnTo>
                  <a:lnTo>
                    <a:pt x="1934" y="3110"/>
                  </a:lnTo>
                  <a:lnTo>
                    <a:pt x="1921" y="3131"/>
                  </a:lnTo>
                  <a:lnTo>
                    <a:pt x="1906" y="3153"/>
                  </a:lnTo>
                  <a:lnTo>
                    <a:pt x="1887" y="3173"/>
                  </a:lnTo>
                  <a:lnTo>
                    <a:pt x="1864" y="3192"/>
                  </a:lnTo>
                  <a:lnTo>
                    <a:pt x="1838" y="3206"/>
                  </a:lnTo>
                  <a:lnTo>
                    <a:pt x="1816" y="3217"/>
                  </a:lnTo>
                  <a:lnTo>
                    <a:pt x="1792" y="3224"/>
                  </a:lnTo>
                  <a:lnTo>
                    <a:pt x="1776" y="3228"/>
                  </a:lnTo>
                  <a:lnTo>
                    <a:pt x="1760" y="3231"/>
                  </a:lnTo>
                  <a:lnTo>
                    <a:pt x="1744" y="3235"/>
                  </a:lnTo>
                  <a:lnTo>
                    <a:pt x="1719" y="3237"/>
                  </a:lnTo>
                  <a:lnTo>
                    <a:pt x="1695" y="3238"/>
                  </a:lnTo>
                  <a:lnTo>
                    <a:pt x="1673" y="3238"/>
                  </a:lnTo>
                  <a:lnTo>
                    <a:pt x="1651" y="3237"/>
                  </a:lnTo>
                  <a:lnTo>
                    <a:pt x="1625" y="3235"/>
                  </a:lnTo>
                  <a:lnTo>
                    <a:pt x="1602" y="3231"/>
                  </a:lnTo>
                  <a:lnTo>
                    <a:pt x="1583" y="3228"/>
                  </a:lnTo>
                  <a:lnTo>
                    <a:pt x="1570" y="3226"/>
                  </a:lnTo>
                  <a:lnTo>
                    <a:pt x="1561" y="3225"/>
                  </a:lnTo>
                  <a:lnTo>
                    <a:pt x="1557" y="3224"/>
                  </a:lnTo>
                  <a:lnTo>
                    <a:pt x="1559" y="3225"/>
                  </a:lnTo>
                  <a:lnTo>
                    <a:pt x="1564" y="3228"/>
                  </a:lnTo>
                  <a:lnTo>
                    <a:pt x="1571" y="3231"/>
                  </a:lnTo>
                  <a:lnTo>
                    <a:pt x="1580" y="3237"/>
                  </a:lnTo>
                  <a:lnTo>
                    <a:pt x="1597" y="3246"/>
                  </a:lnTo>
                  <a:lnTo>
                    <a:pt x="1618" y="3258"/>
                  </a:lnTo>
                  <a:lnTo>
                    <a:pt x="1643" y="3269"/>
                  </a:lnTo>
                  <a:lnTo>
                    <a:pt x="1664" y="3278"/>
                  </a:lnTo>
                  <a:lnTo>
                    <a:pt x="1688" y="3287"/>
                  </a:lnTo>
                  <a:lnTo>
                    <a:pt x="1713" y="3294"/>
                  </a:lnTo>
                  <a:lnTo>
                    <a:pt x="1740" y="3301"/>
                  </a:lnTo>
                  <a:lnTo>
                    <a:pt x="1759" y="3306"/>
                  </a:lnTo>
                  <a:lnTo>
                    <a:pt x="1778" y="3309"/>
                  </a:lnTo>
                  <a:lnTo>
                    <a:pt x="1799" y="3311"/>
                  </a:lnTo>
                  <a:lnTo>
                    <a:pt x="1832" y="3313"/>
                  </a:lnTo>
                  <a:lnTo>
                    <a:pt x="1865" y="3310"/>
                  </a:lnTo>
                  <a:lnTo>
                    <a:pt x="1898" y="3306"/>
                  </a:lnTo>
                  <a:lnTo>
                    <a:pt x="1932" y="3296"/>
                  </a:lnTo>
                  <a:lnTo>
                    <a:pt x="1963" y="3285"/>
                  </a:lnTo>
                  <a:lnTo>
                    <a:pt x="1994" y="3269"/>
                  </a:lnTo>
                  <a:lnTo>
                    <a:pt x="2021" y="3252"/>
                  </a:lnTo>
                  <a:lnTo>
                    <a:pt x="2046" y="3234"/>
                  </a:lnTo>
                  <a:lnTo>
                    <a:pt x="2069" y="3215"/>
                  </a:lnTo>
                  <a:lnTo>
                    <a:pt x="2089" y="3196"/>
                  </a:lnTo>
                  <a:lnTo>
                    <a:pt x="2106" y="3178"/>
                  </a:lnTo>
                  <a:lnTo>
                    <a:pt x="2120" y="3161"/>
                  </a:lnTo>
                  <a:lnTo>
                    <a:pt x="2133" y="3148"/>
                  </a:lnTo>
                  <a:lnTo>
                    <a:pt x="2142" y="3135"/>
                  </a:lnTo>
                  <a:lnTo>
                    <a:pt x="2149" y="3127"/>
                  </a:lnTo>
                  <a:lnTo>
                    <a:pt x="2155" y="3120"/>
                  </a:lnTo>
                  <a:lnTo>
                    <a:pt x="2158" y="3117"/>
                  </a:lnTo>
                  <a:lnTo>
                    <a:pt x="2159" y="3114"/>
                  </a:lnTo>
                  <a:lnTo>
                    <a:pt x="1973" y="3010"/>
                  </a:lnTo>
                  <a:close/>
                  <a:moveTo>
                    <a:pt x="311" y="1242"/>
                  </a:moveTo>
                  <a:lnTo>
                    <a:pt x="310" y="1242"/>
                  </a:lnTo>
                  <a:lnTo>
                    <a:pt x="309" y="1244"/>
                  </a:lnTo>
                  <a:lnTo>
                    <a:pt x="306" y="1246"/>
                  </a:lnTo>
                  <a:lnTo>
                    <a:pt x="304" y="1248"/>
                  </a:lnTo>
                  <a:lnTo>
                    <a:pt x="302" y="1250"/>
                  </a:lnTo>
                  <a:lnTo>
                    <a:pt x="300" y="1252"/>
                  </a:lnTo>
                  <a:lnTo>
                    <a:pt x="297" y="1255"/>
                  </a:lnTo>
                  <a:lnTo>
                    <a:pt x="293" y="1258"/>
                  </a:lnTo>
                  <a:lnTo>
                    <a:pt x="281" y="1267"/>
                  </a:lnTo>
                  <a:lnTo>
                    <a:pt x="268" y="1280"/>
                  </a:lnTo>
                  <a:lnTo>
                    <a:pt x="252" y="1295"/>
                  </a:lnTo>
                  <a:lnTo>
                    <a:pt x="235" y="1311"/>
                  </a:lnTo>
                  <a:lnTo>
                    <a:pt x="215" y="1332"/>
                  </a:lnTo>
                  <a:lnTo>
                    <a:pt x="196" y="1355"/>
                  </a:lnTo>
                  <a:lnTo>
                    <a:pt x="177" y="1381"/>
                  </a:lnTo>
                  <a:lnTo>
                    <a:pt x="161" y="1412"/>
                  </a:lnTo>
                  <a:lnTo>
                    <a:pt x="151" y="1432"/>
                  </a:lnTo>
                  <a:lnTo>
                    <a:pt x="143" y="1454"/>
                  </a:lnTo>
                  <a:lnTo>
                    <a:pt x="136" y="1477"/>
                  </a:lnTo>
                  <a:lnTo>
                    <a:pt x="131" y="1500"/>
                  </a:lnTo>
                  <a:lnTo>
                    <a:pt x="128" y="1523"/>
                  </a:lnTo>
                  <a:lnTo>
                    <a:pt x="127" y="1546"/>
                  </a:lnTo>
                  <a:lnTo>
                    <a:pt x="127" y="1569"/>
                  </a:lnTo>
                  <a:lnTo>
                    <a:pt x="129" y="1591"/>
                  </a:lnTo>
                  <a:lnTo>
                    <a:pt x="132" y="1612"/>
                  </a:lnTo>
                  <a:lnTo>
                    <a:pt x="139" y="1642"/>
                  </a:lnTo>
                  <a:lnTo>
                    <a:pt x="146" y="1672"/>
                  </a:lnTo>
                  <a:lnTo>
                    <a:pt x="159" y="1706"/>
                  </a:lnTo>
                  <a:lnTo>
                    <a:pt x="173" y="1739"/>
                  </a:lnTo>
                  <a:lnTo>
                    <a:pt x="187" y="1767"/>
                  </a:lnTo>
                  <a:lnTo>
                    <a:pt x="200" y="1791"/>
                  </a:lnTo>
                  <a:lnTo>
                    <a:pt x="213" y="1812"/>
                  </a:lnTo>
                  <a:lnTo>
                    <a:pt x="222" y="1827"/>
                  </a:lnTo>
                  <a:lnTo>
                    <a:pt x="228" y="1837"/>
                  </a:lnTo>
                  <a:lnTo>
                    <a:pt x="232" y="1844"/>
                  </a:lnTo>
                  <a:lnTo>
                    <a:pt x="236" y="1848"/>
                  </a:lnTo>
                  <a:lnTo>
                    <a:pt x="237" y="1850"/>
                  </a:lnTo>
                  <a:lnTo>
                    <a:pt x="236" y="1847"/>
                  </a:lnTo>
                  <a:lnTo>
                    <a:pt x="234" y="1838"/>
                  </a:lnTo>
                  <a:lnTo>
                    <a:pt x="230" y="1824"/>
                  </a:lnTo>
                  <a:lnTo>
                    <a:pt x="227" y="1805"/>
                  </a:lnTo>
                  <a:lnTo>
                    <a:pt x="222" y="1782"/>
                  </a:lnTo>
                  <a:lnTo>
                    <a:pt x="219" y="1756"/>
                  </a:lnTo>
                  <a:lnTo>
                    <a:pt x="215" y="1727"/>
                  </a:lnTo>
                  <a:lnTo>
                    <a:pt x="214" y="1695"/>
                  </a:lnTo>
                  <a:lnTo>
                    <a:pt x="213" y="1662"/>
                  </a:lnTo>
                  <a:lnTo>
                    <a:pt x="216" y="1636"/>
                  </a:lnTo>
                  <a:lnTo>
                    <a:pt x="219" y="1611"/>
                  </a:lnTo>
                  <a:lnTo>
                    <a:pt x="223" y="1595"/>
                  </a:lnTo>
                  <a:lnTo>
                    <a:pt x="227" y="1580"/>
                  </a:lnTo>
                  <a:lnTo>
                    <a:pt x="232" y="1564"/>
                  </a:lnTo>
                  <a:lnTo>
                    <a:pt x="239" y="1551"/>
                  </a:lnTo>
                  <a:lnTo>
                    <a:pt x="246" y="1537"/>
                  </a:lnTo>
                  <a:lnTo>
                    <a:pt x="253" y="1524"/>
                  </a:lnTo>
                  <a:lnTo>
                    <a:pt x="267" y="1509"/>
                  </a:lnTo>
                  <a:lnTo>
                    <a:pt x="280" y="1494"/>
                  </a:lnTo>
                  <a:lnTo>
                    <a:pt x="295" y="1483"/>
                  </a:lnTo>
                  <a:lnTo>
                    <a:pt x="311" y="1472"/>
                  </a:lnTo>
                  <a:lnTo>
                    <a:pt x="326" y="1463"/>
                  </a:lnTo>
                  <a:lnTo>
                    <a:pt x="342" y="1455"/>
                  </a:lnTo>
                  <a:lnTo>
                    <a:pt x="372" y="1443"/>
                  </a:lnTo>
                  <a:lnTo>
                    <a:pt x="398" y="1433"/>
                  </a:lnTo>
                  <a:lnTo>
                    <a:pt x="410" y="1428"/>
                  </a:lnTo>
                  <a:lnTo>
                    <a:pt x="418" y="1425"/>
                  </a:lnTo>
                  <a:lnTo>
                    <a:pt x="421" y="1424"/>
                  </a:lnTo>
                  <a:lnTo>
                    <a:pt x="423" y="1423"/>
                  </a:lnTo>
                  <a:lnTo>
                    <a:pt x="425" y="1422"/>
                  </a:lnTo>
                  <a:lnTo>
                    <a:pt x="425" y="1422"/>
                  </a:lnTo>
                  <a:lnTo>
                    <a:pt x="311" y="1242"/>
                  </a:lnTo>
                  <a:close/>
                  <a:moveTo>
                    <a:pt x="409" y="1078"/>
                  </a:moveTo>
                  <a:lnTo>
                    <a:pt x="437" y="1081"/>
                  </a:lnTo>
                  <a:lnTo>
                    <a:pt x="466" y="1089"/>
                  </a:lnTo>
                  <a:lnTo>
                    <a:pt x="496" y="1101"/>
                  </a:lnTo>
                  <a:lnTo>
                    <a:pt x="526" y="1118"/>
                  </a:lnTo>
                  <a:lnTo>
                    <a:pt x="559" y="1141"/>
                  </a:lnTo>
                  <a:lnTo>
                    <a:pt x="591" y="1168"/>
                  </a:lnTo>
                  <a:lnTo>
                    <a:pt x="624" y="1203"/>
                  </a:lnTo>
                  <a:lnTo>
                    <a:pt x="659" y="1243"/>
                  </a:lnTo>
                  <a:lnTo>
                    <a:pt x="693" y="1287"/>
                  </a:lnTo>
                  <a:lnTo>
                    <a:pt x="723" y="1329"/>
                  </a:lnTo>
                  <a:lnTo>
                    <a:pt x="747" y="1368"/>
                  </a:lnTo>
                  <a:lnTo>
                    <a:pt x="768" y="1404"/>
                  </a:lnTo>
                  <a:lnTo>
                    <a:pt x="785" y="1438"/>
                  </a:lnTo>
                  <a:lnTo>
                    <a:pt x="797" y="1470"/>
                  </a:lnTo>
                  <a:lnTo>
                    <a:pt x="807" y="1499"/>
                  </a:lnTo>
                  <a:lnTo>
                    <a:pt x="812" y="1528"/>
                  </a:lnTo>
                  <a:lnTo>
                    <a:pt x="814" y="1555"/>
                  </a:lnTo>
                  <a:lnTo>
                    <a:pt x="813" y="1579"/>
                  </a:lnTo>
                  <a:lnTo>
                    <a:pt x="810" y="1603"/>
                  </a:lnTo>
                  <a:lnTo>
                    <a:pt x="804" y="1626"/>
                  </a:lnTo>
                  <a:lnTo>
                    <a:pt x="794" y="1647"/>
                  </a:lnTo>
                  <a:lnTo>
                    <a:pt x="784" y="1668"/>
                  </a:lnTo>
                  <a:lnTo>
                    <a:pt x="771" y="1687"/>
                  </a:lnTo>
                  <a:lnTo>
                    <a:pt x="757" y="1707"/>
                  </a:lnTo>
                  <a:lnTo>
                    <a:pt x="740" y="1727"/>
                  </a:lnTo>
                  <a:lnTo>
                    <a:pt x="722" y="1746"/>
                  </a:lnTo>
                  <a:lnTo>
                    <a:pt x="705" y="1765"/>
                  </a:lnTo>
                  <a:lnTo>
                    <a:pt x="685" y="1785"/>
                  </a:lnTo>
                  <a:lnTo>
                    <a:pt x="665" y="1804"/>
                  </a:lnTo>
                  <a:lnTo>
                    <a:pt x="644" y="1825"/>
                  </a:lnTo>
                  <a:lnTo>
                    <a:pt x="630" y="1843"/>
                  </a:lnTo>
                  <a:lnTo>
                    <a:pt x="621" y="1864"/>
                  </a:lnTo>
                  <a:lnTo>
                    <a:pt x="617" y="1887"/>
                  </a:lnTo>
                  <a:lnTo>
                    <a:pt x="618" y="1912"/>
                  </a:lnTo>
                  <a:lnTo>
                    <a:pt x="622" y="1939"/>
                  </a:lnTo>
                  <a:lnTo>
                    <a:pt x="632" y="1968"/>
                  </a:lnTo>
                  <a:lnTo>
                    <a:pt x="644" y="1999"/>
                  </a:lnTo>
                  <a:lnTo>
                    <a:pt x="661" y="2031"/>
                  </a:lnTo>
                  <a:lnTo>
                    <a:pt x="681" y="2064"/>
                  </a:lnTo>
                  <a:lnTo>
                    <a:pt x="703" y="2099"/>
                  </a:lnTo>
                  <a:lnTo>
                    <a:pt x="728" y="2134"/>
                  </a:lnTo>
                  <a:lnTo>
                    <a:pt x="756" y="2171"/>
                  </a:lnTo>
                  <a:lnTo>
                    <a:pt x="785" y="2208"/>
                  </a:lnTo>
                  <a:lnTo>
                    <a:pt x="816" y="2245"/>
                  </a:lnTo>
                  <a:lnTo>
                    <a:pt x="850" y="2283"/>
                  </a:lnTo>
                  <a:lnTo>
                    <a:pt x="884" y="2320"/>
                  </a:lnTo>
                  <a:lnTo>
                    <a:pt x="919" y="2358"/>
                  </a:lnTo>
                  <a:lnTo>
                    <a:pt x="955" y="2396"/>
                  </a:lnTo>
                  <a:lnTo>
                    <a:pt x="991" y="2433"/>
                  </a:lnTo>
                  <a:lnTo>
                    <a:pt x="1029" y="2470"/>
                  </a:lnTo>
                  <a:lnTo>
                    <a:pt x="1065" y="2505"/>
                  </a:lnTo>
                  <a:lnTo>
                    <a:pt x="1103" y="2541"/>
                  </a:lnTo>
                  <a:lnTo>
                    <a:pt x="1141" y="2575"/>
                  </a:lnTo>
                  <a:lnTo>
                    <a:pt x="1179" y="2609"/>
                  </a:lnTo>
                  <a:lnTo>
                    <a:pt x="1215" y="2640"/>
                  </a:lnTo>
                  <a:lnTo>
                    <a:pt x="1253" y="2669"/>
                  </a:lnTo>
                  <a:lnTo>
                    <a:pt x="1289" y="2698"/>
                  </a:lnTo>
                  <a:lnTo>
                    <a:pt x="1325" y="2723"/>
                  </a:lnTo>
                  <a:lnTo>
                    <a:pt x="1359" y="2745"/>
                  </a:lnTo>
                  <a:lnTo>
                    <a:pt x="1393" y="2764"/>
                  </a:lnTo>
                  <a:lnTo>
                    <a:pt x="1425" y="2780"/>
                  </a:lnTo>
                  <a:lnTo>
                    <a:pt x="1455" y="2794"/>
                  </a:lnTo>
                  <a:lnTo>
                    <a:pt x="1484" y="2802"/>
                  </a:lnTo>
                  <a:lnTo>
                    <a:pt x="1512" y="2807"/>
                  </a:lnTo>
                  <a:lnTo>
                    <a:pt x="1537" y="2808"/>
                  </a:lnTo>
                  <a:lnTo>
                    <a:pt x="1559" y="2804"/>
                  </a:lnTo>
                  <a:lnTo>
                    <a:pt x="1580" y="2795"/>
                  </a:lnTo>
                  <a:lnTo>
                    <a:pt x="1598" y="2781"/>
                  </a:lnTo>
                  <a:lnTo>
                    <a:pt x="1618" y="2760"/>
                  </a:lnTo>
                  <a:lnTo>
                    <a:pt x="1639" y="2740"/>
                  </a:lnTo>
                  <a:lnTo>
                    <a:pt x="1657" y="2721"/>
                  </a:lnTo>
                  <a:lnTo>
                    <a:pt x="1677" y="2702"/>
                  </a:lnTo>
                  <a:lnTo>
                    <a:pt x="1696" y="2685"/>
                  </a:lnTo>
                  <a:lnTo>
                    <a:pt x="1716" y="2668"/>
                  </a:lnTo>
                  <a:lnTo>
                    <a:pt x="1735" y="2654"/>
                  </a:lnTo>
                  <a:lnTo>
                    <a:pt x="1755" y="2641"/>
                  </a:lnTo>
                  <a:lnTo>
                    <a:pt x="1775" y="2630"/>
                  </a:lnTo>
                  <a:lnTo>
                    <a:pt x="1797" y="2621"/>
                  </a:lnTo>
                  <a:lnTo>
                    <a:pt x="1820" y="2615"/>
                  </a:lnTo>
                  <a:lnTo>
                    <a:pt x="1843" y="2611"/>
                  </a:lnTo>
                  <a:lnTo>
                    <a:pt x="1868" y="2611"/>
                  </a:lnTo>
                  <a:lnTo>
                    <a:pt x="1894" y="2613"/>
                  </a:lnTo>
                  <a:lnTo>
                    <a:pt x="1922" y="2618"/>
                  </a:lnTo>
                  <a:lnTo>
                    <a:pt x="1952" y="2627"/>
                  </a:lnTo>
                  <a:lnTo>
                    <a:pt x="1984" y="2640"/>
                  </a:lnTo>
                  <a:lnTo>
                    <a:pt x="2018" y="2656"/>
                  </a:lnTo>
                  <a:lnTo>
                    <a:pt x="2055" y="2677"/>
                  </a:lnTo>
                  <a:lnTo>
                    <a:pt x="2093" y="2702"/>
                  </a:lnTo>
                  <a:lnTo>
                    <a:pt x="2134" y="2731"/>
                  </a:lnTo>
                  <a:lnTo>
                    <a:pt x="2179" y="2765"/>
                  </a:lnTo>
                  <a:lnTo>
                    <a:pt x="2219" y="2800"/>
                  </a:lnTo>
                  <a:lnTo>
                    <a:pt x="2253" y="2834"/>
                  </a:lnTo>
                  <a:lnTo>
                    <a:pt x="2281" y="2867"/>
                  </a:lnTo>
                  <a:lnTo>
                    <a:pt x="2304" y="2899"/>
                  </a:lnTo>
                  <a:lnTo>
                    <a:pt x="2320" y="2930"/>
                  </a:lnTo>
                  <a:lnTo>
                    <a:pt x="2332" y="2960"/>
                  </a:lnTo>
                  <a:lnTo>
                    <a:pt x="2339" y="2989"/>
                  </a:lnTo>
                  <a:lnTo>
                    <a:pt x="2342" y="3017"/>
                  </a:lnTo>
                  <a:lnTo>
                    <a:pt x="2341" y="3044"/>
                  </a:lnTo>
                  <a:lnTo>
                    <a:pt x="2337" y="3072"/>
                  </a:lnTo>
                  <a:lnTo>
                    <a:pt x="2330" y="3098"/>
                  </a:lnTo>
                  <a:lnTo>
                    <a:pt x="2319" y="3123"/>
                  </a:lnTo>
                  <a:lnTo>
                    <a:pt x="2306" y="3148"/>
                  </a:lnTo>
                  <a:lnTo>
                    <a:pt x="2290" y="3172"/>
                  </a:lnTo>
                  <a:lnTo>
                    <a:pt x="2274" y="3195"/>
                  </a:lnTo>
                  <a:lnTo>
                    <a:pt x="2254" y="3218"/>
                  </a:lnTo>
                  <a:lnTo>
                    <a:pt x="2234" y="3240"/>
                  </a:lnTo>
                  <a:lnTo>
                    <a:pt x="2213" y="3262"/>
                  </a:lnTo>
                  <a:lnTo>
                    <a:pt x="2192" y="3283"/>
                  </a:lnTo>
                  <a:lnTo>
                    <a:pt x="2170" y="3304"/>
                  </a:lnTo>
                  <a:lnTo>
                    <a:pt x="2149" y="3323"/>
                  </a:lnTo>
                  <a:lnTo>
                    <a:pt x="2129" y="3343"/>
                  </a:lnTo>
                  <a:lnTo>
                    <a:pt x="2109" y="3363"/>
                  </a:lnTo>
                  <a:lnTo>
                    <a:pt x="2086" y="3383"/>
                  </a:lnTo>
                  <a:lnTo>
                    <a:pt x="2057" y="3399"/>
                  </a:lnTo>
                  <a:lnTo>
                    <a:pt x="2024" y="3411"/>
                  </a:lnTo>
                  <a:lnTo>
                    <a:pt x="1988" y="3419"/>
                  </a:lnTo>
                  <a:lnTo>
                    <a:pt x="1947" y="3425"/>
                  </a:lnTo>
                  <a:lnTo>
                    <a:pt x="1902" y="3427"/>
                  </a:lnTo>
                  <a:lnTo>
                    <a:pt x="1853" y="3424"/>
                  </a:lnTo>
                  <a:lnTo>
                    <a:pt x="1802" y="3417"/>
                  </a:lnTo>
                  <a:lnTo>
                    <a:pt x="1747" y="3408"/>
                  </a:lnTo>
                  <a:lnTo>
                    <a:pt x="1690" y="3393"/>
                  </a:lnTo>
                  <a:lnTo>
                    <a:pt x="1629" y="3376"/>
                  </a:lnTo>
                  <a:lnTo>
                    <a:pt x="1566" y="3353"/>
                  </a:lnTo>
                  <a:lnTo>
                    <a:pt x="1500" y="3326"/>
                  </a:lnTo>
                  <a:lnTo>
                    <a:pt x="1432" y="3296"/>
                  </a:lnTo>
                  <a:lnTo>
                    <a:pt x="1362" y="3261"/>
                  </a:lnTo>
                  <a:lnTo>
                    <a:pt x="1291" y="3222"/>
                  </a:lnTo>
                  <a:lnTo>
                    <a:pt x="1218" y="3178"/>
                  </a:lnTo>
                  <a:lnTo>
                    <a:pt x="1144" y="3130"/>
                  </a:lnTo>
                  <a:lnTo>
                    <a:pt x="1068" y="3078"/>
                  </a:lnTo>
                  <a:lnTo>
                    <a:pt x="991" y="3020"/>
                  </a:lnTo>
                  <a:lnTo>
                    <a:pt x="914" y="2959"/>
                  </a:lnTo>
                  <a:lnTo>
                    <a:pt x="836" y="2892"/>
                  </a:lnTo>
                  <a:lnTo>
                    <a:pt x="759" y="2821"/>
                  </a:lnTo>
                  <a:lnTo>
                    <a:pt x="680" y="2745"/>
                  </a:lnTo>
                  <a:lnTo>
                    <a:pt x="605" y="2666"/>
                  </a:lnTo>
                  <a:lnTo>
                    <a:pt x="534" y="2588"/>
                  </a:lnTo>
                  <a:lnTo>
                    <a:pt x="467" y="2511"/>
                  </a:lnTo>
                  <a:lnTo>
                    <a:pt x="406" y="2433"/>
                  </a:lnTo>
                  <a:lnTo>
                    <a:pt x="348" y="2356"/>
                  </a:lnTo>
                  <a:lnTo>
                    <a:pt x="296" y="2281"/>
                  </a:lnTo>
                  <a:lnTo>
                    <a:pt x="248" y="2206"/>
                  </a:lnTo>
                  <a:lnTo>
                    <a:pt x="204" y="2132"/>
                  </a:lnTo>
                  <a:lnTo>
                    <a:pt x="165" y="2061"/>
                  </a:lnTo>
                  <a:lnTo>
                    <a:pt x="130" y="1991"/>
                  </a:lnTo>
                  <a:lnTo>
                    <a:pt x="100" y="1923"/>
                  </a:lnTo>
                  <a:lnTo>
                    <a:pt x="73" y="1858"/>
                  </a:lnTo>
                  <a:lnTo>
                    <a:pt x="51" y="1794"/>
                  </a:lnTo>
                  <a:lnTo>
                    <a:pt x="33" y="1733"/>
                  </a:lnTo>
                  <a:lnTo>
                    <a:pt x="19" y="1675"/>
                  </a:lnTo>
                  <a:lnTo>
                    <a:pt x="8" y="1620"/>
                  </a:lnTo>
                  <a:lnTo>
                    <a:pt x="2" y="1568"/>
                  </a:lnTo>
                  <a:lnTo>
                    <a:pt x="0" y="1520"/>
                  </a:lnTo>
                  <a:lnTo>
                    <a:pt x="1" y="1475"/>
                  </a:lnTo>
                  <a:lnTo>
                    <a:pt x="6" y="1435"/>
                  </a:lnTo>
                  <a:lnTo>
                    <a:pt x="16" y="1398"/>
                  </a:lnTo>
                  <a:lnTo>
                    <a:pt x="28" y="1365"/>
                  </a:lnTo>
                  <a:lnTo>
                    <a:pt x="44" y="1336"/>
                  </a:lnTo>
                  <a:lnTo>
                    <a:pt x="64" y="1312"/>
                  </a:lnTo>
                  <a:lnTo>
                    <a:pt x="82" y="1292"/>
                  </a:lnTo>
                  <a:lnTo>
                    <a:pt x="102" y="1273"/>
                  </a:lnTo>
                  <a:lnTo>
                    <a:pt x="123" y="1251"/>
                  </a:lnTo>
                  <a:lnTo>
                    <a:pt x="144" y="1230"/>
                  </a:lnTo>
                  <a:lnTo>
                    <a:pt x="165" y="1208"/>
                  </a:lnTo>
                  <a:lnTo>
                    <a:pt x="187" y="1187"/>
                  </a:lnTo>
                  <a:lnTo>
                    <a:pt x="208" y="1167"/>
                  </a:lnTo>
                  <a:lnTo>
                    <a:pt x="231" y="1148"/>
                  </a:lnTo>
                  <a:lnTo>
                    <a:pt x="254" y="1132"/>
                  </a:lnTo>
                  <a:lnTo>
                    <a:pt x="278" y="1116"/>
                  </a:lnTo>
                  <a:lnTo>
                    <a:pt x="303" y="1102"/>
                  </a:lnTo>
                  <a:lnTo>
                    <a:pt x="328" y="1092"/>
                  </a:lnTo>
                  <a:lnTo>
                    <a:pt x="354" y="1084"/>
                  </a:lnTo>
                  <a:lnTo>
                    <a:pt x="380" y="1079"/>
                  </a:lnTo>
                  <a:lnTo>
                    <a:pt x="409" y="1078"/>
                  </a:lnTo>
                  <a:close/>
                  <a:moveTo>
                    <a:pt x="2879" y="672"/>
                  </a:moveTo>
                  <a:lnTo>
                    <a:pt x="2849" y="675"/>
                  </a:lnTo>
                  <a:lnTo>
                    <a:pt x="2821" y="682"/>
                  </a:lnTo>
                  <a:lnTo>
                    <a:pt x="2796" y="695"/>
                  </a:lnTo>
                  <a:lnTo>
                    <a:pt x="2773" y="712"/>
                  </a:lnTo>
                  <a:lnTo>
                    <a:pt x="2753" y="731"/>
                  </a:lnTo>
                  <a:lnTo>
                    <a:pt x="2736" y="754"/>
                  </a:lnTo>
                  <a:lnTo>
                    <a:pt x="2724" y="780"/>
                  </a:lnTo>
                  <a:lnTo>
                    <a:pt x="2717" y="808"/>
                  </a:lnTo>
                  <a:lnTo>
                    <a:pt x="2713" y="838"/>
                  </a:lnTo>
                  <a:lnTo>
                    <a:pt x="2717" y="867"/>
                  </a:lnTo>
                  <a:lnTo>
                    <a:pt x="2724" y="895"/>
                  </a:lnTo>
                  <a:lnTo>
                    <a:pt x="2736" y="922"/>
                  </a:lnTo>
                  <a:lnTo>
                    <a:pt x="2753" y="945"/>
                  </a:lnTo>
                  <a:lnTo>
                    <a:pt x="2773" y="964"/>
                  </a:lnTo>
                  <a:lnTo>
                    <a:pt x="2796" y="980"/>
                  </a:lnTo>
                  <a:lnTo>
                    <a:pt x="2821" y="993"/>
                  </a:lnTo>
                  <a:lnTo>
                    <a:pt x="2849" y="1000"/>
                  </a:lnTo>
                  <a:lnTo>
                    <a:pt x="2879" y="1003"/>
                  </a:lnTo>
                  <a:lnTo>
                    <a:pt x="2908" y="1000"/>
                  </a:lnTo>
                  <a:lnTo>
                    <a:pt x="2937" y="993"/>
                  </a:lnTo>
                  <a:lnTo>
                    <a:pt x="2963" y="980"/>
                  </a:lnTo>
                  <a:lnTo>
                    <a:pt x="2986" y="964"/>
                  </a:lnTo>
                  <a:lnTo>
                    <a:pt x="3005" y="945"/>
                  </a:lnTo>
                  <a:lnTo>
                    <a:pt x="3021" y="922"/>
                  </a:lnTo>
                  <a:lnTo>
                    <a:pt x="3033" y="895"/>
                  </a:lnTo>
                  <a:lnTo>
                    <a:pt x="3041" y="867"/>
                  </a:lnTo>
                  <a:lnTo>
                    <a:pt x="3044" y="838"/>
                  </a:lnTo>
                  <a:lnTo>
                    <a:pt x="3041" y="808"/>
                  </a:lnTo>
                  <a:lnTo>
                    <a:pt x="3033" y="780"/>
                  </a:lnTo>
                  <a:lnTo>
                    <a:pt x="3021" y="754"/>
                  </a:lnTo>
                  <a:lnTo>
                    <a:pt x="3005" y="731"/>
                  </a:lnTo>
                  <a:lnTo>
                    <a:pt x="2986" y="712"/>
                  </a:lnTo>
                  <a:lnTo>
                    <a:pt x="2963" y="695"/>
                  </a:lnTo>
                  <a:lnTo>
                    <a:pt x="2937" y="682"/>
                  </a:lnTo>
                  <a:lnTo>
                    <a:pt x="2908" y="675"/>
                  </a:lnTo>
                  <a:lnTo>
                    <a:pt x="2879" y="672"/>
                  </a:lnTo>
                  <a:close/>
                  <a:moveTo>
                    <a:pt x="2384" y="672"/>
                  </a:moveTo>
                  <a:lnTo>
                    <a:pt x="2354" y="675"/>
                  </a:lnTo>
                  <a:lnTo>
                    <a:pt x="2326" y="682"/>
                  </a:lnTo>
                  <a:lnTo>
                    <a:pt x="2301" y="695"/>
                  </a:lnTo>
                  <a:lnTo>
                    <a:pt x="2278" y="712"/>
                  </a:lnTo>
                  <a:lnTo>
                    <a:pt x="2257" y="731"/>
                  </a:lnTo>
                  <a:lnTo>
                    <a:pt x="2241" y="754"/>
                  </a:lnTo>
                  <a:lnTo>
                    <a:pt x="2229" y="780"/>
                  </a:lnTo>
                  <a:lnTo>
                    <a:pt x="2221" y="808"/>
                  </a:lnTo>
                  <a:lnTo>
                    <a:pt x="2218" y="838"/>
                  </a:lnTo>
                  <a:lnTo>
                    <a:pt x="2221" y="867"/>
                  </a:lnTo>
                  <a:lnTo>
                    <a:pt x="2229" y="895"/>
                  </a:lnTo>
                  <a:lnTo>
                    <a:pt x="2241" y="922"/>
                  </a:lnTo>
                  <a:lnTo>
                    <a:pt x="2257" y="945"/>
                  </a:lnTo>
                  <a:lnTo>
                    <a:pt x="2278" y="964"/>
                  </a:lnTo>
                  <a:lnTo>
                    <a:pt x="2301" y="980"/>
                  </a:lnTo>
                  <a:lnTo>
                    <a:pt x="2326" y="993"/>
                  </a:lnTo>
                  <a:lnTo>
                    <a:pt x="2354" y="1000"/>
                  </a:lnTo>
                  <a:lnTo>
                    <a:pt x="2384" y="1003"/>
                  </a:lnTo>
                  <a:lnTo>
                    <a:pt x="2413" y="1000"/>
                  </a:lnTo>
                  <a:lnTo>
                    <a:pt x="2441" y="993"/>
                  </a:lnTo>
                  <a:lnTo>
                    <a:pt x="2466" y="980"/>
                  </a:lnTo>
                  <a:lnTo>
                    <a:pt x="2490" y="964"/>
                  </a:lnTo>
                  <a:lnTo>
                    <a:pt x="2510" y="945"/>
                  </a:lnTo>
                  <a:lnTo>
                    <a:pt x="2526" y="922"/>
                  </a:lnTo>
                  <a:lnTo>
                    <a:pt x="2538" y="895"/>
                  </a:lnTo>
                  <a:lnTo>
                    <a:pt x="2546" y="867"/>
                  </a:lnTo>
                  <a:lnTo>
                    <a:pt x="2549" y="838"/>
                  </a:lnTo>
                  <a:lnTo>
                    <a:pt x="2546" y="808"/>
                  </a:lnTo>
                  <a:lnTo>
                    <a:pt x="2538" y="780"/>
                  </a:lnTo>
                  <a:lnTo>
                    <a:pt x="2526" y="754"/>
                  </a:lnTo>
                  <a:lnTo>
                    <a:pt x="2510" y="731"/>
                  </a:lnTo>
                  <a:lnTo>
                    <a:pt x="2490" y="712"/>
                  </a:lnTo>
                  <a:lnTo>
                    <a:pt x="2466" y="695"/>
                  </a:lnTo>
                  <a:lnTo>
                    <a:pt x="2441" y="682"/>
                  </a:lnTo>
                  <a:lnTo>
                    <a:pt x="2413" y="675"/>
                  </a:lnTo>
                  <a:lnTo>
                    <a:pt x="2384" y="672"/>
                  </a:lnTo>
                  <a:close/>
                  <a:moveTo>
                    <a:pt x="1889" y="672"/>
                  </a:moveTo>
                  <a:lnTo>
                    <a:pt x="1859" y="675"/>
                  </a:lnTo>
                  <a:lnTo>
                    <a:pt x="1830" y="682"/>
                  </a:lnTo>
                  <a:lnTo>
                    <a:pt x="1805" y="695"/>
                  </a:lnTo>
                  <a:lnTo>
                    <a:pt x="1782" y="712"/>
                  </a:lnTo>
                  <a:lnTo>
                    <a:pt x="1762" y="731"/>
                  </a:lnTo>
                  <a:lnTo>
                    <a:pt x="1746" y="754"/>
                  </a:lnTo>
                  <a:lnTo>
                    <a:pt x="1734" y="780"/>
                  </a:lnTo>
                  <a:lnTo>
                    <a:pt x="1726" y="808"/>
                  </a:lnTo>
                  <a:lnTo>
                    <a:pt x="1723" y="838"/>
                  </a:lnTo>
                  <a:lnTo>
                    <a:pt x="1726" y="867"/>
                  </a:lnTo>
                  <a:lnTo>
                    <a:pt x="1734" y="895"/>
                  </a:lnTo>
                  <a:lnTo>
                    <a:pt x="1746" y="922"/>
                  </a:lnTo>
                  <a:lnTo>
                    <a:pt x="1762" y="945"/>
                  </a:lnTo>
                  <a:lnTo>
                    <a:pt x="1782" y="964"/>
                  </a:lnTo>
                  <a:lnTo>
                    <a:pt x="1805" y="980"/>
                  </a:lnTo>
                  <a:lnTo>
                    <a:pt x="1830" y="993"/>
                  </a:lnTo>
                  <a:lnTo>
                    <a:pt x="1859" y="1000"/>
                  </a:lnTo>
                  <a:lnTo>
                    <a:pt x="1889" y="1003"/>
                  </a:lnTo>
                  <a:lnTo>
                    <a:pt x="1918" y="1000"/>
                  </a:lnTo>
                  <a:lnTo>
                    <a:pt x="1946" y="993"/>
                  </a:lnTo>
                  <a:lnTo>
                    <a:pt x="1971" y="980"/>
                  </a:lnTo>
                  <a:lnTo>
                    <a:pt x="1995" y="964"/>
                  </a:lnTo>
                  <a:lnTo>
                    <a:pt x="2015" y="945"/>
                  </a:lnTo>
                  <a:lnTo>
                    <a:pt x="2031" y="922"/>
                  </a:lnTo>
                  <a:lnTo>
                    <a:pt x="2043" y="895"/>
                  </a:lnTo>
                  <a:lnTo>
                    <a:pt x="2050" y="867"/>
                  </a:lnTo>
                  <a:lnTo>
                    <a:pt x="2054" y="838"/>
                  </a:lnTo>
                  <a:lnTo>
                    <a:pt x="2050" y="808"/>
                  </a:lnTo>
                  <a:lnTo>
                    <a:pt x="2043" y="780"/>
                  </a:lnTo>
                  <a:lnTo>
                    <a:pt x="2031" y="754"/>
                  </a:lnTo>
                  <a:lnTo>
                    <a:pt x="2015" y="731"/>
                  </a:lnTo>
                  <a:lnTo>
                    <a:pt x="1995" y="712"/>
                  </a:lnTo>
                  <a:lnTo>
                    <a:pt x="1971" y="695"/>
                  </a:lnTo>
                  <a:lnTo>
                    <a:pt x="1946" y="682"/>
                  </a:lnTo>
                  <a:lnTo>
                    <a:pt x="1918" y="675"/>
                  </a:lnTo>
                  <a:lnTo>
                    <a:pt x="1889" y="672"/>
                  </a:lnTo>
                  <a:close/>
                  <a:moveTo>
                    <a:pt x="2384" y="0"/>
                  </a:moveTo>
                  <a:lnTo>
                    <a:pt x="2466" y="2"/>
                  </a:lnTo>
                  <a:lnTo>
                    <a:pt x="2547" y="10"/>
                  </a:lnTo>
                  <a:lnTo>
                    <a:pt x="2626" y="22"/>
                  </a:lnTo>
                  <a:lnTo>
                    <a:pt x="2702" y="39"/>
                  </a:lnTo>
                  <a:lnTo>
                    <a:pt x="2777" y="60"/>
                  </a:lnTo>
                  <a:lnTo>
                    <a:pt x="2848" y="85"/>
                  </a:lnTo>
                  <a:lnTo>
                    <a:pt x="2917" y="114"/>
                  </a:lnTo>
                  <a:lnTo>
                    <a:pt x="2982" y="147"/>
                  </a:lnTo>
                  <a:lnTo>
                    <a:pt x="3044" y="184"/>
                  </a:lnTo>
                  <a:lnTo>
                    <a:pt x="3103" y="224"/>
                  </a:lnTo>
                  <a:lnTo>
                    <a:pt x="3158" y="268"/>
                  </a:lnTo>
                  <a:lnTo>
                    <a:pt x="3208" y="314"/>
                  </a:lnTo>
                  <a:lnTo>
                    <a:pt x="3254" y="363"/>
                  </a:lnTo>
                  <a:lnTo>
                    <a:pt x="3296" y="415"/>
                  </a:lnTo>
                  <a:lnTo>
                    <a:pt x="3333" y="469"/>
                  </a:lnTo>
                  <a:lnTo>
                    <a:pt x="3365" y="526"/>
                  </a:lnTo>
                  <a:lnTo>
                    <a:pt x="3391" y="585"/>
                  </a:lnTo>
                  <a:lnTo>
                    <a:pt x="3412" y="646"/>
                  </a:lnTo>
                  <a:lnTo>
                    <a:pt x="3427" y="708"/>
                  </a:lnTo>
                  <a:lnTo>
                    <a:pt x="3437" y="772"/>
                  </a:lnTo>
                  <a:lnTo>
                    <a:pt x="3440" y="838"/>
                  </a:lnTo>
                  <a:lnTo>
                    <a:pt x="3437" y="903"/>
                  </a:lnTo>
                  <a:lnTo>
                    <a:pt x="3427" y="968"/>
                  </a:lnTo>
                  <a:lnTo>
                    <a:pt x="3412" y="1030"/>
                  </a:lnTo>
                  <a:lnTo>
                    <a:pt x="3391" y="1091"/>
                  </a:lnTo>
                  <a:lnTo>
                    <a:pt x="3365" y="1149"/>
                  </a:lnTo>
                  <a:lnTo>
                    <a:pt x="3333" y="1206"/>
                  </a:lnTo>
                  <a:lnTo>
                    <a:pt x="3296" y="1260"/>
                  </a:lnTo>
                  <a:lnTo>
                    <a:pt x="3254" y="1312"/>
                  </a:lnTo>
                  <a:lnTo>
                    <a:pt x="3208" y="1361"/>
                  </a:lnTo>
                  <a:lnTo>
                    <a:pt x="3158" y="1408"/>
                  </a:lnTo>
                  <a:lnTo>
                    <a:pt x="3103" y="1451"/>
                  </a:lnTo>
                  <a:lnTo>
                    <a:pt x="3044" y="1491"/>
                  </a:lnTo>
                  <a:lnTo>
                    <a:pt x="2982" y="1529"/>
                  </a:lnTo>
                  <a:lnTo>
                    <a:pt x="2917" y="1561"/>
                  </a:lnTo>
                  <a:lnTo>
                    <a:pt x="2848" y="1590"/>
                  </a:lnTo>
                  <a:lnTo>
                    <a:pt x="2777" y="1615"/>
                  </a:lnTo>
                  <a:lnTo>
                    <a:pt x="2702" y="1636"/>
                  </a:lnTo>
                  <a:lnTo>
                    <a:pt x="2626" y="1653"/>
                  </a:lnTo>
                  <a:lnTo>
                    <a:pt x="2547" y="1665"/>
                  </a:lnTo>
                  <a:lnTo>
                    <a:pt x="2466" y="1673"/>
                  </a:lnTo>
                  <a:lnTo>
                    <a:pt x="2384" y="1676"/>
                  </a:lnTo>
                  <a:lnTo>
                    <a:pt x="2326" y="1674"/>
                  </a:lnTo>
                  <a:lnTo>
                    <a:pt x="2268" y="1670"/>
                  </a:lnTo>
                  <a:lnTo>
                    <a:pt x="2213" y="1663"/>
                  </a:lnTo>
                  <a:lnTo>
                    <a:pt x="2167" y="1706"/>
                  </a:lnTo>
                  <a:lnTo>
                    <a:pt x="2118" y="1744"/>
                  </a:lnTo>
                  <a:lnTo>
                    <a:pt x="2065" y="1778"/>
                  </a:lnTo>
                  <a:lnTo>
                    <a:pt x="2009" y="1810"/>
                  </a:lnTo>
                  <a:lnTo>
                    <a:pt x="1949" y="1836"/>
                  </a:lnTo>
                  <a:lnTo>
                    <a:pt x="1887" y="1860"/>
                  </a:lnTo>
                  <a:lnTo>
                    <a:pt x="1821" y="1880"/>
                  </a:lnTo>
                  <a:lnTo>
                    <a:pt x="1753" y="1895"/>
                  </a:lnTo>
                  <a:lnTo>
                    <a:pt x="1682" y="1909"/>
                  </a:lnTo>
                  <a:lnTo>
                    <a:pt x="1611" y="1919"/>
                  </a:lnTo>
                  <a:lnTo>
                    <a:pt x="1537" y="1927"/>
                  </a:lnTo>
                  <a:lnTo>
                    <a:pt x="1577" y="1882"/>
                  </a:lnTo>
                  <a:lnTo>
                    <a:pt x="1615" y="1833"/>
                  </a:lnTo>
                  <a:lnTo>
                    <a:pt x="1648" y="1781"/>
                  </a:lnTo>
                  <a:lnTo>
                    <a:pt x="1678" y="1728"/>
                  </a:lnTo>
                  <a:lnTo>
                    <a:pt x="1704" y="1673"/>
                  </a:lnTo>
                  <a:lnTo>
                    <a:pt x="1726" y="1617"/>
                  </a:lnTo>
                  <a:lnTo>
                    <a:pt x="1743" y="1563"/>
                  </a:lnTo>
                  <a:lnTo>
                    <a:pt x="1754" y="1510"/>
                  </a:lnTo>
                  <a:lnTo>
                    <a:pt x="1697" y="1473"/>
                  </a:lnTo>
                  <a:lnTo>
                    <a:pt x="1642" y="1433"/>
                  </a:lnTo>
                  <a:lnTo>
                    <a:pt x="1591" y="1391"/>
                  </a:lnTo>
                  <a:lnTo>
                    <a:pt x="1544" y="1345"/>
                  </a:lnTo>
                  <a:lnTo>
                    <a:pt x="1500" y="1297"/>
                  </a:lnTo>
                  <a:lnTo>
                    <a:pt x="1461" y="1246"/>
                  </a:lnTo>
                  <a:lnTo>
                    <a:pt x="1427" y="1193"/>
                  </a:lnTo>
                  <a:lnTo>
                    <a:pt x="1398" y="1138"/>
                  </a:lnTo>
                  <a:lnTo>
                    <a:pt x="1373" y="1081"/>
                  </a:lnTo>
                  <a:lnTo>
                    <a:pt x="1353" y="1023"/>
                  </a:lnTo>
                  <a:lnTo>
                    <a:pt x="1338" y="962"/>
                  </a:lnTo>
                  <a:lnTo>
                    <a:pt x="1330" y="901"/>
                  </a:lnTo>
                  <a:lnTo>
                    <a:pt x="1327" y="838"/>
                  </a:lnTo>
                  <a:lnTo>
                    <a:pt x="1330" y="772"/>
                  </a:lnTo>
                  <a:lnTo>
                    <a:pt x="1340" y="708"/>
                  </a:lnTo>
                  <a:lnTo>
                    <a:pt x="1355" y="646"/>
                  </a:lnTo>
                  <a:lnTo>
                    <a:pt x="1376" y="585"/>
                  </a:lnTo>
                  <a:lnTo>
                    <a:pt x="1403" y="526"/>
                  </a:lnTo>
                  <a:lnTo>
                    <a:pt x="1434" y="469"/>
                  </a:lnTo>
                  <a:lnTo>
                    <a:pt x="1472" y="415"/>
                  </a:lnTo>
                  <a:lnTo>
                    <a:pt x="1513" y="363"/>
                  </a:lnTo>
                  <a:lnTo>
                    <a:pt x="1559" y="314"/>
                  </a:lnTo>
                  <a:lnTo>
                    <a:pt x="1610" y="268"/>
                  </a:lnTo>
                  <a:lnTo>
                    <a:pt x="1665" y="224"/>
                  </a:lnTo>
                  <a:lnTo>
                    <a:pt x="1723" y="184"/>
                  </a:lnTo>
                  <a:lnTo>
                    <a:pt x="1785" y="147"/>
                  </a:lnTo>
                  <a:lnTo>
                    <a:pt x="1850" y="114"/>
                  </a:lnTo>
                  <a:lnTo>
                    <a:pt x="1919" y="85"/>
                  </a:lnTo>
                  <a:lnTo>
                    <a:pt x="1990" y="60"/>
                  </a:lnTo>
                  <a:lnTo>
                    <a:pt x="2065" y="39"/>
                  </a:lnTo>
                  <a:lnTo>
                    <a:pt x="2141" y="22"/>
                  </a:lnTo>
                  <a:lnTo>
                    <a:pt x="2220" y="10"/>
                  </a:lnTo>
                  <a:lnTo>
                    <a:pt x="2301" y="2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215"/>
            <p:cNvGrpSpPr/>
            <p:nvPr/>
          </p:nvGrpSpPr>
          <p:grpSpPr>
            <a:xfrm>
              <a:off x="5560361" y="4578448"/>
              <a:ext cx="402947" cy="363532"/>
              <a:chOff x="-1527175" y="3087688"/>
              <a:chExt cx="835025" cy="752475"/>
            </a:xfrm>
            <a:solidFill>
              <a:schemeClr val="tx1"/>
            </a:solidFill>
          </p:grpSpPr>
          <p:sp>
            <p:nvSpPr>
              <p:cNvPr id="210" name="Rectangle 147"/>
              <p:cNvSpPr>
                <a:spLocks noChangeArrowheads="1"/>
              </p:cNvSpPr>
              <p:nvPr/>
            </p:nvSpPr>
            <p:spPr bwMode="auto">
              <a:xfrm>
                <a:off x="-1406525" y="3467101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Rectangle 148"/>
              <p:cNvSpPr>
                <a:spLocks noChangeArrowheads="1"/>
              </p:cNvSpPr>
              <p:nvPr/>
            </p:nvSpPr>
            <p:spPr bwMode="auto">
              <a:xfrm>
                <a:off x="-1406525" y="3584576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Rectangle 149"/>
              <p:cNvSpPr>
                <a:spLocks noChangeArrowheads="1"/>
              </p:cNvSpPr>
              <p:nvPr/>
            </p:nvSpPr>
            <p:spPr bwMode="auto">
              <a:xfrm>
                <a:off x="-1282700" y="3348038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Rectangle 150"/>
              <p:cNvSpPr>
                <a:spLocks noChangeArrowheads="1"/>
              </p:cNvSpPr>
              <p:nvPr/>
            </p:nvSpPr>
            <p:spPr bwMode="auto">
              <a:xfrm>
                <a:off x="-1282700" y="3467101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Rectangle 151"/>
              <p:cNvSpPr>
                <a:spLocks noChangeArrowheads="1"/>
              </p:cNvSpPr>
              <p:nvPr/>
            </p:nvSpPr>
            <p:spPr bwMode="auto">
              <a:xfrm>
                <a:off x="-1282700" y="3584576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152"/>
              <p:cNvSpPr>
                <a:spLocks noEditPoints="1"/>
              </p:cNvSpPr>
              <p:nvPr/>
            </p:nvSpPr>
            <p:spPr bwMode="auto">
              <a:xfrm>
                <a:off x="-1527175" y="3087688"/>
                <a:ext cx="835025" cy="752475"/>
              </a:xfrm>
              <a:custGeom>
                <a:avLst/>
                <a:gdLst>
                  <a:gd name="T0" fmla="*/ 2510 w 3679"/>
                  <a:gd name="T1" fmla="*/ 3044 h 3314"/>
                  <a:gd name="T2" fmla="*/ 2498 w 3679"/>
                  <a:gd name="T3" fmla="*/ 3153 h 3314"/>
                  <a:gd name="T4" fmla="*/ 2587 w 3679"/>
                  <a:gd name="T5" fmla="*/ 3210 h 3314"/>
                  <a:gd name="T6" fmla="*/ 2677 w 3679"/>
                  <a:gd name="T7" fmla="*/ 3153 h 3314"/>
                  <a:gd name="T8" fmla="*/ 2666 w 3679"/>
                  <a:gd name="T9" fmla="*/ 3044 h 3314"/>
                  <a:gd name="T10" fmla="*/ 1698 w 3679"/>
                  <a:gd name="T11" fmla="*/ 2105 h 3314"/>
                  <a:gd name="T12" fmla="*/ 1608 w 3679"/>
                  <a:gd name="T13" fmla="*/ 2161 h 3314"/>
                  <a:gd name="T14" fmla="*/ 1620 w 3679"/>
                  <a:gd name="T15" fmla="*/ 2270 h 3314"/>
                  <a:gd name="T16" fmla="*/ 1721 w 3679"/>
                  <a:gd name="T17" fmla="*/ 2306 h 3314"/>
                  <a:gd name="T18" fmla="*/ 1797 w 3679"/>
                  <a:gd name="T19" fmla="*/ 2230 h 3314"/>
                  <a:gd name="T20" fmla="*/ 1760 w 3679"/>
                  <a:gd name="T21" fmla="*/ 2127 h 3314"/>
                  <a:gd name="T22" fmla="*/ 3453 w 3679"/>
                  <a:gd name="T23" fmla="*/ 2108 h 3314"/>
                  <a:gd name="T24" fmla="*/ 3379 w 3679"/>
                  <a:gd name="T25" fmla="*/ 2183 h 3314"/>
                  <a:gd name="T26" fmla="*/ 3414 w 3679"/>
                  <a:gd name="T27" fmla="*/ 2286 h 3314"/>
                  <a:gd name="T28" fmla="*/ 3521 w 3679"/>
                  <a:gd name="T29" fmla="*/ 2298 h 3314"/>
                  <a:gd name="T30" fmla="*/ 3577 w 3679"/>
                  <a:gd name="T31" fmla="*/ 2206 h 3314"/>
                  <a:gd name="T32" fmla="*/ 3521 w 3679"/>
                  <a:gd name="T33" fmla="*/ 2114 h 3314"/>
                  <a:gd name="T34" fmla="*/ 3113 w 3679"/>
                  <a:gd name="T35" fmla="*/ 1608 h 3314"/>
                  <a:gd name="T36" fmla="*/ 2637 w 3679"/>
                  <a:gd name="T37" fmla="*/ 2015 h 3314"/>
                  <a:gd name="T38" fmla="*/ 2501 w 3679"/>
                  <a:gd name="T39" fmla="*/ 2028 h 3314"/>
                  <a:gd name="T40" fmla="*/ 2011 w 3679"/>
                  <a:gd name="T41" fmla="*/ 1723 h 3314"/>
                  <a:gd name="T42" fmla="*/ 1927 w 3679"/>
                  <a:gd name="T43" fmla="*/ 1751 h 3314"/>
                  <a:gd name="T44" fmla="*/ 1921 w 3679"/>
                  <a:gd name="T45" fmla="*/ 1840 h 3314"/>
                  <a:gd name="T46" fmla="*/ 2406 w 3679"/>
                  <a:gd name="T47" fmla="*/ 2289 h 3314"/>
                  <a:gd name="T48" fmla="*/ 2519 w 3679"/>
                  <a:gd name="T49" fmla="*/ 2400 h 3314"/>
                  <a:gd name="T50" fmla="*/ 2685 w 3679"/>
                  <a:gd name="T51" fmla="*/ 2384 h 3314"/>
                  <a:gd name="T52" fmla="*/ 2779 w 3679"/>
                  <a:gd name="T53" fmla="*/ 2247 h 3314"/>
                  <a:gd name="T54" fmla="*/ 3193 w 3679"/>
                  <a:gd name="T55" fmla="*/ 1749 h 3314"/>
                  <a:gd name="T56" fmla="*/ 3220 w 3679"/>
                  <a:gd name="T57" fmla="*/ 1655 h 3314"/>
                  <a:gd name="T58" fmla="*/ 3151 w 3679"/>
                  <a:gd name="T59" fmla="*/ 1601 h 3314"/>
                  <a:gd name="T60" fmla="*/ 2510 w 3679"/>
                  <a:gd name="T61" fmla="*/ 1241 h 3314"/>
                  <a:gd name="T62" fmla="*/ 2498 w 3679"/>
                  <a:gd name="T63" fmla="*/ 1350 h 3314"/>
                  <a:gd name="T64" fmla="*/ 2587 w 3679"/>
                  <a:gd name="T65" fmla="*/ 1406 h 3314"/>
                  <a:gd name="T66" fmla="*/ 2677 w 3679"/>
                  <a:gd name="T67" fmla="*/ 1350 h 3314"/>
                  <a:gd name="T68" fmla="*/ 2666 w 3679"/>
                  <a:gd name="T69" fmla="*/ 1241 h 3314"/>
                  <a:gd name="T70" fmla="*/ 282 w 3679"/>
                  <a:gd name="T71" fmla="*/ 763 h 3314"/>
                  <a:gd name="T72" fmla="*/ 1546 w 3679"/>
                  <a:gd name="T73" fmla="*/ 2534 h 3314"/>
                  <a:gd name="T74" fmla="*/ 1499 w 3679"/>
                  <a:gd name="T75" fmla="*/ 2124 h 3314"/>
                  <a:gd name="T76" fmla="*/ 1600 w 3679"/>
                  <a:gd name="T77" fmla="*/ 1737 h 3314"/>
                  <a:gd name="T78" fmla="*/ 1620 w 3679"/>
                  <a:gd name="T79" fmla="*/ 1477 h 3314"/>
                  <a:gd name="T80" fmla="*/ 2071 w 3679"/>
                  <a:gd name="T81" fmla="*/ 1232 h 3314"/>
                  <a:gd name="T82" fmla="*/ 2430 w 3679"/>
                  <a:gd name="T83" fmla="*/ 1111 h 3314"/>
                  <a:gd name="T84" fmla="*/ 2746 w 3679"/>
                  <a:gd name="T85" fmla="*/ 1112 h 3314"/>
                  <a:gd name="T86" fmla="*/ 2036 w 3679"/>
                  <a:gd name="T87" fmla="*/ 501 h 3314"/>
                  <a:gd name="T88" fmla="*/ 2837 w 3679"/>
                  <a:gd name="T89" fmla="*/ 3 h 3314"/>
                  <a:gd name="T90" fmla="*/ 2984 w 3679"/>
                  <a:gd name="T91" fmla="*/ 94 h 3314"/>
                  <a:gd name="T92" fmla="*/ 3029 w 3679"/>
                  <a:gd name="T93" fmla="*/ 1195 h 3314"/>
                  <a:gd name="T94" fmla="*/ 3367 w 3679"/>
                  <a:gd name="T95" fmla="*/ 1432 h 3314"/>
                  <a:gd name="T96" fmla="*/ 3595 w 3679"/>
                  <a:gd name="T97" fmla="*/ 1782 h 3314"/>
                  <a:gd name="T98" fmla="*/ 3679 w 3679"/>
                  <a:gd name="T99" fmla="*/ 2206 h 3314"/>
                  <a:gd name="T100" fmla="*/ 3601 w 3679"/>
                  <a:gd name="T101" fmla="*/ 2619 h 3314"/>
                  <a:gd name="T102" fmla="*/ 3387 w 3679"/>
                  <a:gd name="T103" fmla="*/ 2961 h 3314"/>
                  <a:gd name="T104" fmla="*/ 3067 w 3679"/>
                  <a:gd name="T105" fmla="*/ 3201 h 3314"/>
                  <a:gd name="T106" fmla="*/ 2673 w 3679"/>
                  <a:gd name="T107" fmla="*/ 3310 h 3314"/>
                  <a:gd name="T108" fmla="*/ 2259 w 3679"/>
                  <a:gd name="T109" fmla="*/ 3262 h 3314"/>
                  <a:gd name="T110" fmla="*/ 1907 w 3679"/>
                  <a:gd name="T111" fmla="*/ 3071 h 3314"/>
                  <a:gd name="T112" fmla="*/ 94 w 3679"/>
                  <a:gd name="T113" fmla="*/ 3026 h 3314"/>
                  <a:gd name="T114" fmla="*/ 3 w 3679"/>
                  <a:gd name="T115" fmla="*/ 2877 h 3314"/>
                  <a:gd name="T116" fmla="*/ 26 w 3679"/>
                  <a:gd name="T117" fmla="*/ 125 h 3314"/>
                  <a:gd name="T118" fmla="*/ 156 w 3679"/>
                  <a:gd name="T119" fmla="*/ 12 h 3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79" h="3314">
                    <a:moveTo>
                      <a:pt x="2587" y="3006"/>
                    </a:moveTo>
                    <a:lnTo>
                      <a:pt x="2564" y="3010"/>
                    </a:lnTo>
                    <a:lnTo>
                      <a:pt x="2544" y="3017"/>
                    </a:lnTo>
                    <a:lnTo>
                      <a:pt x="2525" y="3029"/>
                    </a:lnTo>
                    <a:lnTo>
                      <a:pt x="2510" y="3044"/>
                    </a:lnTo>
                    <a:lnTo>
                      <a:pt x="2498" y="3064"/>
                    </a:lnTo>
                    <a:lnTo>
                      <a:pt x="2491" y="3085"/>
                    </a:lnTo>
                    <a:lnTo>
                      <a:pt x="2487" y="3108"/>
                    </a:lnTo>
                    <a:lnTo>
                      <a:pt x="2491" y="3133"/>
                    </a:lnTo>
                    <a:lnTo>
                      <a:pt x="2498" y="3153"/>
                    </a:lnTo>
                    <a:lnTo>
                      <a:pt x="2510" y="3171"/>
                    </a:lnTo>
                    <a:lnTo>
                      <a:pt x="2525" y="3188"/>
                    </a:lnTo>
                    <a:lnTo>
                      <a:pt x="2544" y="3200"/>
                    </a:lnTo>
                    <a:lnTo>
                      <a:pt x="2564" y="3207"/>
                    </a:lnTo>
                    <a:lnTo>
                      <a:pt x="2587" y="3210"/>
                    </a:lnTo>
                    <a:lnTo>
                      <a:pt x="2611" y="3207"/>
                    </a:lnTo>
                    <a:lnTo>
                      <a:pt x="2632" y="3200"/>
                    </a:lnTo>
                    <a:lnTo>
                      <a:pt x="2650" y="3188"/>
                    </a:lnTo>
                    <a:lnTo>
                      <a:pt x="2666" y="3171"/>
                    </a:lnTo>
                    <a:lnTo>
                      <a:pt x="2677" y="3153"/>
                    </a:lnTo>
                    <a:lnTo>
                      <a:pt x="2685" y="3133"/>
                    </a:lnTo>
                    <a:lnTo>
                      <a:pt x="2687" y="3108"/>
                    </a:lnTo>
                    <a:lnTo>
                      <a:pt x="2685" y="3085"/>
                    </a:lnTo>
                    <a:lnTo>
                      <a:pt x="2677" y="3064"/>
                    </a:lnTo>
                    <a:lnTo>
                      <a:pt x="2666" y="3044"/>
                    </a:lnTo>
                    <a:lnTo>
                      <a:pt x="2650" y="3029"/>
                    </a:lnTo>
                    <a:lnTo>
                      <a:pt x="2632" y="3017"/>
                    </a:lnTo>
                    <a:lnTo>
                      <a:pt x="2611" y="3010"/>
                    </a:lnTo>
                    <a:lnTo>
                      <a:pt x="2587" y="3006"/>
                    </a:lnTo>
                    <a:close/>
                    <a:moveTo>
                      <a:pt x="1698" y="2105"/>
                    </a:moveTo>
                    <a:lnTo>
                      <a:pt x="1676" y="2108"/>
                    </a:lnTo>
                    <a:lnTo>
                      <a:pt x="1654" y="2116"/>
                    </a:lnTo>
                    <a:lnTo>
                      <a:pt x="1636" y="2127"/>
                    </a:lnTo>
                    <a:lnTo>
                      <a:pt x="1620" y="2143"/>
                    </a:lnTo>
                    <a:lnTo>
                      <a:pt x="1608" y="2161"/>
                    </a:lnTo>
                    <a:lnTo>
                      <a:pt x="1601" y="2183"/>
                    </a:lnTo>
                    <a:lnTo>
                      <a:pt x="1598" y="2206"/>
                    </a:lnTo>
                    <a:lnTo>
                      <a:pt x="1601" y="2230"/>
                    </a:lnTo>
                    <a:lnTo>
                      <a:pt x="1608" y="2251"/>
                    </a:lnTo>
                    <a:lnTo>
                      <a:pt x="1620" y="2270"/>
                    </a:lnTo>
                    <a:lnTo>
                      <a:pt x="1636" y="2286"/>
                    </a:lnTo>
                    <a:lnTo>
                      <a:pt x="1654" y="2298"/>
                    </a:lnTo>
                    <a:lnTo>
                      <a:pt x="1676" y="2306"/>
                    </a:lnTo>
                    <a:lnTo>
                      <a:pt x="1698" y="2308"/>
                    </a:lnTo>
                    <a:lnTo>
                      <a:pt x="1721" y="2306"/>
                    </a:lnTo>
                    <a:lnTo>
                      <a:pt x="1742" y="2298"/>
                    </a:lnTo>
                    <a:lnTo>
                      <a:pt x="1761" y="2286"/>
                    </a:lnTo>
                    <a:lnTo>
                      <a:pt x="1776" y="2270"/>
                    </a:lnTo>
                    <a:lnTo>
                      <a:pt x="1789" y="2251"/>
                    </a:lnTo>
                    <a:lnTo>
                      <a:pt x="1797" y="2230"/>
                    </a:lnTo>
                    <a:lnTo>
                      <a:pt x="1799" y="2206"/>
                    </a:lnTo>
                    <a:lnTo>
                      <a:pt x="1795" y="2183"/>
                    </a:lnTo>
                    <a:lnTo>
                      <a:pt x="1789" y="2161"/>
                    </a:lnTo>
                    <a:lnTo>
                      <a:pt x="1776" y="2143"/>
                    </a:lnTo>
                    <a:lnTo>
                      <a:pt x="1760" y="2127"/>
                    </a:lnTo>
                    <a:lnTo>
                      <a:pt x="1742" y="2116"/>
                    </a:lnTo>
                    <a:lnTo>
                      <a:pt x="1721" y="2108"/>
                    </a:lnTo>
                    <a:lnTo>
                      <a:pt x="1698" y="2105"/>
                    </a:lnTo>
                    <a:close/>
                    <a:moveTo>
                      <a:pt x="3477" y="2104"/>
                    </a:moveTo>
                    <a:lnTo>
                      <a:pt x="3453" y="2108"/>
                    </a:lnTo>
                    <a:lnTo>
                      <a:pt x="3433" y="2114"/>
                    </a:lnTo>
                    <a:lnTo>
                      <a:pt x="3414" y="2127"/>
                    </a:lnTo>
                    <a:lnTo>
                      <a:pt x="3399" y="2143"/>
                    </a:lnTo>
                    <a:lnTo>
                      <a:pt x="3386" y="2161"/>
                    </a:lnTo>
                    <a:lnTo>
                      <a:pt x="3379" y="2183"/>
                    </a:lnTo>
                    <a:lnTo>
                      <a:pt x="3376" y="2206"/>
                    </a:lnTo>
                    <a:lnTo>
                      <a:pt x="3379" y="2230"/>
                    </a:lnTo>
                    <a:lnTo>
                      <a:pt x="3386" y="2251"/>
                    </a:lnTo>
                    <a:lnTo>
                      <a:pt x="3399" y="2270"/>
                    </a:lnTo>
                    <a:lnTo>
                      <a:pt x="3414" y="2286"/>
                    </a:lnTo>
                    <a:lnTo>
                      <a:pt x="3433" y="2298"/>
                    </a:lnTo>
                    <a:lnTo>
                      <a:pt x="3453" y="2306"/>
                    </a:lnTo>
                    <a:lnTo>
                      <a:pt x="3477" y="2308"/>
                    </a:lnTo>
                    <a:lnTo>
                      <a:pt x="3499" y="2306"/>
                    </a:lnTo>
                    <a:lnTo>
                      <a:pt x="3521" y="2298"/>
                    </a:lnTo>
                    <a:lnTo>
                      <a:pt x="3540" y="2286"/>
                    </a:lnTo>
                    <a:lnTo>
                      <a:pt x="3555" y="2270"/>
                    </a:lnTo>
                    <a:lnTo>
                      <a:pt x="3567" y="2251"/>
                    </a:lnTo>
                    <a:lnTo>
                      <a:pt x="3574" y="2230"/>
                    </a:lnTo>
                    <a:lnTo>
                      <a:pt x="3577" y="2206"/>
                    </a:lnTo>
                    <a:lnTo>
                      <a:pt x="3574" y="2183"/>
                    </a:lnTo>
                    <a:lnTo>
                      <a:pt x="3567" y="2161"/>
                    </a:lnTo>
                    <a:lnTo>
                      <a:pt x="3555" y="2143"/>
                    </a:lnTo>
                    <a:lnTo>
                      <a:pt x="3540" y="2127"/>
                    </a:lnTo>
                    <a:lnTo>
                      <a:pt x="3521" y="2114"/>
                    </a:lnTo>
                    <a:lnTo>
                      <a:pt x="3499" y="2108"/>
                    </a:lnTo>
                    <a:lnTo>
                      <a:pt x="3477" y="2104"/>
                    </a:lnTo>
                    <a:close/>
                    <a:moveTo>
                      <a:pt x="3151" y="1601"/>
                    </a:moveTo>
                    <a:lnTo>
                      <a:pt x="3132" y="1602"/>
                    </a:lnTo>
                    <a:lnTo>
                      <a:pt x="3113" y="1608"/>
                    </a:lnTo>
                    <a:lnTo>
                      <a:pt x="3094" y="1618"/>
                    </a:lnTo>
                    <a:lnTo>
                      <a:pt x="3078" y="1632"/>
                    </a:lnTo>
                    <a:lnTo>
                      <a:pt x="2680" y="2034"/>
                    </a:lnTo>
                    <a:lnTo>
                      <a:pt x="2659" y="2024"/>
                    </a:lnTo>
                    <a:lnTo>
                      <a:pt x="2637" y="2015"/>
                    </a:lnTo>
                    <a:lnTo>
                      <a:pt x="2613" y="2009"/>
                    </a:lnTo>
                    <a:lnTo>
                      <a:pt x="2587" y="2008"/>
                    </a:lnTo>
                    <a:lnTo>
                      <a:pt x="2557" y="2010"/>
                    </a:lnTo>
                    <a:lnTo>
                      <a:pt x="2528" y="2017"/>
                    </a:lnTo>
                    <a:lnTo>
                      <a:pt x="2501" y="2028"/>
                    </a:lnTo>
                    <a:lnTo>
                      <a:pt x="2477" y="2044"/>
                    </a:lnTo>
                    <a:lnTo>
                      <a:pt x="2455" y="2063"/>
                    </a:lnTo>
                    <a:lnTo>
                      <a:pt x="2048" y="1741"/>
                    </a:lnTo>
                    <a:lnTo>
                      <a:pt x="2029" y="1729"/>
                    </a:lnTo>
                    <a:lnTo>
                      <a:pt x="2011" y="1723"/>
                    </a:lnTo>
                    <a:lnTo>
                      <a:pt x="1992" y="1721"/>
                    </a:lnTo>
                    <a:lnTo>
                      <a:pt x="1974" y="1722"/>
                    </a:lnTo>
                    <a:lnTo>
                      <a:pt x="1956" y="1728"/>
                    </a:lnTo>
                    <a:lnTo>
                      <a:pt x="1940" y="1737"/>
                    </a:lnTo>
                    <a:lnTo>
                      <a:pt x="1927" y="1751"/>
                    </a:lnTo>
                    <a:lnTo>
                      <a:pt x="1916" y="1768"/>
                    </a:lnTo>
                    <a:lnTo>
                      <a:pt x="1912" y="1785"/>
                    </a:lnTo>
                    <a:lnTo>
                      <a:pt x="1911" y="1804"/>
                    </a:lnTo>
                    <a:lnTo>
                      <a:pt x="1913" y="1823"/>
                    </a:lnTo>
                    <a:lnTo>
                      <a:pt x="1921" y="1840"/>
                    </a:lnTo>
                    <a:lnTo>
                      <a:pt x="1931" y="1858"/>
                    </a:lnTo>
                    <a:lnTo>
                      <a:pt x="1946" y="1872"/>
                    </a:lnTo>
                    <a:lnTo>
                      <a:pt x="2391" y="2222"/>
                    </a:lnTo>
                    <a:lnTo>
                      <a:pt x="2396" y="2257"/>
                    </a:lnTo>
                    <a:lnTo>
                      <a:pt x="2406" y="2289"/>
                    </a:lnTo>
                    <a:lnTo>
                      <a:pt x="2421" y="2318"/>
                    </a:lnTo>
                    <a:lnTo>
                      <a:pt x="2440" y="2345"/>
                    </a:lnTo>
                    <a:lnTo>
                      <a:pt x="2464" y="2367"/>
                    </a:lnTo>
                    <a:lnTo>
                      <a:pt x="2490" y="2385"/>
                    </a:lnTo>
                    <a:lnTo>
                      <a:pt x="2519" y="2400"/>
                    </a:lnTo>
                    <a:lnTo>
                      <a:pt x="2552" y="2408"/>
                    </a:lnTo>
                    <a:lnTo>
                      <a:pt x="2586" y="2411"/>
                    </a:lnTo>
                    <a:lnTo>
                      <a:pt x="2621" y="2408"/>
                    </a:lnTo>
                    <a:lnTo>
                      <a:pt x="2655" y="2399"/>
                    </a:lnTo>
                    <a:lnTo>
                      <a:pt x="2685" y="2384"/>
                    </a:lnTo>
                    <a:lnTo>
                      <a:pt x="2712" y="2364"/>
                    </a:lnTo>
                    <a:lnTo>
                      <a:pt x="2736" y="2340"/>
                    </a:lnTo>
                    <a:lnTo>
                      <a:pt x="2755" y="2313"/>
                    </a:lnTo>
                    <a:lnTo>
                      <a:pt x="2770" y="2282"/>
                    </a:lnTo>
                    <a:lnTo>
                      <a:pt x="2779" y="2247"/>
                    </a:lnTo>
                    <a:lnTo>
                      <a:pt x="2782" y="2212"/>
                    </a:lnTo>
                    <a:lnTo>
                      <a:pt x="2781" y="2198"/>
                    </a:lnTo>
                    <a:lnTo>
                      <a:pt x="2778" y="2185"/>
                    </a:lnTo>
                    <a:lnTo>
                      <a:pt x="2775" y="2173"/>
                    </a:lnTo>
                    <a:lnTo>
                      <a:pt x="3193" y="1749"/>
                    </a:lnTo>
                    <a:lnTo>
                      <a:pt x="3208" y="1731"/>
                    </a:lnTo>
                    <a:lnTo>
                      <a:pt x="3217" y="1713"/>
                    </a:lnTo>
                    <a:lnTo>
                      <a:pt x="3222" y="1694"/>
                    </a:lnTo>
                    <a:lnTo>
                      <a:pt x="3223" y="1674"/>
                    </a:lnTo>
                    <a:lnTo>
                      <a:pt x="3220" y="1655"/>
                    </a:lnTo>
                    <a:lnTo>
                      <a:pt x="3213" y="1637"/>
                    </a:lnTo>
                    <a:lnTo>
                      <a:pt x="3202" y="1623"/>
                    </a:lnTo>
                    <a:lnTo>
                      <a:pt x="3187" y="1611"/>
                    </a:lnTo>
                    <a:lnTo>
                      <a:pt x="3170" y="1603"/>
                    </a:lnTo>
                    <a:lnTo>
                      <a:pt x="3151" y="1601"/>
                    </a:lnTo>
                    <a:close/>
                    <a:moveTo>
                      <a:pt x="2587" y="1203"/>
                    </a:moveTo>
                    <a:lnTo>
                      <a:pt x="2564" y="1205"/>
                    </a:lnTo>
                    <a:lnTo>
                      <a:pt x="2544" y="1213"/>
                    </a:lnTo>
                    <a:lnTo>
                      <a:pt x="2525" y="1225"/>
                    </a:lnTo>
                    <a:lnTo>
                      <a:pt x="2510" y="1241"/>
                    </a:lnTo>
                    <a:lnTo>
                      <a:pt x="2498" y="1260"/>
                    </a:lnTo>
                    <a:lnTo>
                      <a:pt x="2491" y="1281"/>
                    </a:lnTo>
                    <a:lnTo>
                      <a:pt x="2487" y="1305"/>
                    </a:lnTo>
                    <a:lnTo>
                      <a:pt x="2491" y="1328"/>
                    </a:lnTo>
                    <a:lnTo>
                      <a:pt x="2498" y="1350"/>
                    </a:lnTo>
                    <a:lnTo>
                      <a:pt x="2510" y="1368"/>
                    </a:lnTo>
                    <a:lnTo>
                      <a:pt x="2525" y="1384"/>
                    </a:lnTo>
                    <a:lnTo>
                      <a:pt x="2544" y="1396"/>
                    </a:lnTo>
                    <a:lnTo>
                      <a:pt x="2564" y="1404"/>
                    </a:lnTo>
                    <a:lnTo>
                      <a:pt x="2587" y="1406"/>
                    </a:lnTo>
                    <a:lnTo>
                      <a:pt x="2611" y="1404"/>
                    </a:lnTo>
                    <a:lnTo>
                      <a:pt x="2632" y="1396"/>
                    </a:lnTo>
                    <a:lnTo>
                      <a:pt x="2650" y="1384"/>
                    </a:lnTo>
                    <a:lnTo>
                      <a:pt x="2666" y="1368"/>
                    </a:lnTo>
                    <a:lnTo>
                      <a:pt x="2677" y="1350"/>
                    </a:lnTo>
                    <a:lnTo>
                      <a:pt x="2685" y="1328"/>
                    </a:lnTo>
                    <a:lnTo>
                      <a:pt x="2687" y="1305"/>
                    </a:lnTo>
                    <a:lnTo>
                      <a:pt x="2685" y="1281"/>
                    </a:lnTo>
                    <a:lnTo>
                      <a:pt x="2677" y="1260"/>
                    </a:lnTo>
                    <a:lnTo>
                      <a:pt x="2666" y="1241"/>
                    </a:lnTo>
                    <a:lnTo>
                      <a:pt x="2650" y="1225"/>
                    </a:lnTo>
                    <a:lnTo>
                      <a:pt x="2632" y="1213"/>
                    </a:lnTo>
                    <a:lnTo>
                      <a:pt x="2611" y="1205"/>
                    </a:lnTo>
                    <a:lnTo>
                      <a:pt x="2587" y="1203"/>
                    </a:lnTo>
                    <a:close/>
                    <a:moveTo>
                      <a:pt x="282" y="763"/>
                    </a:moveTo>
                    <a:lnTo>
                      <a:pt x="282" y="2755"/>
                    </a:lnTo>
                    <a:lnTo>
                      <a:pt x="1641" y="2755"/>
                    </a:lnTo>
                    <a:lnTo>
                      <a:pt x="1603" y="2684"/>
                    </a:lnTo>
                    <a:lnTo>
                      <a:pt x="1572" y="2611"/>
                    </a:lnTo>
                    <a:lnTo>
                      <a:pt x="1546" y="2534"/>
                    </a:lnTo>
                    <a:lnTo>
                      <a:pt x="1524" y="2455"/>
                    </a:lnTo>
                    <a:lnTo>
                      <a:pt x="1509" y="2375"/>
                    </a:lnTo>
                    <a:lnTo>
                      <a:pt x="1499" y="2291"/>
                    </a:lnTo>
                    <a:lnTo>
                      <a:pt x="1497" y="2206"/>
                    </a:lnTo>
                    <a:lnTo>
                      <a:pt x="1499" y="2124"/>
                    </a:lnTo>
                    <a:lnTo>
                      <a:pt x="1508" y="2042"/>
                    </a:lnTo>
                    <a:lnTo>
                      <a:pt x="1523" y="1962"/>
                    </a:lnTo>
                    <a:lnTo>
                      <a:pt x="1543" y="1885"/>
                    </a:lnTo>
                    <a:lnTo>
                      <a:pt x="1569" y="1809"/>
                    </a:lnTo>
                    <a:lnTo>
                      <a:pt x="1600" y="1737"/>
                    </a:lnTo>
                    <a:lnTo>
                      <a:pt x="1635" y="1667"/>
                    </a:lnTo>
                    <a:lnTo>
                      <a:pt x="1676" y="1601"/>
                    </a:lnTo>
                    <a:lnTo>
                      <a:pt x="1720" y="1537"/>
                    </a:lnTo>
                    <a:lnTo>
                      <a:pt x="1768" y="1477"/>
                    </a:lnTo>
                    <a:lnTo>
                      <a:pt x="1620" y="1477"/>
                    </a:lnTo>
                    <a:lnTo>
                      <a:pt x="1620" y="1147"/>
                    </a:lnTo>
                    <a:lnTo>
                      <a:pt x="1946" y="1147"/>
                    </a:lnTo>
                    <a:lnTo>
                      <a:pt x="1946" y="1313"/>
                    </a:lnTo>
                    <a:lnTo>
                      <a:pt x="2007" y="1271"/>
                    </a:lnTo>
                    <a:lnTo>
                      <a:pt x="2071" y="1232"/>
                    </a:lnTo>
                    <a:lnTo>
                      <a:pt x="2138" y="1198"/>
                    </a:lnTo>
                    <a:lnTo>
                      <a:pt x="2208" y="1169"/>
                    </a:lnTo>
                    <a:lnTo>
                      <a:pt x="2280" y="1144"/>
                    </a:lnTo>
                    <a:lnTo>
                      <a:pt x="2354" y="1125"/>
                    </a:lnTo>
                    <a:lnTo>
                      <a:pt x="2430" y="1111"/>
                    </a:lnTo>
                    <a:lnTo>
                      <a:pt x="2508" y="1102"/>
                    </a:lnTo>
                    <a:lnTo>
                      <a:pt x="2587" y="1100"/>
                    </a:lnTo>
                    <a:lnTo>
                      <a:pt x="2641" y="1101"/>
                    </a:lnTo>
                    <a:lnTo>
                      <a:pt x="2694" y="1105"/>
                    </a:lnTo>
                    <a:lnTo>
                      <a:pt x="2746" y="1112"/>
                    </a:lnTo>
                    <a:lnTo>
                      <a:pt x="2746" y="763"/>
                    </a:lnTo>
                    <a:lnTo>
                      <a:pt x="282" y="763"/>
                    </a:lnTo>
                    <a:close/>
                    <a:moveTo>
                      <a:pt x="992" y="227"/>
                    </a:moveTo>
                    <a:lnTo>
                      <a:pt x="992" y="501"/>
                    </a:lnTo>
                    <a:lnTo>
                      <a:pt x="2036" y="501"/>
                    </a:lnTo>
                    <a:lnTo>
                      <a:pt x="2036" y="227"/>
                    </a:lnTo>
                    <a:lnTo>
                      <a:pt x="992" y="227"/>
                    </a:lnTo>
                    <a:close/>
                    <a:moveTo>
                      <a:pt x="228" y="0"/>
                    </a:moveTo>
                    <a:lnTo>
                      <a:pt x="2799" y="0"/>
                    </a:lnTo>
                    <a:lnTo>
                      <a:pt x="2837" y="3"/>
                    </a:lnTo>
                    <a:lnTo>
                      <a:pt x="2872" y="12"/>
                    </a:lnTo>
                    <a:lnTo>
                      <a:pt x="2905" y="25"/>
                    </a:lnTo>
                    <a:lnTo>
                      <a:pt x="2935" y="45"/>
                    </a:lnTo>
                    <a:lnTo>
                      <a:pt x="2961" y="68"/>
                    </a:lnTo>
                    <a:lnTo>
                      <a:pt x="2984" y="94"/>
                    </a:lnTo>
                    <a:lnTo>
                      <a:pt x="3003" y="125"/>
                    </a:lnTo>
                    <a:lnTo>
                      <a:pt x="3016" y="158"/>
                    </a:lnTo>
                    <a:lnTo>
                      <a:pt x="3026" y="194"/>
                    </a:lnTo>
                    <a:lnTo>
                      <a:pt x="3029" y="232"/>
                    </a:lnTo>
                    <a:lnTo>
                      <a:pt x="3029" y="1195"/>
                    </a:lnTo>
                    <a:lnTo>
                      <a:pt x="3104" y="1232"/>
                    </a:lnTo>
                    <a:lnTo>
                      <a:pt x="3175" y="1274"/>
                    </a:lnTo>
                    <a:lnTo>
                      <a:pt x="3243" y="1322"/>
                    </a:lnTo>
                    <a:lnTo>
                      <a:pt x="3307" y="1375"/>
                    </a:lnTo>
                    <a:lnTo>
                      <a:pt x="3367" y="1432"/>
                    </a:lnTo>
                    <a:lnTo>
                      <a:pt x="3423" y="1495"/>
                    </a:lnTo>
                    <a:lnTo>
                      <a:pt x="3474" y="1561"/>
                    </a:lnTo>
                    <a:lnTo>
                      <a:pt x="3520" y="1631"/>
                    </a:lnTo>
                    <a:lnTo>
                      <a:pt x="3560" y="1704"/>
                    </a:lnTo>
                    <a:lnTo>
                      <a:pt x="3595" y="1782"/>
                    </a:lnTo>
                    <a:lnTo>
                      <a:pt x="3625" y="1861"/>
                    </a:lnTo>
                    <a:lnTo>
                      <a:pt x="3648" y="1945"/>
                    </a:lnTo>
                    <a:lnTo>
                      <a:pt x="3665" y="2030"/>
                    </a:lnTo>
                    <a:lnTo>
                      <a:pt x="3676" y="2117"/>
                    </a:lnTo>
                    <a:lnTo>
                      <a:pt x="3679" y="2206"/>
                    </a:lnTo>
                    <a:lnTo>
                      <a:pt x="3677" y="2293"/>
                    </a:lnTo>
                    <a:lnTo>
                      <a:pt x="3667" y="2378"/>
                    </a:lnTo>
                    <a:lnTo>
                      <a:pt x="3651" y="2461"/>
                    </a:lnTo>
                    <a:lnTo>
                      <a:pt x="3629" y="2541"/>
                    </a:lnTo>
                    <a:lnTo>
                      <a:pt x="3601" y="2619"/>
                    </a:lnTo>
                    <a:lnTo>
                      <a:pt x="3568" y="2693"/>
                    </a:lnTo>
                    <a:lnTo>
                      <a:pt x="3531" y="2766"/>
                    </a:lnTo>
                    <a:lnTo>
                      <a:pt x="3487" y="2833"/>
                    </a:lnTo>
                    <a:lnTo>
                      <a:pt x="3439" y="2899"/>
                    </a:lnTo>
                    <a:lnTo>
                      <a:pt x="3387" y="2961"/>
                    </a:lnTo>
                    <a:lnTo>
                      <a:pt x="3331" y="3017"/>
                    </a:lnTo>
                    <a:lnTo>
                      <a:pt x="3271" y="3071"/>
                    </a:lnTo>
                    <a:lnTo>
                      <a:pt x="3206" y="3119"/>
                    </a:lnTo>
                    <a:lnTo>
                      <a:pt x="3139" y="3162"/>
                    </a:lnTo>
                    <a:lnTo>
                      <a:pt x="3067" y="3201"/>
                    </a:lnTo>
                    <a:lnTo>
                      <a:pt x="2994" y="3235"/>
                    </a:lnTo>
                    <a:lnTo>
                      <a:pt x="2917" y="3262"/>
                    </a:lnTo>
                    <a:lnTo>
                      <a:pt x="2838" y="3284"/>
                    </a:lnTo>
                    <a:lnTo>
                      <a:pt x="2756" y="3300"/>
                    </a:lnTo>
                    <a:lnTo>
                      <a:pt x="2673" y="3310"/>
                    </a:lnTo>
                    <a:lnTo>
                      <a:pt x="2587" y="3314"/>
                    </a:lnTo>
                    <a:lnTo>
                      <a:pt x="2502" y="3310"/>
                    </a:lnTo>
                    <a:lnTo>
                      <a:pt x="2419" y="3300"/>
                    </a:lnTo>
                    <a:lnTo>
                      <a:pt x="2338" y="3284"/>
                    </a:lnTo>
                    <a:lnTo>
                      <a:pt x="2259" y="3262"/>
                    </a:lnTo>
                    <a:lnTo>
                      <a:pt x="2182" y="3235"/>
                    </a:lnTo>
                    <a:lnTo>
                      <a:pt x="2109" y="3201"/>
                    </a:lnTo>
                    <a:lnTo>
                      <a:pt x="2038" y="3162"/>
                    </a:lnTo>
                    <a:lnTo>
                      <a:pt x="1971" y="3119"/>
                    </a:lnTo>
                    <a:lnTo>
                      <a:pt x="1907" y="3071"/>
                    </a:lnTo>
                    <a:lnTo>
                      <a:pt x="228" y="3071"/>
                    </a:lnTo>
                    <a:lnTo>
                      <a:pt x="191" y="3067"/>
                    </a:lnTo>
                    <a:lnTo>
                      <a:pt x="156" y="3059"/>
                    </a:lnTo>
                    <a:lnTo>
                      <a:pt x="123" y="3044"/>
                    </a:lnTo>
                    <a:lnTo>
                      <a:pt x="94" y="3026"/>
                    </a:lnTo>
                    <a:lnTo>
                      <a:pt x="67" y="3003"/>
                    </a:lnTo>
                    <a:lnTo>
                      <a:pt x="44" y="2975"/>
                    </a:lnTo>
                    <a:lnTo>
                      <a:pt x="26" y="2946"/>
                    </a:lnTo>
                    <a:lnTo>
                      <a:pt x="11" y="2912"/>
                    </a:lnTo>
                    <a:lnTo>
                      <a:pt x="3" y="2877"/>
                    </a:lnTo>
                    <a:lnTo>
                      <a:pt x="0" y="2839"/>
                    </a:lnTo>
                    <a:lnTo>
                      <a:pt x="0" y="232"/>
                    </a:lnTo>
                    <a:lnTo>
                      <a:pt x="3" y="194"/>
                    </a:lnTo>
                    <a:lnTo>
                      <a:pt x="11" y="158"/>
                    </a:lnTo>
                    <a:lnTo>
                      <a:pt x="26" y="125"/>
                    </a:lnTo>
                    <a:lnTo>
                      <a:pt x="44" y="94"/>
                    </a:lnTo>
                    <a:lnTo>
                      <a:pt x="67" y="68"/>
                    </a:lnTo>
                    <a:lnTo>
                      <a:pt x="94" y="45"/>
                    </a:lnTo>
                    <a:lnTo>
                      <a:pt x="123" y="25"/>
                    </a:lnTo>
                    <a:lnTo>
                      <a:pt x="156" y="12"/>
                    </a:lnTo>
                    <a:lnTo>
                      <a:pt x="191" y="3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6312282" y="4582537"/>
              <a:ext cx="277422" cy="315473"/>
              <a:chOff x="-1917700" y="3270251"/>
              <a:chExt cx="420688" cy="477838"/>
            </a:xfrm>
            <a:solidFill>
              <a:schemeClr val="tx1"/>
            </a:solidFill>
          </p:grpSpPr>
          <p:sp>
            <p:nvSpPr>
              <p:cNvPr id="221" name="Freeform 157"/>
              <p:cNvSpPr>
                <a:spLocks/>
              </p:cNvSpPr>
              <p:nvPr/>
            </p:nvSpPr>
            <p:spPr bwMode="auto">
              <a:xfrm>
                <a:off x="-1771650" y="3379788"/>
                <a:ext cx="128588" cy="130175"/>
              </a:xfrm>
              <a:custGeom>
                <a:avLst/>
                <a:gdLst>
                  <a:gd name="T0" fmla="*/ 74 w 889"/>
                  <a:gd name="T1" fmla="*/ 0 h 899"/>
                  <a:gd name="T2" fmla="*/ 815 w 889"/>
                  <a:gd name="T3" fmla="*/ 0 h 899"/>
                  <a:gd name="T4" fmla="*/ 832 w 889"/>
                  <a:gd name="T5" fmla="*/ 2 h 899"/>
                  <a:gd name="T6" fmla="*/ 849 w 889"/>
                  <a:gd name="T7" fmla="*/ 9 h 899"/>
                  <a:gd name="T8" fmla="*/ 864 w 889"/>
                  <a:gd name="T9" fmla="*/ 19 h 899"/>
                  <a:gd name="T10" fmla="*/ 876 w 889"/>
                  <a:gd name="T11" fmla="*/ 33 h 899"/>
                  <a:gd name="T12" fmla="*/ 885 w 889"/>
                  <a:gd name="T13" fmla="*/ 48 h 899"/>
                  <a:gd name="T14" fmla="*/ 889 w 889"/>
                  <a:gd name="T15" fmla="*/ 66 h 899"/>
                  <a:gd name="T16" fmla="*/ 889 w 889"/>
                  <a:gd name="T17" fmla="*/ 84 h 899"/>
                  <a:gd name="T18" fmla="*/ 886 w 889"/>
                  <a:gd name="T19" fmla="*/ 101 h 899"/>
                  <a:gd name="T20" fmla="*/ 853 w 889"/>
                  <a:gd name="T21" fmla="*/ 186 h 899"/>
                  <a:gd name="T22" fmla="*/ 815 w 889"/>
                  <a:gd name="T23" fmla="*/ 269 h 899"/>
                  <a:gd name="T24" fmla="*/ 770 w 889"/>
                  <a:gd name="T25" fmla="*/ 350 h 899"/>
                  <a:gd name="T26" fmla="*/ 722 w 889"/>
                  <a:gd name="T27" fmla="*/ 430 h 899"/>
                  <a:gd name="T28" fmla="*/ 667 w 889"/>
                  <a:gd name="T29" fmla="*/ 507 h 899"/>
                  <a:gd name="T30" fmla="*/ 607 w 889"/>
                  <a:gd name="T31" fmla="*/ 584 h 899"/>
                  <a:gd name="T32" fmla="*/ 580 w 889"/>
                  <a:gd name="T33" fmla="*/ 618 h 899"/>
                  <a:gd name="T34" fmla="*/ 559 w 889"/>
                  <a:gd name="T35" fmla="*/ 657 h 899"/>
                  <a:gd name="T36" fmla="*/ 542 w 889"/>
                  <a:gd name="T37" fmla="*/ 696 h 899"/>
                  <a:gd name="T38" fmla="*/ 530 w 889"/>
                  <a:gd name="T39" fmla="*/ 738 h 899"/>
                  <a:gd name="T40" fmla="*/ 522 w 889"/>
                  <a:gd name="T41" fmla="*/ 780 h 899"/>
                  <a:gd name="T42" fmla="*/ 519 w 889"/>
                  <a:gd name="T43" fmla="*/ 824 h 899"/>
                  <a:gd name="T44" fmla="*/ 516 w 889"/>
                  <a:gd name="T45" fmla="*/ 844 h 899"/>
                  <a:gd name="T46" fmla="*/ 509 w 889"/>
                  <a:gd name="T47" fmla="*/ 862 h 899"/>
                  <a:gd name="T48" fmla="*/ 498 w 889"/>
                  <a:gd name="T49" fmla="*/ 877 h 899"/>
                  <a:gd name="T50" fmla="*/ 482 w 889"/>
                  <a:gd name="T51" fmla="*/ 889 h 899"/>
                  <a:gd name="T52" fmla="*/ 465 w 889"/>
                  <a:gd name="T53" fmla="*/ 897 h 899"/>
                  <a:gd name="T54" fmla="*/ 445 w 889"/>
                  <a:gd name="T55" fmla="*/ 899 h 899"/>
                  <a:gd name="T56" fmla="*/ 424 w 889"/>
                  <a:gd name="T57" fmla="*/ 897 h 899"/>
                  <a:gd name="T58" fmla="*/ 407 w 889"/>
                  <a:gd name="T59" fmla="*/ 889 h 899"/>
                  <a:gd name="T60" fmla="*/ 391 w 889"/>
                  <a:gd name="T61" fmla="*/ 877 h 899"/>
                  <a:gd name="T62" fmla="*/ 380 w 889"/>
                  <a:gd name="T63" fmla="*/ 862 h 899"/>
                  <a:gd name="T64" fmla="*/ 373 w 889"/>
                  <a:gd name="T65" fmla="*/ 844 h 899"/>
                  <a:gd name="T66" fmla="*/ 370 w 889"/>
                  <a:gd name="T67" fmla="*/ 824 h 899"/>
                  <a:gd name="T68" fmla="*/ 368 w 889"/>
                  <a:gd name="T69" fmla="*/ 780 h 899"/>
                  <a:gd name="T70" fmla="*/ 359 w 889"/>
                  <a:gd name="T71" fmla="*/ 738 h 899"/>
                  <a:gd name="T72" fmla="*/ 347 w 889"/>
                  <a:gd name="T73" fmla="*/ 696 h 899"/>
                  <a:gd name="T74" fmla="*/ 330 w 889"/>
                  <a:gd name="T75" fmla="*/ 657 h 899"/>
                  <a:gd name="T76" fmla="*/ 309 w 889"/>
                  <a:gd name="T77" fmla="*/ 618 h 899"/>
                  <a:gd name="T78" fmla="*/ 282 w 889"/>
                  <a:gd name="T79" fmla="*/ 584 h 899"/>
                  <a:gd name="T80" fmla="*/ 222 w 889"/>
                  <a:gd name="T81" fmla="*/ 507 h 899"/>
                  <a:gd name="T82" fmla="*/ 167 w 889"/>
                  <a:gd name="T83" fmla="*/ 430 h 899"/>
                  <a:gd name="T84" fmla="*/ 118 w 889"/>
                  <a:gd name="T85" fmla="*/ 350 h 899"/>
                  <a:gd name="T86" fmla="*/ 74 w 889"/>
                  <a:gd name="T87" fmla="*/ 269 h 899"/>
                  <a:gd name="T88" fmla="*/ 36 w 889"/>
                  <a:gd name="T89" fmla="*/ 186 h 899"/>
                  <a:gd name="T90" fmla="*/ 4 w 889"/>
                  <a:gd name="T91" fmla="*/ 101 h 899"/>
                  <a:gd name="T92" fmla="*/ 0 w 889"/>
                  <a:gd name="T93" fmla="*/ 84 h 899"/>
                  <a:gd name="T94" fmla="*/ 0 w 889"/>
                  <a:gd name="T95" fmla="*/ 66 h 899"/>
                  <a:gd name="T96" fmla="*/ 4 w 889"/>
                  <a:gd name="T97" fmla="*/ 48 h 899"/>
                  <a:gd name="T98" fmla="*/ 12 w 889"/>
                  <a:gd name="T99" fmla="*/ 33 h 899"/>
                  <a:gd name="T100" fmla="*/ 25 w 889"/>
                  <a:gd name="T101" fmla="*/ 19 h 899"/>
                  <a:gd name="T102" fmla="*/ 39 w 889"/>
                  <a:gd name="T103" fmla="*/ 9 h 899"/>
                  <a:gd name="T104" fmla="*/ 56 w 889"/>
                  <a:gd name="T105" fmla="*/ 2 h 899"/>
                  <a:gd name="T106" fmla="*/ 74 w 889"/>
                  <a:gd name="T107" fmla="*/ 0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89" h="899">
                    <a:moveTo>
                      <a:pt x="74" y="0"/>
                    </a:moveTo>
                    <a:lnTo>
                      <a:pt x="815" y="0"/>
                    </a:lnTo>
                    <a:lnTo>
                      <a:pt x="832" y="2"/>
                    </a:lnTo>
                    <a:lnTo>
                      <a:pt x="849" y="9"/>
                    </a:lnTo>
                    <a:lnTo>
                      <a:pt x="864" y="19"/>
                    </a:lnTo>
                    <a:lnTo>
                      <a:pt x="876" y="33"/>
                    </a:lnTo>
                    <a:lnTo>
                      <a:pt x="885" y="48"/>
                    </a:lnTo>
                    <a:lnTo>
                      <a:pt x="889" y="66"/>
                    </a:lnTo>
                    <a:lnTo>
                      <a:pt x="889" y="84"/>
                    </a:lnTo>
                    <a:lnTo>
                      <a:pt x="886" y="101"/>
                    </a:lnTo>
                    <a:lnTo>
                      <a:pt x="853" y="186"/>
                    </a:lnTo>
                    <a:lnTo>
                      <a:pt x="815" y="269"/>
                    </a:lnTo>
                    <a:lnTo>
                      <a:pt x="770" y="350"/>
                    </a:lnTo>
                    <a:lnTo>
                      <a:pt x="722" y="430"/>
                    </a:lnTo>
                    <a:lnTo>
                      <a:pt x="667" y="507"/>
                    </a:lnTo>
                    <a:lnTo>
                      <a:pt x="607" y="584"/>
                    </a:lnTo>
                    <a:lnTo>
                      <a:pt x="580" y="618"/>
                    </a:lnTo>
                    <a:lnTo>
                      <a:pt x="559" y="657"/>
                    </a:lnTo>
                    <a:lnTo>
                      <a:pt x="542" y="696"/>
                    </a:lnTo>
                    <a:lnTo>
                      <a:pt x="530" y="738"/>
                    </a:lnTo>
                    <a:lnTo>
                      <a:pt x="522" y="780"/>
                    </a:lnTo>
                    <a:lnTo>
                      <a:pt x="519" y="824"/>
                    </a:lnTo>
                    <a:lnTo>
                      <a:pt x="516" y="844"/>
                    </a:lnTo>
                    <a:lnTo>
                      <a:pt x="509" y="862"/>
                    </a:lnTo>
                    <a:lnTo>
                      <a:pt x="498" y="877"/>
                    </a:lnTo>
                    <a:lnTo>
                      <a:pt x="482" y="889"/>
                    </a:lnTo>
                    <a:lnTo>
                      <a:pt x="465" y="897"/>
                    </a:lnTo>
                    <a:lnTo>
                      <a:pt x="445" y="899"/>
                    </a:lnTo>
                    <a:lnTo>
                      <a:pt x="424" y="897"/>
                    </a:lnTo>
                    <a:lnTo>
                      <a:pt x="407" y="889"/>
                    </a:lnTo>
                    <a:lnTo>
                      <a:pt x="391" y="877"/>
                    </a:lnTo>
                    <a:lnTo>
                      <a:pt x="380" y="862"/>
                    </a:lnTo>
                    <a:lnTo>
                      <a:pt x="373" y="844"/>
                    </a:lnTo>
                    <a:lnTo>
                      <a:pt x="370" y="824"/>
                    </a:lnTo>
                    <a:lnTo>
                      <a:pt x="368" y="780"/>
                    </a:lnTo>
                    <a:lnTo>
                      <a:pt x="359" y="738"/>
                    </a:lnTo>
                    <a:lnTo>
                      <a:pt x="347" y="696"/>
                    </a:lnTo>
                    <a:lnTo>
                      <a:pt x="330" y="657"/>
                    </a:lnTo>
                    <a:lnTo>
                      <a:pt x="309" y="618"/>
                    </a:lnTo>
                    <a:lnTo>
                      <a:pt x="282" y="584"/>
                    </a:lnTo>
                    <a:lnTo>
                      <a:pt x="222" y="507"/>
                    </a:lnTo>
                    <a:lnTo>
                      <a:pt x="167" y="430"/>
                    </a:lnTo>
                    <a:lnTo>
                      <a:pt x="118" y="350"/>
                    </a:lnTo>
                    <a:lnTo>
                      <a:pt x="74" y="269"/>
                    </a:lnTo>
                    <a:lnTo>
                      <a:pt x="36" y="186"/>
                    </a:lnTo>
                    <a:lnTo>
                      <a:pt x="4" y="101"/>
                    </a:lnTo>
                    <a:lnTo>
                      <a:pt x="0" y="84"/>
                    </a:lnTo>
                    <a:lnTo>
                      <a:pt x="0" y="66"/>
                    </a:lnTo>
                    <a:lnTo>
                      <a:pt x="4" y="48"/>
                    </a:lnTo>
                    <a:lnTo>
                      <a:pt x="12" y="33"/>
                    </a:lnTo>
                    <a:lnTo>
                      <a:pt x="25" y="19"/>
                    </a:lnTo>
                    <a:lnTo>
                      <a:pt x="39" y="9"/>
                    </a:lnTo>
                    <a:lnTo>
                      <a:pt x="56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158"/>
              <p:cNvSpPr>
                <a:spLocks/>
              </p:cNvSpPr>
              <p:nvPr/>
            </p:nvSpPr>
            <p:spPr bwMode="auto">
              <a:xfrm>
                <a:off x="-1825625" y="3530601"/>
                <a:ext cx="236538" cy="157163"/>
              </a:xfrm>
              <a:custGeom>
                <a:avLst/>
                <a:gdLst>
                  <a:gd name="T0" fmla="*/ 822 w 1643"/>
                  <a:gd name="T1" fmla="*/ 0 h 1090"/>
                  <a:gd name="T2" fmla="*/ 842 w 1643"/>
                  <a:gd name="T3" fmla="*/ 2 h 1090"/>
                  <a:gd name="T4" fmla="*/ 859 w 1643"/>
                  <a:gd name="T5" fmla="*/ 10 h 1090"/>
                  <a:gd name="T6" fmla="*/ 875 w 1643"/>
                  <a:gd name="T7" fmla="*/ 22 h 1090"/>
                  <a:gd name="T8" fmla="*/ 886 w 1643"/>
                  <a:gd name="T9" fmla="*/ 36 h 1090"/>
                  <a:gd name="T10" fmla="*/ 893 w 1643"/>
                  <a:gd name="T11" fmla="*/ 55 h 1090"/>
                  <a:gd name="T12" fmla="*/ 896 w 1643"/>
                  <a:gd name="T13" fmla="*/ 75 h 1090"/>
                  <a:gd name="T14" fmla="*/ 900 w 1643"/>
                  <a:gd name="T15" fmla="*/ 115 h 1090"/>
                  <a:gd name="T16" fmla="*/ 908 w 1643"/>
                  <a:gd name="T17" fmla="*/ 156 h 1090"/>
                  <a:gd name="T18" fmla="*/ 923 w 1643"/>
                  <a:gd name="T19" fmla="*/ 195 h 1090"/>
                  <a:gd name="T20" fmla="*/ 943 w 1643"/>
                  <a:gd name="T21" fmla="*/ 234 h 1090"/>
                  <a:gd name="T22" fmla="*/ 969 w 1643"/>
                  <a:gd name="T23" fmla="*/ 272 h 1090"/>
                  <a:gd name="T24" fmla="*/ 1000 w 1643"/>
                  <a:gd name="T25" fmla="*/ 309 h 1090"/>
                  <a:gd name="T26" fmla="*/ 1036 w 1643"/>
                  <a:gd name="T27" fmla="*/ 344 h 1090"/>
                  <a:gd name="T28" fmla="*/ 1077 w 1643"/>
                  <a:gd name="T29" fmla="*/ 377 h 1090"/>
                  <a:gd name="T30" fmla="*/ 1168 w 1643"/>
                  <a:gd name="T31" fmla="*/ 448 h 1090"/>
                  <a:gd name="T32" fmla="*/ 1253 w 1643"/>
                  <a:gd name="T33" fmla="*/ 520 h 1090"/>
                  <a:gd name="T34" fmla="*/ 1332 w 1643"/>
                  <a:gd name="T35" fmla="*/ 593 h 1090"/>
                  <a:gd name="T36" fmla="*/ 1405 w 1643"/>
                  <a:gd name="T37" fmla="*/ 667 h 1090"/>
                  <a:gd name="T38" fmla="*/ 1472 w 1643"/>
                  <a:gd name="T39" fmla="*/ 743 h 1090"/>
                  <a:gd name="T40" fmla="*/ 1532 w 1643"/>
                  <a:gd name="T41" fmla="*/ 820 h 1090"/>
                  <a:gd name="T42" fmla="*/ 1585 w 1643"/>
                  <a:gd name="T43" fmla="*/ 898 h 1090"/>
                  <a:gd name="T44" fmla="*/ 1634 w 1643"/>
                  <a:gd name="T45" fmla="*/ 977 h 1090"/>
                  <a:gd name="T46" fmla="*/ 1641 w 1643"/>
                  <a:gd name="T47" fmla="*/ 995 h 1090"/>
                  <a:gd name="T48" fmla="*/ 1643 w 1643"/>
                  <a:gd name="T49" fmla="*/ 1015 h 1090"/>
                  <a:gd name="T50" fmla="*/ 1640 w 1643"/>
                  <a:gd name="T51" fmla="*/ 1034 h 1090"/>
                  <a:gd name="T52" fmla="*/ 1633 w 1643"/>
                  <a:gd name="T53" fmla="*/ 1052 h 1090"/>
                  <a:gd name="T54" fmla="*/ 1620 w 1643"/>
                  <a:gd name="T55" fmla="*/ 1068 h 1090"/>
                  <a:gd name="T56" fmla="*/ 1606 w 1643"/>
                  <a:gd name="T57" fmla="*/ 1079 h 1090"/>
                  <a:gd name="T58" fmla="*/ 1587 w 1643"/>
                  <a:gd name="T59" fmla="*/ 1087 h 1090"/>
                  <a:gd name="T60" fmla="*/ 1568 w 1643"/>
                  <a:gd name="T61" fmla="*/ 1090 h 1090"/>
                  <a:gd name="T62" fmla="*/ 74 w 1643"/>
                  <a:gd name="T63" fmla="*/ 1090 h 1090"/>
                  <a:gd name="T64" fmla="*/ 56 w 1643"/>
                  <a:gd name="T65" fmla="*/ 1087 h 1090"/>
                  <a:gd name="T66" fmla="*/ 37 w 1643"/>
                  <a:gd name="T67" fmla="*/ 1079 h 1090"/>
                  <a:gd name="T68" fmla="*/ 22 w 1643"/>
                  <a:gd name="T69" fmla="*/ 1068 h 1090"/>
                  <a:gd name="T70" fmla="*/ 10 w 1643"/>
                  <a:gd name="T71" fmla="*/ 1052 h 1090"/>
                  <a:gd name="T72" fmla="*/ 3 w 1643"/>
                  <a:gd name="T73" fmla="*/ 1034 h 1090"/>
                  <a:gd name="T74" fmla="*/ 0 w 1643"/>
                  <a:gd name="T75" fmla="*/ 1015 h 1090"/>
                  <a:gd name="T76" fmla="*/ 2 w 1643"/>
                  <a:gd name="T77" fmla="*/ 995 h 1090"/>
                  <a:gd name="T78" fmla="*/ 10 w 1643"/>
                  <a:gd name="T79" fmla="*/ 977 h 1090"/>
                  <a:gd name="T80" fmla="*/ 58 w 1643"/>
                  <a:gd name="T81" fmla="*/ 898 h 1090"/>
                  <a:gd name="T82" fmla="*/ 112 w 1643"/>
                  <a:gd name="T83" fmla="*/ 820 h 1090"/>
                  <a:gd name="T84" fmla="*/ 173 w 1643"/>
                  <a:gd name="T85" fmla="*/ 743 h 1090"/>
                  <a:gd name="T86" fmla="*/ 239 w 1643"/>
                  <a:gd name="T87" fmla="*/ 667 h 1090"/>
                  <a:gd name="T88" fmla="*/ 311 w 1643"/>
                  <a:gd name="T89" fmla="*/ 593 h 1090"/>
                  <a:gd name="T90" fmla="*/ 390 w 1643"/>
                  <a:gd name="T91" fmla="*/ 520 h 1090"/>
                  <a:gd name="T92" fmla="*/ 475 w 1643"/>
                  <a:gd name="T93" fmla="*/ 448 h 1090"/>
                  <a:gd name="T94" fmla="*/ 566 w 1643"/>
                  <a:gd name="T95" fmla="*/ 377 h 1090"/>
                  <a:gd name="T96" fmla="*/ 607 w 1643"/>
                  <a:gd name="T97" fmla="*/ 344 h 1090"/>
                  <a:gd name="T98" fmla="*/ 643 w 1643"/>
                  <a:gd name="T99" fmla="*/ 309 h 1090"/>
                  <a:gd name="T100" fmla="*/ 674 w 1643"/>
                  <a:gd name="T101" fmla="*/ 272 h 1090"/>
                  <a:gd name="T102" fmla="*/ 700 w 1643"/>
                  <a:gd name="T103" fmla="*/ 234 h 1090"/>
                  <a:gd name="T104" fmla="*/ 720 w 1643"/>
                  <a:gd name="T105" fmla="*/ 195 h 1090"/>
                  <a:gd name="T106" fmla="*/ 735 w 1643"/>
                  <a:gd name="T107" fmla="*/ 156 h 1090"/>
                  <a:gd name="T108" fmla="*/ 744 w 1643"/>
                  <a:gd name="T109" fmla="*/ 115 h 1090"/>
                  <a:gd name="T110" fmla="*/ 747 w 1643"/>
                  <a:gd name="T111" fmla="*/ 75 h 1090"/>
                  <a:gd name="T112" fmla="*/ 750 w 1643"/>
                  <a:gd name="T113" fmla="*/ 55 h 1090"/>
                  <a:gd name="T114" fmla="*/ 757 w 1643"/>
                  <a:gd name="T115" fmla="*/ 36 h 1090"/>
                  <a:gd name="T116" fmla="*/ 768 w 1643"/>
                  <a:gd name="T117" fmla="*/ 22 h 1090"/>
                  <a:gd name="T118" fmla="*/ 784 w 1643"/>
                  <a:gd name="T119" fmla="*/ 10 h 1090"/>
                  <a:gd name="T120" fmla="*/ 801 w 1643"/>
                  <a:gd name="T121" fmla="*/ 2 h 1090"/>
                  <a:gd name="T122" fmla="*/ 822 w 1643"/>
                  <a:gd name="T123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43" h="1090">
                    <a:moveTo>
                      <a:pt x="822" y="0"/>
                    </a:moveTo>
                    <a:lnTo>
                      <a:pt x="842" y="2"/>
                    </a:lnTo>
                    <a:lnTo>
                      <a:pt x="859" y="10"/>
                    </a:lnTo>
                    <a:lnTo>
                      <a:pt x="875" y="22"/>
                    </a:lnTo>
                    <a:lnTo>
                      <a:pt x="886" y="36"/>
                    </a:lnTo>
                    <a:lnTo>
                      <a:pt x="893" y="55"/>
                    </a:lnTo>
                    <a:lnTo>
                      <a:pt x="896" y="75"/>
                    </a:lnTo>
                    <a:lnTo>
                      <a:pt x="900" y="115"/>
                    </a:lnTo>
                    <a:lnTo>
                      <a:pt x="908" y="156"/>
                    </a:lnTo>
                    <a:lnTo>
                      <a:pt x="923" y="195"/>
                    </a:lnTo>
                    <a:lnTo>
                      <a:pt x="943" y="234"/>
                    </a:lnTo>
                    <a:lnTo>
                      <a:pt x="969" y="272"/>
                    </a:lnTo>
                    <a:lnTo>
                      <a:pt x="1000" y="309"/>
                    </a:lnTo>
                    <a:lnTo>
                      <a:pt x="1036" y="344"/>
                    </a:lnTo>
                    <a:lnTo>
                      <a:pt x="1077" y="377"/>
                    </a:lnTo>
                    <a:lnTo>
                      <a:pt x="1168" y="448"/>
                    </a:lnTo>
                    <a:lnTo>
                      <a:pt x="1253" y="520"/>
                    </a:lnTo>
                    <a:lnTo>
                      <a:pt x="1332" y="593"/>
                    </a:lnTo>
                    <a:lnTo>
                      <a:pt x="1405" y="667"/>
                    </a:lnTo>
                    <a:lnTo>
                      <a:pt x="1472" y="743"/>
                    </a:lnTo>
                    <a:lnTo>
                      <a:pt x="1532" y="820"/>
                    </a:lnTo>
                    <a:lnTo>
                      <a:pt x="1585" y="898"/>
                    </a:lnTo>
                    <a:lnTo>
                      <a:pt x="1634" y="977"/>
                    </a:lnTo>
                    <a:lnTo>
                      <a:pt x="1641" y="995"/>
                    </a:lnTo>
                    <a:lnTo>
                      <a:pt x="1643" y="1015"/>
                    </a:lnTo>
                    <a:lnTo>
                      <a:pt x="1640" y="1034"/>
                    </a:lnTo>
                    <a:lnTo>
                      <a:pt x="1633" y="1052"/>
                    </a:lnTo>
                    <a:lnTo>
                      <a:pt x="1620" y="1068"/>
                    </a:lnTo>
                    <a:lnTo>
                      <a:pt x="1606" y="1079"/>
                    </a:lnTo>
                    <a:lnTo>
                      <a:pt x="1587" y="1087"/>
                    </a:lnTo>
                    <a:lnTo>
                      <a:pt x="1568" y="1090"/>
                    </a:lnTo>
                    <a:lnTo>
                      <a:pt x="74" y="1090"/>
                    </a:lnTo>
                    <a:lnTo>
                      <a:pt x="56" y="1087"/>
                    </a:lnTo>
                    <a:lnTo>
                      <a:pt x="37" y="1079"/>
                    </a:lnTo>
                    <a:lnTo>
                      <a:pt x="22" y="1068"/>
                    </a:lnTo>
                    <a:lnTo>
                      <a:pt x="10" y="1052"/>
                    </a:lnTo>
                    <a:lnTo>
                      <a:pt x="3" y="1034"/>
                    </a:lnTo>
                    <a:lnTo>
                      <a:pt x="0" y="1015"/>
                    </a:lnTo>
                    <a:lnTo>
                      <a:pt x="2" y="995"/>
                    </a:lnTo>
                    <a:lnTo>
                      <a:pt x="10" y="977"/>
                    </a:lnTo>
                    <a:lnTo>
                      <a:pt x="58" y="898"/>
                    </a:lnTo>
                    <a:lnTo>
                      <a:pt x="112" y="820"/>
                    </a:lnTo>
                    <a:lnTo>
                      <a:pt x="173" y="743"/>
                    </a:lnTo>
                    <a:lnTo>
                      <a:pt x="239" y="667"/>
                    </a:lnTo>
                    <a:lnTo>
                      <a:pt x="311" y="593"/>
                    </a:lnTo>
                    <a:lnTo>
                      <a:pt x="390" y="520"/>
                    </a:lnTo>
                    <a:lnTo>
                      <a:pt x="475" y="448"/>
                    </a:lnTo>
                    <a:lnTo>
                      <a:pt x="566" y="377"/>
                    </a:lnTo>
                    <a:lnTo>
                      <a:pt x="607" y="344"/>
                    </a:lnTo>
                    <a:lnTo>
                      <a:pt x="643" y="309"/>
                    </a:lnTo>
                    <a:lnTo>
                      <a:pt x="674" y="272"/>
                    </a:lnTo>
                    <a:lnTo>
                      <a:pt x="700" y="234"/>
                    </a:lnTo>
                    <a:lnTo>
                      <a:pt x="720" y="195"/>
                    </a:lnTo>
                    <a:lnTo>
                      <a:pt x="735" y="156"/>
                    </a:lnTo>
                    <a:lnTo>
                      <a:pt x="744" y="115"/>
                    </a:lnTo>
                    <a:lnTo>
                      <a:pt x="747" y="75"/>
                    </a:lnTo>
                    <a:lnTo>
                      <a:pt x="750" y="55"/>
                    </a:lnTo>
                    <a:lnTo>
                      <a:pt x="757" y="36"/>
                    </a:lnTo>
                    <a:lnTo>
                      <a:pt x="768" y="22"/>
                    </a:lnTo>
                    <a:lnTo>
                      <a:pt x="784" y="10"/>
                    </a:lnTo>
                    <a:lnTo>
                      <a:pt x="801" y="2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59"/>
              <p:cNvSpPr>
                <a:spLocks noEditPoints="1"/>
              </p:cNvSpPr>
              <p:nvPr/>
            </p:nvSpPr>
            <p:spPr bwMode="auto">
              <a:xfrm>
                <a:off x="-1917700" y="3270251"/>
                <a:ext cx="420688" cy="477838"/>
              </a:xfrm>
              <a:custGeom>
                <a:avLst/>
                <a:gdLst>
                  <a:gd name="T0" fmla="*/ 543 w 2912"/>
                  <a:gd name="T1" fmla="*/ 556 h 3309"/>
                  <a:gd name="T2" fmla="*/ 666 w 2912"/>
                  <a:gd name="T3" fmla="*/ 865 h 3309"/>
                  <a:gd name="T4" fmla="*/ 830 w 2912"/>
                  <a:gd name="T5" fmla="*/ 1139 h 3309"/>
                  <a:gd name="T6" fmla="*/ 1012 w 2912"/>
                  <a:gd name="T7" fmla="*/ 1380 h 3309"/>
                  <a:gd name="T8" fmla="*/ 1159 w 2912"/>
                  <a:gd name="T9" fmla="*/ 1557 h 3309"/>
                  <a:gd name="T10" fmla="*/ 1195 w 2912"/>
                  <a:gd name="T11" fmla="*/ 1655 h 3309"/>
                  <a:gd name="T12" fmla="*/ 1159 w 2912"/>
                  <a:gd name="T13" fmla="*/ 1752 h 3309"/>
                  <a:gd name="T14" fmla="*/ 1012 w 2912"/>
                  <a:gd name="T15" fmla="*/ 1929 h 3309"/>
                  <a:gd name="T16" fmla="*/ 830 w 2912"/>
                  <a:gd name="T17" fmla="*/ 2171 h 3309"/>
                  <a:gd name="T18" fmla="*/ 666 w 2912"/>
                  <a:gd name="T19" fmla="*/ 2445 h 3309"/>
                  <a:gd name="T20" fmla="*/ 543 w 2912"/>
                  <a:gd name="T21" fmla="*/ 2754 h 3309"/>
                  <a:gd name="T22" fmla="*/ 2419 w 2912"/>
                  <a:gd name="T23" fmla="*/ 3008 h 3309"/>
                  <a:gd name="T24" fmla="*/ 2343 w 2912"/>
                  <a:gd name="T25" fmla="*/ 2673 h 3309"/>
                  <a:gd name="T26" fmla="*/ 2207 w 2912"/>
                  <a:gd name="T27" fmla="*/ 2374 h 3309"/>
                  <a:gd name="T28" fmla="*/ 2035 w 2912"/>
                  <a:gd name="T29" fmla="*/ 2107 h 3309"/>
                  <a:gd name="T30" fmla="*/ 1854 w 2912"/>
                  <a:gd name="T31" fmla="*/ 1873 h 3309"/>
                  <a:gd name="T32" fmla="*/ 1737 w 2912"/>
                  <a:gd name="T33" fmla="*/ 1730 h 3309"/>
                  <a:gd name="T34" fmla="*/ 1719 w 2912"/>
                  <a:gd name="T35" fmla="*/ 1629 h 3309"/>
                  <a:gd name="T36" fmla="*/ 1766 w 2912"/>
                  <a:gd name="T37" fmla="*/ 1542 h 3309"/>
                  <a:gd name="T38" fmla="*/ 1945 w 2912"/>
                  <a:gd name="T39" fmla="*/ 1323 h 3309"/>
                  <a:gd name="T40" fmla="*/ 2124 w 2912"/>
                  <a:gd name="T41" fmla="*/ 1074 h 3309"/>
                  <a:gd name="T42" fmla="*/ 2281 w 2912"/>
                  <a:gd name="T43" fmla="*/ 790 h 3309"/>
                  <a:gd name="T44" fmla="*/ 2390 w 2912"/>
                  <a:gd name="T45" fmla="*/ 473 h 3309"/>
                  <a:gd name="T46" fmla="*/ 149 w 2912"/>
                  <a:gd name="T47" fmla="*/ 0 h 3309"/>
                  <a:gd name="T48" fmla="*/ 2846 w 2912"/>
                  <a:gd name="T49" fmla="*/ 25 h 3309"/>
                  <a:gd name="T50" fmla="*/ 2909 w 2912"/>
                  <a:gd name="T51" fmla="*/ 120 h 3309"/>
                  <a:gd name="T52" fmla="*/ 2886 w 2912"/>
                  <a:gd name="T53" fmla="*/ 234 h 3309"/>
                  <a:gd name="T54" fmla="*/ 2792 w 2912"/>
                  <a:gd name="T55" fmla="*/ 298 h 3309"/>
                  <a:gd name="T56" fmla="*/ 2690 w 2912"/>
                  <a:gd name="T57" fmla="*/ 491 h 3309"/>
                  <a:gd name="T58" fmla="*/ 2584 w 2912"/>
                  <a:gd name="T59" fmla="*/ 841 h 3309"/>
                  <a:gd name="T60" fmla="*/ 2427 w 2912"/>
                  <a:gd name="T61" fmla="*/ 1152 h 3309"/>
                  <a:gd name="T62" fmla="*/ 2245 w 2912"/>
                  <a:gd name="T63" fmla="*/ 1423 h 3309"/>
                  <a:gd name="T64" fmla="*/ 2061 w 2912"/>
                  <a:gd name="T65" fmla="*/ 1655 h 3309"/>
                  <a:gd name="T66" fmla="*/ 2245 w 2912"/>
                  <a:gd name="T67" fmla="*/ 1887 h 3309"/>
                  <a:gd name="T68" fmla="*/ 2427 w 2912"/>
                  <a:gd name="T69" fmla="*/ 2157 h 3309"/>
                  <a:gd name="T70" fmla="*/ 2584 w 2912"/>
                  <a:gd name="T71" fmla="*/ 2468 h 3309"/>
                  <a:gd name="T72" fmla="*/ 2690 w 2912"/>
                  <a:gd name="T73" fmla="*/ 2818 h 3309"/>
                  <a:gd name="T74" fmla="*/ 2792 w 2912"/>
                  <a:gd name="T75" fmla="*/ 3011 h 3309"/>
                  <a:gd name="T76" fmla="*/ 2886 w 2912"/>
                  <a:gd name="T77" fmla="*/ 3075 h 3309"/>
                  <a:gd name="T78" fmla="*/ 2909 w 2912"/>
                  <a:gd name="T79" fmla="*/ 3189 h 3309"/>
                  <a:gd name="T80" fmla="*/ 2846 w 2912"/>
                  <a:gd name="T81" fmla="*/ 3284 h 3309"/>
                  <a:gd name="T82" fmla="*/ 149 w 2912"/>
                  <a:gd name="T83" fmla="*/ 3309 h 3309"/>
                  <a:gd name="T84" fmla="*/ 43 w 2912"/>
                  <a:gd name="T85" fmla="*/ 3265 h 3309"/>
                  <a:gd name="T86" fmla="*/ 0 w 2912"/>
                  <a:gd name="T87" fmla="*/ 3159 h 3309"/>
                  <a:gd name="T88" fmla="*/ 43 w 2912"/>
                  <a:gd name="T89" fmla="*/ 3052 h 3309"/>
                  <a:gd name="T90" fmla="*/ 149 w 2912"/>
                  <a:gd name="T91" fmla="*/ 3008 h 3309"/>
                  <a:gd name="T92" fmla="*/ 242 w 2912"/>
                  <a:gd name="T93" fmla="*/ 2727 h 3309"/>
                  <a:gd name="T94" fmla="*/ 364 w 2912"/>
                  <a:gd name="T95" fmla="*/ 2387 h 3309"/>
                  <a:gd name="T96" fmla="*/ 528 w 2912"/>
                  <a:gd name="T97" fmla="*/ 2087 h 3309"/>
                  <a:gd name="T98" fmla="*/ 713 w 2912"/>
                  <a:gd name="T99" fmla="*/ 1825 h 3309"/>
                  <a:gd name="T100" fmla="*/ 804 w 2912"/>
                  <a:gd name="T101" fmla="*/ 1600 h 3309"/>
                  <a:gd name="T102" fmla="*/ 620 w 2912"/>
                  <a:gd name="T103" fmla="*/ 1359 h 3309"/>
                  <a:gd name="T104" fmla="*/ 442 w 2912"/>
                  <a:gd name="T105" fmla="*/ 1078 h 3309"/>
                  <a:gd name="T106" fmla="*/ 295 w 2912"/>
                  <a:gd name="T107" fmla="*/ 757 h 3309"/>
                  <a:gd name="T108" fmla="*/ 204 w 2912"/>
                  <a:gd name="T109" fmla="*/ 398 h 3309"/>
                  <a:gd name="T110" fmla="*/ 91 w 2912"/>
                  <a:gd name="T111" fmla="*/ 289 h 3309"/>
                  <a:gd name="T112" fmla="*/ 11 w 2912"/>
                  <a:gd name="T113" fmla="*/ 209 h 3309"/>
                  <a:gd name="T114" fmla="*/ 11 w 2912"/>
                  <a:gd name="T115" fmla="*/ 92 h 3309"/>
                  <a:gd name="T116" fmla="*/ 91 w 2912"/>
                  <a:gd name="T117" fmla="*/ 12 h 3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12" h="3309">
                    <a:moveTo>
                      <a:pt x="493" y="301"/>
                    </a:moveTo>
                    <a:lnTo>
                      <a:pt x="505" y="388"/>
                    </a:lnTo>
                    <a:lnTo>
                      <a:pt x="522" y="473"/>
                    </a:lnTo>
                    <a:lnTo>
                      <a:pt x="543" y="556"/>
                    </a:lnTo>
                    <a:lnTo>
                      <a:pt x="568" y="636"/>
                    </a:lnTo>
                    <a:lnTo>
                      <a:pt x="598" y="714"/>
                    </a:lnTo>
                    <a:lnTo>
                      <a:pt x="630" y="790"/>
                    </a:lnTo>
                    <a:lnTo>
                      <a:pt x="666" y="865"/>
                    </a:lnTo>
                    <a:lnTo>
                      <a:pt x="704" y="936"/>
                    </a:lnTo>
                    <a:lnTo>
                      <a:pt x="745" y="1006"/>
                    </a:lnTo>
                    <a:lnTo>
                      <a:pt x="787" y="1074"/>
                    </a:lnTo>
                    <a:lnTo>
                      <a:pt x="830" y="1139"/>
                    </a:lnTo>
                    <a:lnTo>
                      <a:pt x="876" y="1203"/>
                    </a:lnTo>
                    <a:lnTo>
                      <a:pt x="921" y="1264"/>
                    </a:lnTo>
                    <a:lnTo>
                      <a:pt x="967" y="1323"/>
                    </a:lnTo>
                    <a:lnTo>
                      <a:pt x="1012" y="1380"/>
                    </a:lnTo>
                    <a:lnTo>
                      <a:pt x="1057" y="1437"/>
                    </a:lnTo>
                    <a:lnTo>
                      <a:pt x="1102" y="1490"/>
                    </a:lnTo>
                    <a:lnTo>
                      <a:pt x="1145" y="1542"/>
                    </a:lnTo>
                    <a:lnTo>
                      <a:pt x="1159" y="1557"/>
                    </a:lnTo>
                    <a:lnTo>
                      <a:pt x="1174" y="1580"/>
                    </a:lnTo>
                    <a:lnTo>
                      <a:pt x="1186" y="1604"/>
                    </a:lnTo>
                    <a:lnTo>
                      <a:pt x="1192" y="1629"/>
                    </a:lnTo>
                    <a:lnTo>
                      <a:pt x="1195" y="1655"/>
                    </a:lnTo>
                    <a:lnTo>
                      <a:pt x="1192" y="1680"/>
                    </a:lnTo>
                    <a:lnTo>
                      <a:pt x="1186" y="1706"/>
                    </a:lnTo>
                    <a:lnTo>
                      <a:pt x="1174" y="1730"/>
                    </a:lnTo>
                    <a:lnTo>
                      <a:pt x="1159" y="1752"/>
                    </a:lnTo>
                    <a:lnTo>
                      <a:pt x="1145" y="1768"/>
                    </a:lnTo>
                    <a:lnTo>
                      <a:pt x="1102" y="1819"/>
                    </a:lnTo>
                    <a:lnTo>
                      <a:pt x="1057" y="1873"/>
                    </a:lnTo>
                    <a:lnTo>
                      <a:pt x="1012" y="1929"/>
                    </a:lnTo>
                    <a:lnTo>
                      <a:pt x="967" y="1987"/>
                    </a:lnTo>
                    <a:lnTo>
                      <a:pt x="921" y="2046"/>
                    </a:lnTo>
                    <a:lnTo>
                      <a:pt x="876" y="2107"/>
                    </a:lnTo>
                    <a:lnTo>
                      <a:pt x="830" y="2171"/>
                    </a:lnTo>
                    <a:lnTo>
                      <a:pt x="787" y="2236"/>
                    </a:lnTo>
                    <a:lnTo>
                      <a:pt x="745" y="2304"/>
                    </a:lnTo>
                    <a:lnTo>
                      <a:pt x="704" y="2374"/>
                    </a:lnTo>
                    <a:lnTo>
                      <a:pt x="666" y="2445"/>
                    </a:lnTo>
                    <a:lnTo>
                      <a:pt x="630" y="2519"/>
                    </a:lnTo>
                    <a:lnTo>
                      <a:pt x="598" y="2595"/>
                    </a:lnTo>
                    <a:lnTo>
                      <a:pt x="568" y="2673"/>
                    </a:lnTo>
                    <a:lnTo>
                      <a:pt x="543" y="2754"/>
                    </a:lnTo>
                    <a:lnTo>
                      <a:pt x="522" y="2836"/>
                    </a:lnTo>
                    <a:lnTo>
                      <a:pt x="505" y="2922"/>
                    </a:lnTo>
                    <a:lnTo>
                      <a:pt x="493" y="3008"/>
                    </a:lnTo>
                    <a:lnTo>
                      <a:pt x="2419" y="3008"/>
                    </a:lnTo>
                    <a:lnTo>
                      <a:pt x="2406" y="2922"/>
                    </a:lnTo>
                    <a:lnTo>
                      <a:pt x="2390" y="2836"/>
                    </a:lnTo>
                    <a:lnTo>
                      <a:pt x="2368" y="2754"/>
                    </a:lnTo>
                    <a:lnTo>
                      <a:pt x="2343" y="2673"/>
                    </a:lnTo>
                    <a:lnTo>
                      <a:pt x="2313" y="2595"/>
                    </a:lnTo>
                    <a:lnTo>
                      <a:pt x="2281" y="2519"/>
                    </a:lnTo>
                    <a:lnTo>
                      <a:pt x="2245" y="2445"/>
                    </a:lnTo>
                    <a:lnTo>
                      <a:pt x="2207" y="2374"/>
                    </a:lnTo>
                    <a:lnTo>
                      <a:pt x="2167" y="2304"/>
                    </a:lnTo>
                    <a:lnTo>
                      <a:pt x="2124" y="2236"/>
                    </a:lnTo>
                    <a:lnTo>
                      <a:pt x="2081" y="2171"/>
                    </a:lnTo>
                    <a:lnTo>
                      <a:pt x="2035" y="2107"/>
                    </a:lnTo>
                    <a:lnTo>
                      <a:pt x="1990" y="2046"/>
                    </a:lnTo>
                    <a:lnTo>
                      <a:pt x="1945" y="1987"/>
                    </a:lnTo>
                    <a:lnTo>
                      <a:pt x="1899" y="1929"/>
                    </a:lnTo>
                    <a:lnTo>
                      <a:pt x="1854" y="1873"/>
                    </a:lnTo>
                    <a:lnTo>
                      <a:pt x="1809" y="1819"/>
                    </a:lnTo>
                    <a:lnTo>
                      <a:pt x="1766" y="1768"/>
                    </a:lnTo>
                    <a:lnTo>
                      <a:pt x="1752" y="1752"/>
                    </a:lnTo>
                    <a:lnTo>
                      <a:pt x="1737" y="1730"/>
                    </a:lnTo>
                    <a:lnTo>
                      <a:pt x="1726" y="1706"/>
                    </a:lnTo>
                    <a:lnTo>
                      <a:pt x="1719" y="1680"/>
                    </a:lnTo>
                    <a:lnTo>
                      <a:pt x="1717" y="1655"/>
                    </a:lnTo>
                    <a:lnTo>
                      <a:pt x="1719" y="1629"/>
                    </a:lnTo>
                    <a:lnTo>
                      <a:pt x="1726" y="1604"/>
                    </a:lnTo>
                    <a:lnTo>
                      <a:pt x="1737" y="1580"/>
                    </a:lnTo>
                    <a:lnTo>
                      <a:pt x="1752" y="1557"/>
                    </a:lnTo>
                    <a:lnTo>
                      <a:pt x="1766" y="1542"/>
                    </a:lnTo>
                    <a:lnTo>
                      <a:pt x="1809" y="1490"/>
                    </a:lnTo>
                    <a:lnTo>
                      <a:pt x="1854" y="1437"/>
                    </a:lnTo>
                    <a:lnTo>
                      <a:pt x="1899" y="1380"/>
                    </a:lnTo>
                    <a:lnTo>
                      <a:pt x="1945" y="1323"/>
                    </a:lnTo>
                    <a:lnTo>
                      <a:pt x="1990" y="1264"/>
                    </a:lnTo>
                    <a:lnTo>
                      <a:pt x="2035" y="1203"/>
                    </a:lnTo>
                    <a:lnTo>
                      <a:pt x="2081" y="1139"/>
                    </a:lnTo>
                    <a:lnTo>
                      <a:pt x="2124" y="1074"/>
                    </a:lnTo>
                    <a:lnTo>
                      <a:pt x="2167" y="1006"/>
                    </a:lnTo>
                    <a:lnTo>
                      <a:pt x="2207" y="936"/>
                    </a:lnTo>
                    <a:lnTo>
                      <a:pt x="2245" y="865"/>
                    </a:lnTo>
                    <a:lnTo>
                      <a:pt x="2281" y="790"/>
                    </a:lnTo>
                    <a:lnTo>
                      <a:pt x="2313" y="714"/>
                    </a:lnTo>
                    <a:lnTo>
                      <a:pt x="2343" y="636"/>
                    </a:lnTo>
                    <a:lnTo>
                      <a:pt x="2368" y="556"/>
                    </a:lnTo>
                    <a:lnTo>
                      <a:pt x="2390" y="473"/>
                    </a:lnTo>
                    <a:lnTo>
                      <a:pt x="2406" y="388"/>
                    </a:lnTo>
                    <a:lnTo>
                      <a:pt x="2419" y="301"/>
                    </a:lnTo>
                    <a:lnTo>
                      <a:pt x="493" y="301"/>
                    </a:lnTo>
                    <a:close/>
                    <a:moveTo>
                      <a:pt x="149" y="0"/>
                    </a:moveTo>
                    <a:lnTo>
                      <a:pt x="2762" y="0"/>
                    </a:lnTo>
                    <a:lnTo>
                      <a:pt x="2792" y="3"/>
                    </a:lnTo>
                    <a:lnTo>
                      <a:pt x="2820" y="12"/>
                    </a:lnTo>
                    <a:lnTo>
                      <a:pt x="2846" y="25"/>
                    </a:lnTo>
                    <a:lnTo>
                      <a:pt x="2868" y="44"/>
                    </a:lnTo>
                    <a:lnTo>
                      <a:pt x="2886" y="67"/>
                    </a:lnTo>
                    <a:lnTo>
                      <a:pt x="2900" y="92"/>
                    </a:lnTo>
                    <a:lnTo>
                      <a:pt x="2909" y="120"/>
                    </a:lnTo>
                    <a:lnTo>
                      <a:pt x="2912" y="150"/>
                    </a:lnTo>
                    <a:lnTo>
                      <a:pt x="2909" y="180"/>
                    </a:lnTo>
                    <a:lnTo>
                      <a:pt x="2900" y="209"/>
                    </a:lnTo>
                    <a:lnTo>
                      <a:pt x="2886" y="234"/>
                    </a:lnTo>
                    <a:lnTo>
                      <a:pt x="2868" y="257"/>
                    </a:lnTo>
                    <a:lnTo>
                      <a:pt x="2846" y="275"/>
                    </a:lnTo>
                    <a:lnTo>
                      <a:pt x="2820" y="289"/>
                    </a:lnTo>
                    <a:lnTo>
                      <a:pt x="2792" y="298"/>
                    </a:lnTo>
                    <a:lnTo>
                      <a:pt x="2762" y="301"/>
                    </a:lnTo>
                    <a:lnTo>
                      <a:pt x="2718" y="301"/>
                    </a:lnTo>
                    <a:lnTo>
                      <a:pt x="2707" y="398"/>
                    </a:lnTo>
                    <a:lnTo>
                      <a:pt x="2690" y="491"/>
                    </a:lnTo>
                    <a:lnTo>
                      <a:pt x="2669" y="583"/>
                    </a:lnTo>
                    <a:lnTo>
                      <a:pt x="2645" y="671"/>
                    </a:lnTo>
                    <a:lnTo>
                      <a:pt x="2616" y="757"/>
                    </a:lnTo>
                    <a:lnTo>
                      <a:pt x="2584" y="841"/>
                    </a:lnTo>
                    <a:lnTo>
                      <a:pt x="2548" y="923"/>
                    </a:lnTo>
                    <a:lnTo>
                      <a:pt x="2510" y="1001"/>
                    </a:lnTo>
                    <a:lnTo>
                      <a:pt x="2469" y="1078"/>
                    </a:lnTo>
                    <a:lnTo>
                      <a:pt x="2427" y="1152"/>
                    </a:lnTo>
                    <a:lnTo>
                      <a:pt x="2383" y="1223"/>
                    </a:lnTo>
                    <a:lnTo>
                      <a:pt x="2338" y="1292"/>
                    </a:lnTo>
                    <a:lnTo>
                      <a:pt x="2292" y="1359"/>
                    </a:lnTo>
                    <a:lnTo>
                      <a:pt x="2245" y="1423"/>
                    </a:lnTo>
                    <a:lnTo>
                      <a:pt x="2199" y="1484"/>
                    </a:lnTo>
                    <a:lnTo>
                      <a:pt x="2152" y="1544"/>
                    </a:lnTo>
                    <a:lnTo>
                      <a:pt x="2107" y="1600"/>
                    </a:lnTo>
                    <a:lnTo>
                      <a:pt x="2061" y="1655"/>
                    </a:lnTo>
                    <a:lnTo>
                      <a:pt x="2107" y="1709"/>
                    </a:lnTo>
                    <a:lnTo>
                      <a:pt x="2152" y="1766"/>
                    </a:lnTo>
                    <a:lnTo>
                      <a:pt x="2199" y="1825"/>
                    </a:lnTo>
                    <a:lnTo>
                      <a:pt x="2245" y="1887"/>
                    </a:lnTo>
                    <a:lnTo>
                      <a:pt x="2292" y="1950"/>
                    </a:lnTo>
                    <a:lnTo>
                      <a:pt x="2338" y="2017"/>
                    </a:lnTo>
                    <a:lnTo>
                      <a:pt x="2383" y="2087"/>
                    </a:lnTo>
                    <a:lnTo>
                      <a:pt x="2427" y="2157"/>
                    </a:lnTo>
                    <a:lnTo>
                      <a:pt x="2469" y="2231"/>
                    </a:lnTo>
                    <a:lnTo>
                      <a:pt x="2510" y="2308"/>
                    </a:lnTo>
                    <a:lnTo>
                      <a:pt x="2548" y="2387"/>
                    </a:lnTo>
                    <a:lnTo>
                      <a:pt x="2584" y="2468"/>
                    </a:lnTo>
                    <a:lnTo>
                      <a:pt x="2616" y="2551"/>
                    </a:lnTo>
                    <a:lnTo>
                      <a:pt x="2645" y="2638"/>
                    </a:lnTo>
                    <a:lnTo>
                      <a:pt x="2669" y="2727"/>
                    </a:lnTo>
                    <a:lnTo>
                      <a:pt x="2690" y="2818"/>
                    </a:lnTo>
                    <a:lnTo>
                      <a:pt x="2707" y="2912"/>
                    </a:lnTo>
                    <a:lnTo>
                      <a:pt x="2718" y="3008"/>
                    </a:lnTo>
                    <a:lnTo>
                      <a:pt x="2762" y="3008"/>
                    </a:lnTo>
                    <a:lnTo>
                      <a:pt x="2792" y="3011"/>
                    </a:lnTo>
                    <a:lnTo>
                      <a:pt x="2820" y="3021"/>
                    </a:lnTo>
                    <a:lnTo>
                      <a:pt x="2846" y="3034"/>
                    </a:lnTo>
                    <a:lnTo>
                      <a:pt x="2868" y="3052"/>
                    </a:lnTo>
                    <a:lnTo>
                      <a:pt x="2886" y="3075"/>
                    </a:lnTo>
                    <a:lnTo>
                      <a:pt x="2900" y="3100"/>
                    </a:lnTo>
                    <a:lnTo>
                      <a:pt x="2909" y="3129"/>
                    </a:lnTo>
                    <a:lnTo>
                      <a:pt x="2912" y="3159"/>
                    </a:lnTo>
                    <a:lnTo>
                      <a:pt x="2909" y="3189"/>
                    </a:lnTo>
                    <a:lnTo>
                      <a:pt x="2900" y="3217"/>
                    </a:lnTo>
                    <a:lnTo>
                      <a:pt x="2886" y="3243"/>
                    </a:lnTo>
                    <a:lnTo>
                      <a:pt x="2868" y="3265"/>
                    </a:lnTo>
                    <a:lnTo>
                      <a:pt x="2846" y="3284"/>
                    </a:lnTo>
                    <a:lnTo>
                      <a:pt x="2820" y="3297"/>
                    </a:lnTo>
                    <a:lnTo>
                      <a:pt x="2792" y="3307"/>
                    </a:lnTo>
                    <a:lnTo>
                      <a:pt x="2762" y="3309"/>
                    </a:lnTo>
                    <a:lnTo>
                      <a:pt x="149" y="3309"/>
                    </a:lnTo>
                    <a:lnTo>
                      <a:pt x="119" y="3307"/>
                    </a:lnTo>
                    <a:lnTo>
                      <a:pt x="91" y="3297"/>
                    </a:lnTo>
                    <a:lnTo>
                      <a:pt x="65" y="3284"/>
                    </a:lnTo>
                    <a:lnTo>
                      <a:pt x="43" y="3265"/>
                    </a:lnTo>
                    <a:lnTo>
                      <a:pt x="25" y="3243"/>
                    </a:lnTo>
                    <a:lnTo>
                      <a:pt x="11" y="3217"/>
                    </a:lnTo>
                    <a:lnTo>
                      <a:pt x="2" y="3189"/>
                    </a:lnTo>
                    <a:lnTo>
                      <a:pt x="0" y="3159"/>
                    </a:lnTo>
                    <a:lnTo>
                      <a:pt x="2" y="3129"/>
                    </a:lnTo>
                    <a:lnTo>
                      <a:pt x="11" y="3100"/>
                    </a:lnTo>
                    <a:lnTo>
                      <a:pt x="25" y="3075"/>
                    </a:lnTo>
                    <a:lnTo>
                      <a:pt x="43" y="3052"/>
                    </a:lnTo>
                    <a:lnTo>
                      <a:pt x="65" y="3034"/>
                    </a:lnTo>
                    <a:lnTo>
                      <a:pt x="91" y="3021"/>
                    </a:lnTo>
                    <a:lnTo>
                      <a:pt x="119" y="3011"/>
                    </a:lnTo>
                    <a:lnTo>
                      <a:pt x="149" y="3008"/>
                    </a:lnTo>
                    <a:lnTo>
                      <a:pt x="193" y="3008"/>
                    </a:lnTo>
                    <a:lnTo>
                      <a:pt x="204" y="2912"/>
                    </a:lnTo>
                    <a:lnTo>
                      <a:pt x="221" y="2818"/>
                    </a:lnTo>
                    <a:lnTo>
                      <a:pt x="242" y="2727"/>
                    </a:lnTo>
                    <a:lnTo>
                      <a:pt x="266" y="2638"/>
                    </a:lnTo>
                    <a:lnTo>
                      <a:pt x="295" y="2551"/>
                    </a:lnTo>
                    <a:lnTo>
                      <a:pt x="327" y="2468"/>
                    </a:lnTo>
                    <a:lnTo>
                      <a:pt x="364" y="2387"/>
                    </a:lnTo>
                    <a:lnTo>
                      <a:pt x="402" y="2308"/>
                    </a:lnTo>
                    <a:lnTo>
                      <a:pt x="442" y="2231"/>
                    </a:lnTo>
                    <a:lnTo>
                      <a:pt x="484" y="2157"/>
                    </a:lnTo>
                    <a:lnTo>
                      <a:pt x="528" y="2087"/>
                    </a:lnTo>
                    <a:lnTo>
                      <a:pt x="573" y="2017"/>
                    </a:lnTo>
                    <a:lnTo>
                      <a:pt x="620" y="1950"/>
                    </a:lnTo>
                    <a:lnTo>
                      <a:pt x="666" y="1887"/>
                    </a:lnTo>
                    <a:lnTo>
                      <a:pt x="713" y="1825"/>
                    </a:lnTo>
                    <a:lnTo>
                      <a:pt x="759" y="1766"/>
                    </a:lnTo>
                    <a:lnTo>
                      <a:pt x="805" y="1709"/>
                    </a:lnTo>
                    <a:lnTo>
                      <a:pt x="850" y="1655"/>
                    </a:lnTo>
                    <a:lnTo>
                      <a:pt x="804" y="1600"/>
                    </a:lnTo>
                    <a:lnTo>
                      <a:pt x="759" y="1544"/>
                    </a:lnTo>
                    <a:lnTo>
                      <a:pt x="713" y="1484"/>
                    </a:lnTo>
                    <a:lnTo>
                      <a:pt x="666" y="1423"/>
                    </a:lnTo>
                    <a:lnTo>
                      <a:pt x="620" y="1359"/>
                    </a:lnTo>
                    <a:lnTo>
                      <a:pt x="573" y="1292"/>
                    </a:lnTo>
                    <a:lnTo>
                      <a:pt x="528" y="1223"/>
                    </a:lnTo>
                    <a:lnTo>
                      <a:pt x="484" y="1152"/>
                    </a:lnTo>
                    <a:lnTo>
                      <a:pt x="442" y="1078"/>
                    </a:lnTo>
                    <a:lnTo>
                      <a:pt x="401" y="1001"/>
                    </a:lnTo>
                    <a:lnTo>
                      <a:pt x="364" y="923"/>
                    </a:lnTo>
                    <a:lnTo>
                      <a:pt x="327" y="841"/>
                    </a:lnTo>
                    <a:lnTo>
                      <a:pt x="295" y="757"/>
                    </a:lnTo>
                    <a:lnTo>
                      <a:pt x="266" y="671"/>
                    </a:lnTo>
                    <a:lnTo>
                      <a:pt x="242" y="583"/>
                    </a:lnTo>
                    <a:lnTo>
                      <a:pt x="221" y="491"/>
                    </a:lnTo>
                    <a:lnTo>
                      <a:pt x="204" y="398"/>
                    </a:lnTo>
                    <a:lnTo>
                      <a:pt x="193" y="301"/>
                    </a:lnTo>
                    <a:lnTo>
                      <a:pt x="149" y="301"/>
                    </a:lnTo>
                    <a:lnTo>
                      <a:pt x="119" y="298"/>
                    </a:lnTo>
                    <a:lnTo>
                      <a:pt x="91" y="289"/>
                    </a:lnTo>
                    <a:lnTo>
                      <a:pt x="65" y="275"/>
                    </a:lnTo>
                    <a:lnTo>
                      <a:pt x="43" y="257"/>
                    </a:lnTo>
                    <a:lnTo>
                      <a:pt x="25" y="234"/>
                    </a:lnTo>
                    <a:lnTo>
                      <a:pt x="11" y="209"/>
                    </a:lnTo>
                    <a:lnTo>
                      <a:pt x="2" y="180"/>
                    </a:lnTo>
                    <a:lnTo>
                      <a:pt x="0" y="150"/>
                    </a:lnTo>
                    <a:lnTo>
                      <a:pt x="2" y="120"/>
                    </a:lnTo>
                    <a:lnTo>
                      <a:pt x="11" y="92"/>
                    </a:lnTo>
                    <a:lnTo>
                      <a:pt x="25" y="67"/>
                    </a:lnTo>
                    <a:lnTo>
                      <a:pt x="43" y="44"/>
                    </a:lnTo>
                    <a:lnTo>
                      <a:pt x="65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3452868" y="1989475"/>
            <a:ext cx="18907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среда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– это совокупность всех условий, возможностей обучения, воспитания и развития личности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31" name="Рисунок 130" descr="Квадратная академическая шапочка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B5D959B6-AEF2-4E2A-AF95-F22F562E4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4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466" y="68977"/>
            <a:ext cx="8726059" cy="623185"/>
          </a:xfrm>
          <a:prstGeom prst="rect">
            <a:avLst/>
          </a:prstGeom>
        </p:spPr>
        <p:txBody>
          <a:bodyPr wrap="square" lIns="68504" tIns="34259" rIns="68504" bIns="34259"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Требования проекта «Школа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Минпросвщения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России» 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к образовательной среде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>
            <a:off x="3568506" y="2114539"/>
            <a:ext cx="1704198" cy="1450854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3087729" y="1784545"/>
            <a:ext cx="747837" cy="636665"/>
          </a:xfrm>
          <a:prstGeom prst="hexagon">
            <a:avLst/>
          </a:prstGeom>
          <a:solidFill>
            <a:srgbClr val="C5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033315" y="2133524"/>
            <a:ext cx="141328" cy="30630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48149" y="2421961"/>
            <a:ext cx="2226495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Шестиугольник 8"/>
          <p:cNvSpPr/>
          <p:nvPr/>
        </p:nvSpPr>
        <p:spPr>
          <a:xfrm>
            <a:off x="3806538" y="1364700"/>
            <a:ext cx="747837" cy="636665"/>
          </a:xfrm>
          <a:prstGeom prst="hexagon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2894436" y="2859434"/>
            <a:ext cx="747837" cy="636665"/>
          </a:xfrm>
          <a:prstGeom prst="hexagon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4441950" y="4052480"/>
            <a:ext cx="747837" cy="636665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3770294" y="3660144"/>
            <a:ext cx="747837" cy="636665"/>
          </a:xfrm>
          <a:prstGeom prst="hexagon">
            <a:avLst/>
          </a:prstGeom>
          <a:solidFill>
            <a:srgbClr val="C5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3078668" y="4052480"/>
            <a:ext cx="747837" cy="636665"/>
          </a:xfrm>
          <a:prstGeom prst="hexagon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4981392" y="1779883"/>
            <a:ext cx="747837" cy="636665"/>
          </a:xfrm>
          <a:prstGeom prst="hexagon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5203188" y="2864342"/>
            <a:ext cx="747837" cy="636665"/>
          </a:xfrm>
          <a:prstGeom prst="hexagon">
            <a:avLst/>
          </a:prstGeom>
          <a:solidFill>
            <a:srgbClr val="C5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5125631" y="3677320"/>
            <a:ext cx="747837" cy="636665"/>
          </a:xfrm>
          <a:prstGeom prst="hexagon">
            <a:avLst/>
          </a:prstGeom>
          <a:solidFill>
            <a:srgbClr val="C5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6392426" y="2657399"/>
            <a:ext cx="747837" cy="636665"/>
          </a:xfrm>
          <a:prstGeom prst="hexagon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3909507" y="872637"/>
            <a:ext cx="511098" cy="435120"/>
          </a:xfrm>
          <a:prstGeom prst="hexagon">
            <a:avLst/>
          </a:prstGeom>
          <a:noFill/>
          <a:ln w="28575">
            <a:solidFill>
              <a:srgbClr val="C7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3890703" y="4370813"/>
            <a:ext cx="511098" cy="435120"/>
          </a:xfrm>
          <a:prstGeom prst="hexagon">
            <a:avLst/>
          </a:prstGeom>
          <a:noFill/>
          <a:ln w="28575">
            <a:solidFill>
              <a:srgbClr val="C7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4544988" y="3653761"/>
            <a:ext cx="378662" cy="322370"/>
          </a:xfrm>
          <a:prstGeom prst="hexagon">
            <a:avLst/>
          </a:prstGeom>
          <a:noFill/>
          <a:ln w="28575">
            <a:solidFill>
              <a:srgbClr val="C7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2523348" y="3278695"/>
            <a:ext cx="378662" cy="322370"/>
          </a:xfrm>
          <a:prstGeom prst="hexagon">
            <a:avLst/>
          </a:prstGeom>
          <a:noFill/>
          <a:ln w="28575">
            <a:solidFill>
              <a:srgbClr val="C7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5836704" y="2599094"/>
            <a:ext cx="573247" cy="488027"/>
          </a:xfrm>
          <a:prstGeom prst="hexagon">
            <a:avLst/>
          </a:prstGeom>
          <a:noFill/>
          <a:ln w="28575">
            <a:solidFill>
              <a:srgbClr val="C7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</a:endParaRPr>
          </a:p>
        </p:txBody>
      </p:sp>
      <p:sp>
        <p:nvSpPr>
          <p:cNvPr id="24" name="TextBox 53"/>
          <p:cNvSpPr txBox="1"/>
          <p:nvPr/>
        </p:nvSpPr>
        <p:spPr>
          <a:xfrm>
            <a:off x="152858" y="1847668"/>
            <a:ext cx="2835200" cy="512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3646121" y="3667854"/>
            <a:ext cx="172095" cy="31833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1913280" y="3974156"/>
            <a:ext cx="1709734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3"/>
          <p:cNvSpPr txBox="1"/>
          <p:nvPr/>
        </p:nvSpPr>
        <p:spPr>
          <a:xfrm>
            <a:off x="921119" y="3740394"/>
            <a:ext cx="2721154" cy="17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сад (огород)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3718608" y="1368734"/>
            <a:ext cx="172095" cy="31833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850794" y="1675036"/>
            <a:ext cx="1844709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53"/>
          <p:cNvSpPr txBox="1"/>
          <p:nvPr/>
        </p:nvSpPr>
        <p:spPr>
          <a:xfrm>
            <a:off x="1404347" y="1261556"/>
            <a:ext cx="2358226" cy="34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Трансформируемое пространство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2815963" y="2855138"/>
            <a:ext cx="172095" cy="31833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753081" y="3161441"/>
            <a:ext cx="2039777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3"/>
          <p:cNvSpPr txBox="1"/>
          <p:nvPr/>
        </p:nvSpPr>
        <p:spPr>
          <a:xfrm>
            <a:off x="-174422" y="2638036"/>
            <a:ext cx="2979731" cy="512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</a:t>
            </a:r>
          </a:p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(театр, конференция, </a:t>
            </a:r>
          </a:p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033315" y="4400288"/>
            <a:ext cx="141328" cy="30630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093986" y="4688725"/>
            <a:ext cx="2080657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53"/>
          <p:cNvSpPr txBox="1"/>
          <p:nvPr/>
        </p:nvSpPr>
        <p:spPr>
          <a:xfrm>
            <a:off x="1001561" y="4483245"/>
            <a:ext cx="2039909" cy="17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музей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 flipH="1">
            <a:off x="4481382" y="1132179"/>
            <a:ext cx="2008016" cy="539248"/>
            <a:chOff x="7424106" y="930916"/>
            <a:chExt cx="2418935" cy="539248"/>
          </a:xfrm>
        </p:grpSpPr>
        <p:cxnSp>
          <p:nvCxnSpPr>
            <p:cNvPr id="39" name="Прямая соединительная линия 38"/>
            <p:cNvCxnSpPr>
              <a:cxnSpLocks/>
            </p:cNvCxnSpPr>
            <p:nvPr/>
          </p:nvCxnSpPr>
          <p:spPr>
            <a:xfrm flipH="1">
              <a:off x="9588865" y="930916"/>
              <a:ext cx="254176" cy="539248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7424106" y="1460779"/>
              <a:ext cx="216475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 flipH="1">
            <a:off x="7038538" y="2705175"/>
            <a:ext cx="2135122" cy="318333"/>
            <a:chOff x="7476329" y="930916"/>
            <a:chExt cx="2366711" cy="318333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9641087" y="930916"/>
              <a:ext cx="201953" cy="31833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7476329" y="1249249"/>
              <a:ext cx="216475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/>
          <p:cNvGrpSpPr/>
          <p:nvPr/>
        </p:nvGrpSpPr>
        <p:grpSpPr>
          <a:xfrm flipH="1">
            <a:off x="5654792" y="2118022"/>
            <a:ext cx="1844709" cy="306303"/>
            <a:chOff x="8439476" y="772761"/>
            <a:chExt cx="2164758" cy="306303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10438386" y="772761"/>
              <a:ext cx="165848" cy="30630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8439476" y="1071287"/>
              <a:ext cx="216475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Прямоугольник 56"/>
          <p:cNvSpPr/>
          <p:nvPr/>
        </p:nvSpPr>
        <p:spPr>
          <a:xfrm>
            <a:off x="3305733" y="2682600"/>
            <a:ext cx="2250289" cy="500074"/>
          </a:xfrm>
          <a:prstGeom prst="rect">
            <a:avLst/>
          </a:prstGeom>
        </p:spPr>
        <p:txBody>
          <a:bodyPr wrap="square" lIns="68504" tIns="34259" rIns="68504" bIns="34259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Образовательная среда</a:t>
            </a:r>
          </a:p>
        </p:txBody>
      </p:sp>
      <p:sp>
        <p:nvSpPr>
          <p:cNvPr id="64" name="TextBox 53"/>
          <p:cNvSpPr txBox="1"/>
          <p:nvPr/>
        </p:nvSpPr>
        <p:spPr>
          <a:xfrm>
            <a:off x="5951025" y="3597042"/>
            <a:ext cx="3097178" cy="3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6854">
              <a:lnSpc>
                <a:spcPts val="1331"/>
              </a:lnSpc>
            </a:pP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пресс-центр (телевидение, газета, журнал)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53"/>
          <p:cNvSpPr txBox="1"/>
          <p:nvPr/>
        </p:nvSpPr>
        <p:spPr>
          <a:xfrm>
            <a:off x="5796120" y="2008648"/>
            <a:ext cx="2020947" cy="34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6854">
              <a:lnSpc>
                <a:spcPts val="1331"/>
              </a:lnSpc>
            </a:pP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(Точка роста)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53"/>
          <p:cNvSpPr txBox="1"/>
          <p:nvPr/>
        </p:nvSpPr>
        <p:spPr>
          <a:xfrm>
            <a:off x="4734319" y="1255602"/>
            <a:ext cx="2178159" cy="34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6854">
              <a:lnSpc>
                <a:spcPts val="1331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Архитектурная доступность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53"/>
          <p:cNvSpPr txBox="1"/>
          <p:nvPr/>
        </p:nvSpPr>
        <p:spPr>
          <a:xfrm>
            <a:off x="7140263" y="2772401"/>
            <a:ext cx="2178159" cy="179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6854">
              <a:lnSpc>
                <a:spcPts val="1331"/>
              </a:lnSpc>
            </a:pP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Школьное кафе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1C9744C7-BD2E-4738-BBD1-4B1D60FB5F47}"/>
              </a:ext>
            </a:extLst>
          </p:cNvPr>
          <p:cNvGrpSpPr/>
          <p:nvPr/>
        </p:nvGrpSpPr>
        <p:grpSpPr>
          <a:xfrm flipH="1">
            <a:off x="5756945" y="3628700"/>
            <a:ext cx="2807085" cy="358317"/>
            <a:chOff x="7543420" y="871134"/>
            <a:chExt cx="2316232" cy="358317"/>
          </a:xfrm>
        </p:grpSpPr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C6C329F4-03B9-4C4F-A615-8E5CC8FEB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8178" y="871134"/>
              <a:ext cx="151474" cy="357487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A7CEC9EC-4E4A-44B4-9B3F-CBC1C3143BCB}"/>
                </a:ext>
              </a:extLst>
            </p:cNvPr>
            <p:cNvCxnSpPr/>
            <p:nvPr/>
          </p:nvCxnSpPr>
          <p:spPr>
            <a:xfrm flipH="1">
              <a:off x="7543420" y="1229451"/>
              <a:ext cx="216475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Квадратная академическая шапочка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BD99F31C-A70E-469B-94DC-4A9E9FBC9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0B0D42-4E91-4EF4-83E1-F620756DF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3936"/>
          </a:xfrm>
          <a:prstGeom prst="rect">
            <a:avLst/>
          </a:prstGeom>
        </p:spPr>
      </p:pic>
      <p:sp>
        <p:nvSpPr>
          <p:cNvPr id="6" name="AutoShape 5"/>
          <p:cNvSpPr/>
          <p:nvPr/>
        </p:nvSpPr>
        <p:spPr>
          <a:xfrm>
            <a:off x="-605307" y="3426691"/>
            <a:ext cx="10354614" cy="1536757"/>
          </a:xfrm>
          <a:prstGeom prst="rect">
            <a:avLst/>
          </a:prstGeom>
          <a:solidFill>
            <a:srgbClr val="31356E">
              <a:alpha val="63000"/>
            </a:srgbClr>
          </a:solid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BEF06-A3B8-4248-89C7-041863F34CFF}"/>
              </a:ext>
            </a:extLst>
          </p:cNvPr>
          <p:cNvSpPr txBox="1"/>
          <p:nvPr/>
        </p:nvSpPr>
        <p:spPr>
          <a:xfrm>
            <a:off x="3149600" y="247476"/>
            <a:ext cx="3222207" cy="807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Театры Краснодара</a:t>
            </a:r>
          </a:p>
          <a:p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221976" y="3401941"/>
            <a:ext cx="8700048" cy="243912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33000"/>
              </a:srgbClr>
            </a:outerShdw>
          </a:effectLst>
        </p:spPr>
        <p:txBody>
          <a:bodyPr wrap="square" lIns="68580" tIns="34290" rIns="68580" bIns="34290" numCol="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 драмы им. М. Горького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Музыкальный театр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Молодёжный театр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Концертный зал Кубанского казачьего хора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Краснодарская филармония  (Концертный зал им. Г.Ф. Пономаренко)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Краснодарский театр кукол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Краснодарский театр «Защитника Отечества»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Новый театр кукол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Один театр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Театр «Мюзик-холл» г. Краснодара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Тмин</a:t>
            </a:r>
          </a:p>
        </p:txBody>
      </p:sp>
      <p:pic>
        <p:nvPicPr>
          <p:cNvPr id="7" name="Рисунок 6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EC6B9EF1-D231-418A-8ACF-83C6932B7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0653A7-A5C4-4759-9BF6-A95F0A1B8904}"/>
              </a:ext>
            </a:extLst>
          </p:cNvPr>
          <p:cNvSpPr txBox="1"/>
          <p:nvPr/>
        </p:nvSpPr>
        <p:spPr>
          <a:xfrm>
            <a:off x="2692545" y="227176"/>
            <a:ext cx="7294418" cy="71558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Музеи Краснодара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2C77CF47-7798-44E2-B883-E0690F68F447}"/>
              </a:ext>
            </a:extLst>
          </p:cNvPr>
          <p:cNvSpPr/>
          <p:nvPr/>
        </p:nvSpPr>
        <p:spPr>
          <a:xfrm>
            <a:off x="-775891" y="3340534"/>
            <a:ext cx="10354614" cy="1691842"/>
          </a:xfrm>
          <a:prstGeom prst="rect">
            <a:avLst/>
          </a:prstGeom>
          <a:solidFill>
            <a:srgbClr val="31356E">
              <a:alpha val="80000"/>
            </a:srgbClr>
          </a:solid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166299" y="3340534"/>
            <a:ext cx="8811401" cy="37625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numCol="2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Государственный историко-археологический музей-заповедник имени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Е.Д.Фелицына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краевой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художе-ственный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музей имени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Ф.А.Коваленко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военной техники «Оружие Победы»       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краевой выставочный зал изобразительных искусств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Мемориальный музей-квартира народного артиста СССР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Г.Ф.Пономаренко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Исторический парк «Россия – Моя история»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Литературный музей Кубани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Дом творчества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В.С.Высоцкого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Музей, посвященный дочерям Николая II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Музей почтовой связи на Кубани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Музей пожарного дела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2BDB0EA9-40FE-49BC-8061-EB3A2B80D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7B0FB2-364E-493E-A452-BF720458D5B2}"/>
              </a:ext>
            </a:extLst>
          </p:cNvPr>
          <p:cNvSpPr txBox="1"/>
          <p:nvPr/>
        </p:nvSpPr>
        <p:spPr>
          <a:xfrm>
            <a:off x="2895196" y="0"/>
            <a:ext cx="7294418" cy="7155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Парки Краснодара     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C48DA883-5360-492F-A1F6-C8D7D7603DCA}"/>
              </a:ext>
            </a:extLst>
          </p:cNvPr>
          <p:cNvSpPr/>
          <p:nvPr/>
        </p:nvSpPr>
        <p:spPr>
          <a:xfrm>
            <a:off x="-775428" y="2964165"/>
            <a:ext cx="10354614" cy="2069798"/>
          </a:xfrm>
          <a:prstGeom prst="rect">
            <a:avLst/>
          </a:prstGeom>
          <a:solidFill>
            <a:srgbClr val="31356E">
              <a:alpha val="66000"/>
            </a:srgbClr>
          </a:solid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360509" y="3073703"/>
            <a:ext cx="7294418" cy="206979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«Краснодар»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сад (Парк им. М Горько-го)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культуры и отдыха им. 30-летия Победы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Солнечный остров</a:t>
            </a:r>
          </a:p>
          <a:p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Чистяковская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роща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Ботанический сад им.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И.С.Косенко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Рождественский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AE396FB4-3FB7-48C3-9AB0-BDEF19E83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07C15A09-83D6-41E2-A111-FDD11BF216D8}"/>
              </a:ext>
            </a:extLst>
          </p:cNvPr>
          <p:cNvSpPr/>
          <p:nvPr/>
        </p:nvSpPr>
        <p:spPr>
          <a:xfrm>
            <a:off x="-839224" y="3298087"/>
            <a:ext cx="10354614" cy="1600636"/>
          </a:xfrm>
          <a:prstGeom prst="rect">
            <a:avLst/>
          </a:prstGeom>
          <a:solidFill>
            <a:srgbClr val="31356E">
              <a:alpha val="66000"/>
            </a:srgb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30978-0947-4FB3-A890-925ADEC4532A}"/>
              </a:ext>
            </a:extLst>
          </p:cNvPr>
          <p:cNvSpPr txBox="1"/>
          <p:nvPr/>
        </p:nvSpPr>
        <p:spPr>
          <a:xfrm>
            <a:off x="2584031" y="154972"/>
            <a:ext cx="7294418" cy="71558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 Краснодара 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350632" y="3325116"/>
            <a:ext cx="8621917" cy="15465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библиотек Краснодара готовы принять юных читателей на библиотечные уроки, уроки мужества, готовы организовать встречи с писателями, известными журналистами города. 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0D6267BF-7301-462F-8046-9865D2F78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2905125"/>
            <a:ext cx="3202952" cy="210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57" y="374073"/>
            <a:ext cx="3764729" cy="211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57" y="2905125"/>
            <a:ext cx="3764730" cy="210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5469597" y="2571357"/>
            <a:ext cx="26886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800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«Кино нашего двора»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5631522" y="27823"/>
            <a:ext cx="26886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800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Променад-концерты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C1678-BE8C-4251-903A-5DEF0FAD2EBF}"/>
              </a:ext>
            </a:extLst>
          </p:cNvPr>
          <p:cNvSpPr txBox="1"/>
          <p:nvPr/>
        </p:nvSpPr>
        <p:spPr>
          <a:xfrm>
            <a:off x="261938" y="2558876"/>
            <a:ext cx="39100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800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«Библиотеки под открытым небом» </a:t>
            </a:r>
          </a:p>
        </p:txBody>
      </p:sp>
      <p:pic>
        <p:nvPicPr>
          <p:cNvPr id="10" name="Picture 11"/>
          <p:cNvPicPr>
            <a:picLocks noChangeAspect="1"/>
          </p:cNvPicPr>
          <p:nvPr/>
        </p:nvPicPr>
        <p:blipFill>
          <a:blip r:embed="rId5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211209">
            <a:off x="-335105" y="-1996756"/>
            <a:ext cx="4229918" cy="5210918"/>
          </a:xfrm>
          <a:prstGeom prst="rect">
            <a:avLst/>
          </a:prstGeom>
        </p:spPr>
      </p:pic>
      <p:grpSp>
        <p:nvGrpSpPr>
          <p:cNvPr id="11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8428618">
            <a:off x="-327225" y="-759619"/>
            <a:ext cx="4214157" cy="4505079"/>
            <a:chOff x="-2936533" y="-4445358"/>
            <a:chExt cx="9341572" cy="9304922"/>
          </a:xfrm>
          <a:solidFill>
            <a:srgbClr val="EEECE1"/>
          </a:solidFill>
        </p:grpSpPr>
        <p:sp>
          <p:nvSpPr>
            <p:cNvPr id="12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3" y="-4445358"/>
              <a:ext cx="6793218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solidFill>
              <a:srgbClr val="31356E"/>
            </a:solidFill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solidFill>
              <a:srgbClr val="31356E"/>
            </a:solidFill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8E423B-A440-4C31-94E2-A67860442D16}"/>
              </a:ext>
            </a:extLst>
          </p:cNvPr>
          <p:cNvSpPr txBox="1"/>
          <p:nvPr/>
        </p:nvSpPr>
        <p:spPr>
          <a:xfrm>
            <a:off x="240507" y="374073"/>
            <a:ext cx="2834438" cy="136191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Культурные проекты</a:t>
            </a:r>
          </a:p>
          <a:p>
            <a:pPr algn="ctr"/>
            <a:r>
              <a:rPr lang="ru-RU" sz="2800" dirty="0">
                <a:ln>
                  <a:solidFill>
                    <a:srgbClr val="31356E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Краснодара</a:t>
            </a:r>
          </a:p>
        </p:txBody>
      </p:sp>
      <p:pic>
        <p:nvPicPr>
          <p:cNvPr id="14" name="Рисунок 13" descr="Квадратная академическая шапочка со сплошной заливкой">
            <a:hlinkClick r:id="rId7" action="ppaction://hlinksldjump"/>
            <a:extLst>
              <a:ext uri="{FF2B5EF4-FFF2-40B4-BE49-F238E27FC236}">
                <a16:creationId xmlns:a16="http://schemas.microsoft.com/office/drawing/2014/main" id="{745D958E-318B-45EF-9EAD-5B65D037A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5553458" y="3835988"/>
            <a:ext cx="465602" cy="152563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V="1">
            <a:off x="5588745" y="1533306"/>
            <a:ext cx="628939" cy="386353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2438889" y="2709249"/>
            <a:ext cx="799611" cy="41666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Школьный климат</a:t>
            </a: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2935675" y="1508896"/>
            <a:ext cx="1567782" cy="1984898"/>
          </a:xfrm>
          <a:custGeom>
            <a:avLst/>
            <a:gdLst/>
            <a:ahLst/>
            <a:cxnLst>
              <a:cxn ang="0">
                <a:pos x="871" y="3"/>
              </a:cxn>
              <a:cxn ang="0">
                <a:pos x="987" y="20"/>
              </a:cxn>
              <a:cxn ang="0">
                <a:pos x="1097" y="51"/>
              </a:cxn>
              <a:cxn ang="0">
                <a:pos x="1199" y="99"/>
              </a:cxn>
              <a:cxn ang="0">
                <a:pos x="1108" y="162"/>
              </a:cxn>
              <a:cxn ang="0">
                <a:pos x="1027" y="236"/>
              </a:cxn>
              <a:cxn ang="0">
                <a:pos x="956" y="320"/>
              </a:cxn>
              <a:cxn ang="0">
                <a:pos x="897" y="414"/>
              </a:cxn>
              <a:cxn ang="0">
                <a:pos x="851" y="516"/>
              </a:cxn>
              <a:cxn ang="0">
                <a:pos x="819" y="624"/>
              </a:cxn>
              <a:cxn ang="0">
                <a:pos x="803" y="738"/>
              </a:cxn>
              <a:cxn ang="0">
                <a:pos x="802" y="838"/>
              </a:cxn>
              <a:cxn ang="0">
                <a:pos x="810" y="918"/>
              </a:cxn>
              <a:cxn ang="0">
                <a:pos x="716" y="982"/>
              </a:cxn>
              <a:cxn ang="0">
                <a:pos x="632" y="1058"/>
              </a:cxn>
              <a:cxn ang="0">
                <a:pos x="559" y="1145"/>
              </a:cxn>
              <a:cxn ang="0">
                <a:pos x="499" y="1242"/>
              </a:cxn>
              <a:cxn ang="0">
                <a:pos x="453" y="1347"/>
              </a:cxn>
              <a:cxn ang="0">
                <a:pos x="422" y="1459"/>
              </a:cxn>
              <a:cxn ang="0">
                <a:pos x="364" y="1488"/>
              </a:cxn>
              <a:cxn ang="0">
                <a:pos x="275" y="1420"/>
              </a:cxn>
              <a:cxn ang="0">
                <a:pos x="196" y="1340"/>
              </a:cxn>
              <a:cxn ang="0">
                <a:pos x="129" y="1250"/>
              </a:cxn>
              <a:cxn ang="0">
                <a:pos x="74" y="1150"/>
              </a:cxn>
              <a:cxn ang="0">
                <a:pos x="34" y="1044"/>
              </a:cxn>
              <a:cxn ang="0">
                <a:pos x="9" y="930"/>
              </a:cxn>
              <a:cxn ang="0">
                <a:pos x="0" y="811"/>
              </a:cxn>
              <a:cxn ang="0">
                <a:pos x="9" y="691"/>
              </a:cxn>
              <a:cxn ang="0">
                <a:pos x="34" y="577"/>
              </a:cxn>
              <a:cxn ang="0">
                <a:pos x="76" y="470"/>
              </a:cxn>
              <a:cxn ang="0">
                <a:pos x="130" y="370"/>
              </a:cxn>
              <a:cxn ang="0">
                <a:pos x="199" y="280"/>
              </a:cxn>
              <a:cxn ang="0">
                <a:pos x="279" y="200"/>
              </a:cxn>
              <a:cxn ang="0">
                <a:pos x="370" y="131"/>
              </a:cxn>
              <a:cxn ang="0">
                <a:pos x="469" y="76"/>
              </a:cxn>
              <a:cxn ang="0">
                <a:pos x="577" y="34"/>
              </a:cxn>
              <a:cxn ang="0">
                <a:pos x="691" y="9"/>
              </a:cxn>
              <a:cxn ang="0">
                <a:pos x="811" y="0"/>
              </a:cxn>
            </a:cxnLst>
            <a:rect l="0" t="0" r="r" b="b"/>
            <a:pathLst>
              <a:path w="1199" h="1518">
                <a:moveTo>
                  <a:pt x="811" y="0"/>
                </a:moveTo>
                <a:lnTo>
                  <a:pt x="871" y="3"/>
                </a:lnTo>
                <a:lnTo>
                  <a:pt x="930" y="8"/>
                </a:lnTo>
                <a:lnTo>
                  <a:pt x="987" y="20"/>
                </a:lnTo>
                <a:lnTo>
                  <a:pt x="1042" y="34"/>
                </a:lnTo>
                <a:lnTo>
                  <a:pt x="1097" y="51"/>
                </a:lnTo>
                <a:lnTo>
                  <a:pt x="1149" y="74"/>
                </a:lnTo>
                <a:lnTo>
                  <a:pt x="1199" y="99"/>
                </a:lnTo>
                <a:lnTo>
                  <a:pt x="1153" y="128"/>
                </a:lnTo>
                <a:lnTo>
                  <a:pt x="1108" y="162"/>
                </a:lnTo>
                <a:lnTo>
                  <a:pt x="1066" y="197"/>
                </a:lnTo>
                <a:lnTo>
                  <a:pt x="1027" y="236"/>
                </a:lnTo>
                <a:lnTo>
                  <a:pt x="990" y="277"/>
                </a:lnTo>
                <a:lnTo>
                  <a:pt x="956" y="320"/>
                </a:lnTo>
                <a:lnTo>
                  <a:pt x="925" y="366"/>
                </a:lnTo>
                <a:lnTo>
                  <a:pt x="897" y="414"/>
                </a:lnTo>
                <a:lnTo>
                  <a:pt x="873" y="464"/>
                </a:lnTo>
                <a:lnTo>
                  <a:pt x="851" y="516"/>
                </a:lnTo>
                <a:lnTo>
                  <a:pt x="833" y="569"/>
                </a:lnTo>
                <a:lnTo>
                  <a:pt x="819" y="624"/>
                </a:lnTo>
                <a:lnTo>
                  <a:pt x="809" y="681"/>
                </a:lnTo>
                <a:lnTo>
                  <a:pt x="803" y="738"/>
                </a:lnTo>
                <a:lnTo>
                  <a:pt x="801" y="797"/>
                </a:lnTo>
                <a:lnTo>
                  <a:pt x="802" y="838"/>
                </a:lnTo>
                <a:lnTo>
                  <a:pt x="805" y="878"/>
                </a:lnTo>
                <a:lnTo>
                  <a:pt x="810" y="918"/>
                </a:lnTo>
                <a:lnTo>
                  <a:pt x="762" y="948"/>
                </a:lnTo>
                <a:lnTo>
                  <a:pt x="716" y="982"/>
                </a:lnTo>
                <a:lnTo>
                  <a:pt x="672" y="1019"/>
                </a:lnTo>
                <a:lnTo>
                  <a:pt x="632" y="1058"/>
                </a:lnTo>
                <a:lnTo>
                  <a:pt x="594" y="1100"/>
                </a:lnTo>
                <a:lnTo>
                  <a:pt x="559" y="1145"/>
                </a:lnTo>
                <a:lnTo>
                  <a:pt x="528" y="1193"/>
                </a:lnTo>
                <a:lnTo>
                  <a:pt x="499" y="1242"/>
                </a:lnTo>
                <a:lnTo>
                  <a:pt x="474" y="1293"/>
                </a:lnTo>
                <a:lnTo>
                  <a:pt x="453" y="1347"/>
                </a:lnTo>
                <a:lnTo>
                  <a:pt x="435" y="1402"/>
                </a:lnTo>
                <a:lnTo>
                  <a:pt x="422" y="1459"/>
                </a:lnTo>
                <a:lnTo>
                  <a:pt x="412" y="1518"/>
                </a:lnTo>
                <a:lnTo>
                  <a:pt x="364" y="1488"/>
                </a:lnTo>
                <a:lnTo>
                  <a:pt x="318" y="1456"/>
                </a:lnTo>
                <a:lnTo>
                  <a:pt x="275" y="1420"/>
                </a:lnTo>
                <a:lnTo>
                  <a:pt x="234" y="1381"/>
                </a:lnTo>
                <a:lnTo>
                  <a:pt x="196" y="1340"/>
                </a:lnTo>
                <a:lnTo>
                  <a:pt x="161" y="1296"/>
                </a:lnTo>
                <a:lnTo>
                  <a:pt x="129" y="1250"/>
                </a:lnTo>
                <a:lnTo>
                  <a:pt x="100" y="1202"/>
                </a:lnTo>
                <a:lnTo>
                  <a:pt x="74" y="1150"/>
                </a:lnTo>
                <a:lnTo>
                  <a:pt x="52" y="1098"/>
                </a:lnTo>
                <a:lnTo>
                  <a:pt x="34" y="1044"/>
                </a:lnTo>
                <a:lnTo>
                  <a:pt x="19" y="988"/>
                </a:lnTo>
                <a:lnTo>
                  <a:pt x="9" y="930"/>
                </a:lnTo>
                <a:lnTo>
                  <a:pt x="2" y="871"/>
                </a:lnTo>
                <a:lnTo>
                  <a:pt x="0" y="811"/>
                </a:lnTo>
                <a:lnTo>
                  <a:pt x="2" y="751"/>
                </a:lnTo>
                <a:lnTo>
                  <a:pt x="9" y="691"/>
                </a:lnTo>
                <a:lnTo>
                  <a:pt x="19" y="634"/>
                </a:lnTo>
                <a:lnTo>
                  <a:pt x="34" y="577"/>
                </a:lnTo>
                <a:lnTo>
                  <a:pt x="53" y="522"/>
                </a:lnTo>
                <a:lnTo>
                  <a:pt x="76" y="470"/>
                </a:lnTo>
                <a:lnTo>
                  <a:pt x="102" y="419"/>
                </a:lnTo>
                <a:lnTo>
                  <a:pt x="130" y="370"/>
                </a:lnTo>
                <a:lnTo>
                  <a:pt x="163" y="323"/>
                </a:lnTo>
                <a:lnTo>
                  <a:pt x="199" y="280"/>
                </a:lnTo>
                <a:lnTo>
                  <a:pt x="238" y="238"/>
                </a:lnTo>
                <a:lnTo>
                  <a:pt x="279" y="200"/>
                </a:lnTo>
                <a:lnTo>
                  <a:pt x="323" y="164"/>
                </a:lnTo>
                <a:lnTo>
                  <a:pt x="370" y="131"/>
                </a:lnTo>
                <a:lnTo>
                  <a:pt x="419" y="102"/>
                </a:lnTo>
                <a:lnTo>
                  <a:pt x="469" y="76"/>
                </a:lnTo>
                <a:lnTo>
                  <a:pt x="522" y="54"/>
                </a:lnTo>
                <a:lnTo>
                  <a:pt x="577" y="34"/>
                </a:lnTo>
                <a:lnTo>
                  <a:pt x="633" y="20"/>
                </a:lnTo>
                <a:lnTo>
                  <a:pt x="691" y="9"/>
                </a:lnTo>
                <a:lnTo>
                  <a:pt x="751" y="3"/>
                </a:lnTo>
                <a:lnTo>
                  <a:pt x="811" y="0"/>
                </a:lnTo>
                <a:close/>
              </a:path>
            </a:pathLst>
          </a:custGeom>
          <a:solidFill>
            <a:srgbClr val="C7C8D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4492906" y="1490589"/>
            <a:ext cx="1600472" cy="1977053"/>
          </a:xfrm>
          <a:custGeom>
            <a:avLst/>
            <a:gdLst/>
            <a:ahLst/>
            <a:cxnLst>
              <a:cxn ang="0">
                <a:pos x="474" y="2"/>
              </a:cxn>
              <a:cxn ang="0">
                <a:pos x="591" y="20"/>
              </a:cxn>
              <a:cxn ang="0">
                <a:pos x="702" y="54"/>
              </a:cxn>
              <a:cxn ang="0">
                <a:pos x="806" y="102"/>
              </a:cxn>
              <a:cxn ang="0">
                <a:pos x="901" y="163"/>
              </a:cxn>
              <a:cxn ang="0">
                <a:pos x="987" y="238"/>
              </a:cxn>
              <a:cxn ang="0">
                <a:pos x="1061" y="323"/>
              </a:cxn>
              <a:cxn ang="0">
                <a:pos x="1123" y="419"/>
              </a:cxn>
              <a:cxn ang="0">
                <a:pos x="1171" y="522"/>
              </a:cxn>
              <a:cxn ang="0">
                <a:pos x="1205" y="633"/>
              </a:cxn>
              <a:cxn ang="0">
                <a:pos x="1222" y="750"/>
              </a:cxn>
              <a:cxn ang="0">
                <a:pos x="1222" y="870"/>
              </a:cxn>
              <a:cxn ang="0">
                <a:pos x="1206" y="986"/>
              </a:cxn>
              <a:cxn ang="0">
                <a:pos x="1173" y="1095"/>
              </a:cxn>
              <a:cxn ang="0">
                <a:pos x="1127" y="1197"/>
              </a:cxn>
              <a:cxn ang="0">
                <a:pos x="1067" y="1291"/>
              </a:cxn>
              <a:cxn ang="0">
                <a:pos x="995" y="1376"/>
              </a:cxn>
              <a:cxn ang="0">
                <a:pos x="912" y="1450"/>
              </a:cxn>
              <a:cxn ang="0">
                <a:pos x="821" y="1512"/>
              </a:cxn>
              <a:cxn ang="0">
                <a:pos x="795" y="1399"/>
              </a:cxn>
              <a:cxn ang="0">
                <a:pos x="755" y="1293"/>
              </a:cxn>
              <a:cxn ang="0">
                <a:pos x="701" y="1194"/>
              </a:cxn>
              <a:cxn ang="0">
                <a:pos x="633" y="1104"/>
              </a:cxn>
              <a:cxn ang="0">
                <a:pos x="554" y="1024"/>
              </a:cxn>
              <a:cxn ang="0">
                <a:pos x="465" y="956"/>
              </a:cxn>
              <a:cxn ang="0">
                <a:pos x="422" y="877"/>
              </a:cxn>
              <a:cxn ang="0">
                <a:pos x="421" y="765"/>
              </a:cxn>
              <a:cxn ang="0">
                <a:pos x="404" y="646"/>
              </a:cxn>
              <a:cxn ang="0">
                <a:pos x="370" y="534"/>
              </a:cxn>
              <a:cxn ang="0">
                <a:pos x="321" y="431"/>
              </a:cxn>
              <a:cxn ang="0">
                <a:pos x="258" y="334"/>
              </a:cxn>
              <a:cxn ang="0">
                <a:pos x="183" y="249"/>
              </a:cxn>
              <a:cxn ang="0">
                <a:pos x="97" y="174"/>
              </a:cxn>
              <a:cxn ang="0">
                <a:pos x="0" y="113"/>
              </a:cxn>
              <a:cxn ang="0">
                <a:pos x="95" y="65"/>
              </a:cxn>
              <a:cxn ang="0">
                <a:pos x="195" y="30"/>
              </a:cxn>
              <a:cxn ang="0">
                <a:pos x="302" y="8"/>
              </a:cxn>
              <a:cxn ang="0">
                <a:pos x="413" y="0"/>
              </a:cxn>
            </a:cxnLst>
            <a:rect l="0" t="0" r="r" b="b"/>
            <a:pathLst>
              <a:path w="1224" h="1512">
                <a:moveTo>
                  <a:pt x="413" y="0"/>
                </a:moveTo>
                <a:lnTo>
                  <a:pt x="474" y="2"/>
                </a:lnTo>
                <a:lnTo>
                  <a:pt x="533" y="9"/>
                </a:lnTo>
                <a:lnTo>
                  <a:pt x="591" y="20"/>
                </a:lnTo>
                <a:lnTo>
                  <a:pt x="647" y="34"/>
                </a:lnTo>
                <a:lnTo>
                  <a:pt x="702" y="54"/>
                </a:lnTo>
                <a:lnTo>
                  <a:pt x="755" y="76"/>
                </a:lnTo>
                <a:lnTo>
                  <a:pt x="806" y="102"/>
                </a:lnTo>
                <a:lnTo>
                  <a:pt x="855" y="131"/>
                </a:lnTo>
                <a:lnTo>
                  <a:pt x="901" y="163"/>
                </a:lnTo>
                <a:lnTo>
                  <a:pt x="946" y="199"/>
                </a:lnTo>
                <a:lnTo>
                  <a:pt x="987" y="238"/>
                </a:lnTo>
                <a:lnTo>
                  <a:pt x="1025" y="279"/>
                </a:lnTo>
                <a:lnTo>
                  <a:pt x="1061" y="323"/>
                </a:lnTo>
                <a:lnTo>
                  <a:pt x="1094" y="370"/>
                </a:lnTo>
                <a:lnTo>
                  <a:pt x="1123" y="419"/>
                </a:lnTo>
                <a:lnTo>
                  <a:pt x="1149" y="469"/>
                </a:lnTo>
                <a:lnTo>
                  <a:pt x="1171" y="522"/>
                </a:lnTo>
                <a:lnTo>
                  <a:pt x="1190" y="577"/>
                </a:lnTo>
                <a:lnTo>
                  <a:pt x="1205" y="633"/>
                </a:lnTo>
                <a:lnTo>
                  <a:pt x="1216" y="691"/>
                </a:lnTo>
                <a:lnTo>
                  <a:pt x="1222" y="750"/>
                </a:lnTo>
                <a:lnTo>
                  <a:pt x="1224" y="811"/>
                </a:lnTo>
                <a:lnTo>
                  <a:pt x="1222" y="870"/>
                </a:lnTo>
                <a:lnTo>
                  <a:pt x="1216" y="929"/>
                </a:lnTo>
                <a:lnTo>
                  <a:pt x="1206" y="986"/>
                </a:lnTo>
                <a:lnTo>
                  <a:pt x="1191" y="1041"/>
                </a:lnTo>
                <a:lnTo>
                  <a:pt x="1173" y="1095"/>
                </a:lnTo>
                <a:lnTo>
                  <a:pt x="1152" y="1147"/>
                </a:lnTo>
                <a:lnTo>
                  <a:pt x="1127" y="1197"/>
                </a:lnTo>
                <a:lnTo>
                  <a:pt x="1098" y="1245"/>
                </a:lnTo>
                <a:lnTo>
                  <a:pt x="1067" y="1291"/>
                </a:lnTo>
                <a:lnTo>
                  <a:pt x="1033" y="1335"/>
                </a:lnTo>
                <a:lnTo>
                  <a:pt x="995" y="1376"/>
                </a:lnTo>
                <a:lnTo>
                  <a:pt x="955" y="1414"/>
                </a:lnTo>
                <a:lnTo>
                  <a:pt x="912" y="1450"/>
                </a:lnTo>
                <a:lnTo>
                  <a:pt x="868" y="1483"/>
                </a:lnTo>
                <a:lnTo>
                  <a:pt x="821" y="1512"/>
                </a:lnTo>
                <a:lnTo>
                  <a:pt x="810" y="1455"/>
                </a:lnTo>
                <a:lnTo>
                  <a:pt x="795" y="1399"/>
                </a:lnTo>
                <a:lnTo>
                  <a:pt x="777" y="1345"/>
                </a:lnTo>
                <a:lnTo>
                  <a:pt x="755" y="1293"/>
                </a:lnTo>
                <a:lnTo>
                  <a:pt x="730" y="1242"/>
                </a:lnTo>
                <a:lnTo>
                  <a:pt x="701" y="1194"/>
                </a:lnTo>
                <a:lnTo>
                  <a:pt x="668" y="1148"/>
                </a:lnTo>
                <a:lnTo>
                  <a:pt x="633" y="1104"/>
                </a:lnTo>
                <a:lnTo>
                  <a:pt x="595" y="1063"/>
                </a:lnTo>
                <a:lnTo>
                  <a:pt x="554" y="1024"/>
                </a:lnTo>
                <a:lnTo>
                  <a:pt x="511" y="989"/>
                </a:lnTo>
                <a:lnTo>
                  <a:pt x="465" y="956"/>
                </a:lnTo>
                <a:lnTo>
                  <a:pt x="417" y="927"/>
                </a:lnTo>
                <a:lnTo>
                  <a:pt x="422" y="877"/>
                </a:lnTo>
                <a:lnTo>
                  <a:pt x="424" y="825"/>
                </a:lnTo>
                <a:lnTo>
                  <a:pt x="421" y="765"/>
                </a:lnTo>
                <a:lnTo>
                  <a:pt x="415" y="705"/>
                </a:lnTo>
                <a:lnTo>
                  <a:pt x="404" y="646"/>
                </a:lnTo>
                <a:lnTo>
                  <a:pt x="389" y="590"/>
                </a:lnTo>
                <a:lnTo>
                  <a:pt x="370" y="534"/>
                </a:lnTo>
                <a:lnTo>
                  <a:pt x="347" y="482"/>
                </a:lnTo>
                <a:lnTo>
                  <a:pt x="321" y="431"/>
                </a:lnTo>
                <a:lnTo>
                  <a:pt x="291" y="381"/>
                </a:lnTo>
                <a:lnTo>
                  <a:pt x="258" y="334"/>
                </a:lnTo>
                <a:lnTo>
                  <a:pt x="222" y="291"/>
                </a:lnTo>
                <a:lnTo>
                  <a:pt x="183" y="249"/>
                </a:lnTo>
                <a:lnTo>
                  <a:pt x="141" y="211"/>
                </a:lnTo>
                <a:lnTo>
                  <a:pt x="97" y="174"/>
                </a:lnTo>
                <a:lnTo>
                  <a:pt x="50" y="142"/>
                </a:lnTo>
                <a:lnTo>
                  <a:pt x="0" y="113"/>
                </a:lnTo>
                <a:lnTo>
                  <a:pt x="46" y="88"/>
                </a:lnTo>
                <a:lnTo>
                  <a:pt x="95" y="65"/>
                </a:lnTo>
                <a:lnTo>
                  <a:pt x="144" y="46"/>
                </a:lnTo>
                <a:lnTo>
                  <a:pt x="195" y="30"/>
                </a:lnTo>
                <a:lnTo>
                  <a:pt x="248" y="17"/>
                </a:lnTo>
                <a:lnTo>
                  <a:pt x="302" y="8"/>
                </a:lnTo>
                <a:lnTo>
                  <a:pt x="357" y="2"/>
                </a:lnTo>
                <a:lnTo>
                  <a:pt x="413" y="0"/>
                </a:lnTo>
                <a:close/>
              </a:path>
            </a:pathLst>
          </a:custGeom>
          <a:solidFill>
            <a:srgbClr val="B3A2C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3983042" y="1638346"/>
            <a:ext cx="1074827" cy="1070903"/>
          </a:xfrm>
          <a:custGeom>
            <a:avLst/>
            <a:gdLst/>
            <a:ahLst/>
            <a:cxnLst>
              <a:cxn ang="0">
                <a:pos x="398" y="0"/>
              </a:cxn>
              <a:cxn ang="0">
                <a:pos x="448" y="29"/>
              </a:cxn>
              <a:cxn ang="0">
                <a:pos x="495" y="61"/>
              </a:cxn>
              <a:cxn ang="0">
                <a:pos x="539" y="98"/>
              </a:cxn>
              <a:cxn ang="0">
                <a:pos x="581" y="136"/>
              </a:cxn>
              <a:cxn ang="0">
                <a:pos x="620" y="178"/>
              </a:cxn>
              <a:cxn ang="0">
                <a:pos x="656" y="221"/>
              </a:cxn>
              <a:cxn ang="0">
                <a:pos x="689" y="268"/>
              </a:cxn>
              <a:cxn ang="0">
                <a:pos x="719" y="318"/>
              </a:cxn>
              <a:cxn ang="0">
                <a:pos x="745" y="369"/>
              </a:cxn>
              <a:cxn ang="0">
                <a:pos x="768" y="421"/>
              </a:cxn>
              <a:cxn ang="0">
                <a:pos x="787" y="477"/>
              </a:cxn>
              <a:cxn ang="0">
                <a:pos x="802" y="533"/>
              </a:cxn>
              <a:cxn ang="0">
                <a:pos x="813" y="592"/>
              </a:cxn>
              <a:cxn ang="0">
                <a:pos x="819" y="652"/>
              </a:cxn>
              <a:cxn ang="0">
                <a:pos x="822" y="712"/>
              </a:cxn>
              <a:cxn ang="0">
                <a:pos x="820" y="764"/>
              </a:cxn>
              <a:cxn ang="0">
                <a:pos x="815" y="814"/>
              </a:cxn>
              <a:cxn ang="0">
                <a:pos x="763" y="787"/>
              </a:cxn>
              <a:cxn ang="0">
                <a:pos x="710" y="764"/>
              </a:cxn>
              <a:cxn ang="0">
                <a:pos x="654" y="745"/>
              </a:cxn>
              <a:cxn ang="0">
                <a:pos x="597" y="729"/>
              </a:cxn>
              <a:cxn ang="0">
                <a:pos x="539" y="718"/>
              </a:cxn>
              <a:cxn ang="0">
                <a:pos x="478" y="712"/>
              </a:cxn>
              <a:cxn ang="0">
                <a:pos x="416" y="709"/>
              </a:cxn>
              <a:cxn ang="0">
                <a:pos x="361" y="712"/>
              </a:cxn>
              <a:cxn ang="0">
                <a:pos x="307" y="717"/>
              </a:cxn>
              <a:cxn ang="0">
                <a:pos x="253" y="726"/>
              </a:cxn>
              <a:cxn ang="0">
                <a:pos x="201" y="738"/>
              </a:cxn>
              <a:cxn ang="0">
                <a:pos x="151" y="754"/>
              </a:cxn>
              <a:cxn ang="0">
                <a:pos x="102" y="772"/>
              </a:cxn>
              <a:cxn ang="0">
                <a:pos x="55" y="794"/>
              </a:cxn>
              <a:cxn ang="0">
                <a:pos x="9" y="819"/>
              </a:cxn>
              <a:cxn ang="0">
                <a:pos x="4" y="779"/>
              </a:cxn>
              <a:cxn ang="0">
                <a:pos x="1" y="739"/>
              </a:cxn>
              <a:cxn ang="0">
                <a:pos x="0" y="698"/>
              </a:cxn>
              <a:cxn ang="0">
                <a:pos x="2" y="639"/>
              </a:cxn>
              <a:cxn ang="0">
                <a:pos x="8" y="582"/>
              </a:cxn>
              <a:cxn ang="0">
                <a:pos x="18" y="525"/>
              </a:cxn>
              <a:cxn ang="0">
                <a:pos x="32" y="470"/>
              </a:cxn>
              <a:cxn ang="0">
                <a:pos x="50" y="417"/>
              </a:cxn>
              <a:cxn ang="0">
                <a:pos x="72" y="365"/>
              </a:cxn>
              <a:cxn ang="0">
                <a:pos x="96" y="315"/>
              </a:cxn>
              <a:cxn ang="0">
                <a:pos x="124" y="267"/>
              </a:cxn>
              <a:cxn ang="0">
                <a:pos x="155" y="221"/>
              </a:cxn>
              <a:cxn ang="0">
                <a:pos x="189" y="178"/>
              </a:cxn>
              <a:cxn ang="0">
                <a:pos x="226" y="137"/>
              </a:cxn>
              <a:cxn ang="0">
                <a:pos x="265" y="98"/>
              </a:cxn>
              <a:cxn ang="0">
                <a:pos x="307" y="63"/>
              </a:cxn>
              <a:cxn ang="0">
                <a:pos x="352" y="29"/>
              </a:cxn>
              <a:cxn ang="0">
                <a:pos x="398" y="0"/>
              </a:cxn>
            </a:cxnLst>
            <a:rect l="0" t="0" r="r" b="b"/>
            <a:pathLst>
              <a:path w="822" h="819">
                <a:moveTo>
                  <a:pt x="398" y="0"/>
                </a:moveTo>
                <a:lnTo>
                  <a:pt x="448" y="29"/>
                </a:lnTo>
                <a:lnTo>
                  <a:pt x="495" y="61"/>
                </a:lnTo>
                <a:lnTo>
                  <a:pt x="539" y="98"/>
                </a:lnTo>
                <a:lnTo>
                  <a:pt x="581" y="136"/>
                </a:lnTo>
                <a:lnTo>
                  <a:pt x="620" y="178"/>
                </a:lnTo>
                <a:lnTo>
                  <a:pt x="656" y="221"/>
                </a:lnTo>
                <a:lnTo>
                  <a:pt x="689" y="268"/>
                </a:lnTo>
                <a:lnTo>
                  <a:pt x="719" y="318"/>
                </a:lnTo>
                <a:lnTo>
                  <a:pt x="745" y="369"/>
                </a:lnTo>
                <a:lnTo>
                  <a:pt x="768" y="421"/>
                </a:lnTo>
                <a:lnTo>
                  <a:pt x="787" y="477"/>
                </a:lnTo>
                <a:lnTo>
                  <a:pt x="802" y="533"/>
                </a:lnTo>
                <a:lnTo>
                  <a:pt x="813" y="592"/>
                </a:lnTo>
                <a:lnTo>
                  <a:pt x="819" y="652"/>
                </a:lnTo>
                <a:lnTo>
                  <a:pt x="822" y="712"/>
                </a:lnTo>
                <a:lnTo>
                  <a:pt x="820" y="764"/>
                </a:lnTo>
                <a:lnTo>
                  <a:pt x="815" y="814"/>
                </a:lnTo>
                <a:lnTo>
                  <a:pt x="763" y="787"/>
                </a:lnTo>
                <a:lnTo>
                  <a:pt x="710" y="764"/>
                </a:lnTo>
                <a:lnTo>
                  <a:pt x="654" y="745"/>
                </a:lnTo>
                <a:lnTo>
                  <a:pt x="597" y="729"/>
                </a:lnTo>
                <a:lnTo>
                  <a:pt x="539" y="718"/>
                </a:lnTo>
                <a:lnTo>
                  <a:pt x="478" y="712"/>
                </a:lnTo>
                <a:lnTo>
                  <a:pt x="416" y="709"/>
                </a:lnTo>
                <a:lnTo>
                  <a:pt x="361" y="712"/>
                </a:lnTo>
                <a:lnTo>
                  <a:pt x="307" y="717"/>
                </a:lnTo>
                <a:lnTo>
                  <a:pt x="253" y="726"/>
                </a:lnTo>
                <a:lnTo>
                  <a:pt x="201" y="738"/>
                </a:lnTo>
                <a:lnTo>
                  <a:pt x="151" y="754"/>
                </a:lnTo>
                <a:lnTo>
                  <a:pt x="102" y="772"/>
                </a:lnTo>
                <a:lnTo>
                  <a:pt x="55" y="794"/>
                </a:lnTo>
                <a:lnTo>
                  <a:pt x="9" y="819"/>
                </a:lnTo>
                <a:lnTo>
                  <a:pt x="4" y="779"/>
                </a:lnTo>
                <a:lnTo>
                  <a:pt x="1" y="739"/>
                </a:lnTo>
                <a:lnTo>
                  <a:pt x="0" y="698"/>
                </a:lnTo>
                <a:lnTo>
                  <a:pt x="2" y="639"/>
                </a:lnTo>
                <a:lnTo>
                  <a:pt x="8" y="582"/>
                </a:lnTo>
                <a:lnTo>
                  <a:pt x="18" y="525"/>
                </a:lnTo>
                <a:lnTo>
                  <a:pt x="32" y="470"/>
                </a:lnTo>
                <a:lnTo>
                  <a:pt x="50" y="417"/>
                </a:lnTo>
                <a:lnTo>
                  <a:pt x="72" y="365"/>
                </a:lnTo>
                <a:lnTo>
                  <a:pt x="96" y="315"/>
                </a:lnTo>
                <a:lnTo>
                  <a:pt x="124" y="267"/>
                </a:lnTo>
                <a:lnTo>
                  <a:pt x="155" y="221"/>
                </a:lnTo>
                <a:lnTo>
                  <a:pt x="189" y="178"/>
                </a:lnTo>
                <a:lnTo>
                  <a:pt x="226" y="137"/>
                </a:lnTo>
                <a:lnTo>
                  <a:pt x="265" y="98"/>
                </a:lnTo>
                <a:lnTo>
                  <a:pt x="307" y="63"/>
                </a:lnTo>
                <a:lnTo>
                  <a:pt x="352" y="29"/>
                </a:lnTo>
                <a:lnTo>
                  <a:pt x="398" y="0"/>
                </a:lnTo>
                <a:close/>
              </a:path>
            </a:pathLst>
          </a:custGeom>
          <a:solidFill>
            <a:srgbClr val="C7C8D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3466550" y="3467642"/>
            <a:ext cx="2122194" cy="1218659"/>
          </a:xfrm>
          <a:custGeom>
            <a:avLst/>
            <a:gdLst/>
            <a:ahLst/>
            <a:cxnLst>
              <a:cxn ang="0">
                <a:pos x="1619" y="40"/>
              </a:cxn>
              <a:cxn ang="0">
                <a:pos x="1623" y="121"/>
              </a:cxn>
              <a:cxn ang="0">
                <a:pos x="1614" y="241"/>
              </a:cxn>
              <a:cxn ang="0">
                <a:pos x="1588" y="355"/>
              </a:cxn>
              <a:cxn ang="0">
                <a:pos x="1547" y="463"/>
              </a:cxn>
              <a:cxn ang="0">
                <a:pos x="1492" y="563"/>
              </a:cxn>
              <a:cxn ang="0">
                <a:pos x="1423" y="654"/>
              </a:cxn>
              <a:cxn ang="0">
                <a:pos x="1344" y="733"/>
              </a:cxn>
              <a:cxn ang="0">
                <a:pos x="1253" y="802"/>
              </a:cxn>
              <a:cxn ang="0">
                <a:pos x="1154" y="857"/>
              </a:cxn>
              <a:cxn ang="0">
                <a:pos x="1045" y="898"/>
              </a:cxn>
              <a:cxn ang="0">
                <a:pos x="931" y="923"/>
              </a:cxn>
              <a:cxn ang="0">
                <a:pos x="811" y="932"/>
              </a:cxn>
              <a:cxn ang="0">
                <a:pos x="691" y="923"/>
              </a:cxn>
              <a:cxn ang="0">
                <a:pos x="577" y="898"/>
              </a:cxn>
              <a:cxn ang="0">
                <a:pos x="469" y="857"/>
              </a:cxn>
              <a:cxn ang="0">
                <a:pos x="370" y="802"/>
              </a:cxn>
              <a:cxn ang="0">
                <a:pos x="279" y="733"/>
              </a:cxn>
              <a:cxn ang="0">
                <a:pos x="199" y="654"/>
              </a:cxn>
              <a:cxn ang="0">
                <a:pos x="130" y="563"/>
              </a:cxn>
              <a:cxn ang="0">
                <a:pos x="76" y="463"/>
              </a:cxn>
              <a:cxn ang="0">
                <a:pos x="34" y="355"/>
              </a:cxn>
              <a:cxn ang="0">
                <a:pos x="9" y="241"/>
              </a:cxn>
              <a:cxn ang="0">
                <a:pos x="0" y="121"/>
              </a:cxn>
              <a:cxn ang="0">
                <a:pos x="6" y="20"/>
              </a:cxn>
              <a:cxn ang="0">
                <a:pos x="111" y="70"/>
              </a:cxn>
              <a:cxn ang="0">
                <a:pos x="224" y="104"/>
              </a:cxn>
              <a:cxn ang="0">
                <a:pos x="344" y="123"/>
              </a:cxn>
              <a:cxn ang="0">
                <a:pos x="462" y="123"/>
              </a:cxn>
              <a:cxn ang="0">
                <a:pos x="570" y="108"/>
              </a:cxn>
              <a:cxn ang="0">
                <a:pos x="674" y="79"/>
              </a:cxn>
              <a:cxn ang="0">
                <a:pos x="772" y="37"/>
              </a:cxn>
              <a:cxn ang="0">
                <a:pos x="868" y="37"/>
              </a:cxn>
              <a:cxn ang="0">
                <a:pos x="975" y="77"/>
              </a:cxn>
              <a:cxn ang="0">
                <a:pos x="1088" y="102"/>
              </a:cxn>
              <a:cxn ang="0">
                <a:pos x="1206" y="110"/>
              </a:cxn>
              <a:cxn ang="0">
                <a:pos x="1316" y="103"/>
              </a:cxn>
              <a:cxn ang="0">
                <a:pos x="1420" y="81"/>
              </a:cxn>
              <a:cxn ang="0">
                <a:pos x="1520" y="47"/>
              </a:cxn>
              <a:cxn ang="0">
                <a:pos x="1614" y="0"/>
              </a:cxn>
            </a:cxnLst>
            <a:rect l="0" t="0" r="r" b="b"/>
            <a:pathLst>
              <a:path w="1623" h="932">
                <a:moveTo>
                  <a:pt x="1614" y="0"/>
                </a:moveTo>
                <a:lnTo>
                  <a:pt x="1619" y="40"/>
                </a:lnTo>
                <a:lnTo>
                  <a:pt x="1622" y="80"/>
                </a:lnTo>
                <a:lnTo>
                  <a:pt x="1623" y="121"/>
                </a:lnTo>
                <a:lnTo>
                  <a:pt x="1620" y="182"/>
                </a:lnTo>
                <a:lnTo>
                  <a:pt x="1614" y="241"/>
                </a:lnTo>
                <a:lnTo>
                  <a:pt x="1603" y="299"/>
                </a:lnTo>
                <a:lnTo>
                  <a:pt x="1588" y="355"/>
                </a:lnTo>
                <a:lnTo>
                  <a:pt x="1569" y="410"/>
                </a:lnTo>
                <a:lnTo>
                  <a:pt x="1547" y="463"/>
                </a:lnTo>
                <a:lnTo>
                  <a:pt x="1521" y="514"/>
                </a:lnTo>
                <a:lnTo>
                  <a:pt x="1492" y="563"/>
                </a:lnTo>
                <a:lnTo>
                  <a:pt x="1460" y="609"/>
                </a:lnTo>
                <a:lnTo>
                  <a:pt x="1423" y="654"/>
                </a:lnTo>
                <a:lnTo>
                  <a:pt x="1385" y="694"/>
                </a:lnTo>
                <a:lnTo>
                  <a:pt x="1344" y="733"/>
                </a:lnTo>
                <a:lnTo>
                  <a:pt x="1300" y="769"/>
                </a:lnTo>
                <a:lnTo>
                  <a:pt x="1253" y="802"/>
                </a:lnTo>
                <a:lnTo>
                  <a:pt x="1204" y="831"/>
                </a:lnTo>
                <a:lnTo>
                  <a:pt x="1154" y="857"/>
                </a:lnTo>
                <a:lnTo>
                  <a:pt x="1100" y="879"/>
                </a:lnTo>
                <a:lnTo>
                  <a:pt x="1045" y="898"/>
                </a:lnTo>
                <a:lnTo>
                  <a:pt x="989" y="913"/>
                </a:lnTo>
                <a:lnTo>
                  <a:pt x="931" y="923"/>
                </a:lnTo>
                <a:lnTo>
                  <a:pt x="872" y="930"/>
                </a:lnTo>
                <a:lnTo>
                  <a:pt x="811" y="932"/>
                </a:lnTo>
                <a:lnTo>
                  <a:pt x="751" y="930"/>
                </a:lnTo>
                <a:lnTo>
                  <a:pt x="691" y="923"/>
                </a:lnTo>
                <a:lnTo>
                  <a:pt x="633" y="913"/>
                </a:lnTo>
                <a:lnTo>
                  <a:pt x="577" y="898"/>
                </a:lnTo>
                <a:lnTo>
                  <a:pt x="522" y="879"/>
                </a:lnTo>
                <a:lnTo>
                  <a:pt x="469" y="857"/>
                </a:lnTo>
                <a:lnTo>
                  <a:pt x="419" y="831"/>
                </a:lnTo>
                <a:lnTo>
                  <a:pt x="370" y="802"/>
                </a:lnTo>
                <a:lnTo>
                  <a:pt x="323" y="769"/>
                </a:lnTo>
                <a:lnTo>
                  <a:pt x="279" y="733"/>
                </a:lnTo>
                <a:lnTo>
                  <a:pt x="238" y="694"/>
                </a:lnTo>
                <a:lnTo>
                  <a:pt x="199" y="654"/>
                </a:lnTo>
                <a:lnTo>
                  <a:pt x="163" y="609"/>
                </a:lnTo>
                <a:lnTo>
                  <a:pt x="130" y="563"/>
                </a:lnTo>
                <a:lnTo>
                  <a:pt x="102" y="514"/>
                </a:lnTo>
                <a:lnTo>
                  <a:pt x="76" y="463"/>
                </a:lnTo>
                <a:lnTo>
                  <a:pt x="53" y="410"/>
                </a:lnTo>
                <a:lnTo>
                  <a:pt x="34" y="355"/>
                </a:lnTo>
                <a:lnTo>
                  <a:pt x="19" y="299"/>
                </a:lnTo>
                <a:lnTo>
                  <a:pt x="9" y="241"/>
                </a:lnTo>
                <a:lnTo>
                  <a:pt x="2" y="182"/>
                </a:lnTo>
                <a:lnTo>
                  <a:pt x="0" y="121"/>
                </a:lnTo>
                <a:lnTo>
                  <a:pt x="1" y="70"/>
                </a:lnTo>
                <a:lnTo>
                  <a:pt x="6" y="20"/>
                </a:lnTo>
                <a:lnTo>
                  <a:pt x="58" y="46"/>
                </a:lnTo>
                <a:lnTo>
                  <a:pt x="111" y="70"/>
                </a:lnTo>
                <a:lnTo>
                  <a:pt x="167" y="89"/>
                </a:lnTo>
                <a:lnTo>
                  <a:pt x="224" y="104"/>
                </a:lnTo>
                <a:lnTo>
                  <a:pt x="283" y="116"/>
                </a:lnTo>
                <a:lnTo>
                  <a:pt x="344" y="123"/>
                </a:lnTo>
                <a:lnTo>
                  <a:pt x="405" y="125"/>
                </a:lnTo>
                <a:lnTo>
                  <a:pt x="462" y="123"/>
                </a:lnTo>
                <a:lnTo>
                  <a:pt x="516" y="117"/>
                </a:lnTo>
                <a:lnTo>
                  <a:pt x="570" y="108"/>
                </a:lnTo>
                <a:lnTo>
                  <a:pt x="623" y="95"/>
                </a:lnTo>
                <a:lnTo>
                  <a:pt x="674" y="79"/>
                </a:lnTo>
                <a:lnTo>
                  <a:pt x="724" y="60"/>
                </a:lnTo>
                <a:lnTo>
                  <a:pt x="772" y="37"/>
                </a:lnTo>
                <a:lnTo>
                  <a:pt x="818" y="12"/>
                </a:lnTo>
                <a:lnTo>
                  <a:pt x="868" y="37"/>
                </a:lnTo>
                <a:lnTo>
                  <a:pt x="921" y="59"/>
                </a:lnTo>
                <a:lnTo>
                  <a:pt x="975" y="77"/>
                </a:lnTo>
                <a:lnTo>
                  <a:pt x="1031" y="91"/>
                </a:lnTo>
                <a:lnTo>
                  <a:pt x="1088" y="102"/>
                </a:lnTo>
                <a:lnTo>
                  <a:pt x="1146" y="108"/>
                </a:lnTo>
                <a:lnTo>
                  <a:pt x="1206" y="110"/>
                </a:lnTo>
                <a:lnTo>
                  <a:pt x="1261" y="108"/>
                </a:lnTo>
                <a:lnTo>
                  <a:pt x="1316" y="103"/>
                </a:lnTo>
                <a:lnTo>
                  <a:pt x="1368" y="94"/>
                </a:lnTo>
                <a:lnTo>
                  <a:pt x="1420" y="81"/>
                </a:lnTo>
                <a:lnTo>
                  <a:pt x="1471" y="66"/>
                </a:lnTo>
                <a:lnTo>
                  <a:pt x="1520" y="47"/>
                </a:lnTo>
                <a:lnTo>
                  <a:pt x="1568" y="25"/>
                </a:lnTo>
                <a:lnTo>
                  <a:pt x="1614" y="0"/>
                </a:lnTo>
                <a:close/>
              </a:path>
            </a:pathLst>
          </a:custGeom>
          <a:gradFill flip="none" rotWithShape="1">
            <a:gsLst>
              <a:gs pos="0">
                <a:srgbClr val="31356E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3474397" y="2709249"/>
            <a:ext cx="1061750" cy="921839"/>
          </a:xfrm>
          <a:custGeom>
            <a:avLst/>
            <a:gdLst/>
            <a:ahLst/>
            <a:cxnLst>
              <a:cxn ang="0">
                <a:pos x="398" y="0"/>
              </a:cxn>
              <a:cxn ang="0">
                <a:pos x="409" y="58"/>
              </a:cxn>
              <a:cxn ang="0">
                <a:pos x="424" y="115"/>
              </a:cxn>
              <a:cxn ang="0">
                <a:pos x="442" y="170"/>
              </a:cxn>
              <a:cxn ang="0">
                <a:pos x="465" y="223"/>
              </a:cxn>
              <a:cxn ang="0">
                <a:pos x="491" y="274"/>
              </a:cxn>
              <a:cxn ang="0">
                <a:pos x="521" y="324"/>
              </a:cxn>
              <a:cxn ang="0">
                <a:pos x="554" y="370"/>
              </a:cxn>
              <a:cxn ang="0">
                <a:pos x="590" y="414"/>
              </a:cxn>
              <a:cxn ang="0">
                <a:pos x="629" y="455"/>
              </a:cxn>
              <a:cxn ang="0">
                <a:pos x="671" y="494"/>
              </a:cxn>
              <a:cxn ang="0">
                <a:pos x="716" y="530"/>
              </a:cxn>
              <a:cxn ang="0">
                <a:pos x="762" y="563"/>
              </a:cxn>
              <a:cxn ang="0">
                <a:pos x="812" y="592"/>
              </a:cxn>
              <a:cxn ang="0">
                <a:pos x="766" y="617"/>
              </a:cxn>
              <a:cxn ang="0">
                <a:pos x="718" y="640"/>
              </a:cxn>
              <a:cxn ang="0">
                <a:pos x="668" y="659"/>
              </a:cxn>
              <a:cxn ang="0">
                <a:pos x="617" y="675"/>
              </a:cxn>
              <a:cxn ang="0">
                <a:pos x="564" y="688"/>
              </a:cxn>
              <a:cxn ang="0">
                <a:pos x="510" y="697"/>
              </a:cxn>
              <a:cxn ang="0">
                <a:pos x="456" y="703"/>
              </a:cxn>
              <a:cxn ang="0">
                <a:pos x="399" y="705"/>
              </a:cxn>
              <a:cxn ang="0">
                <a:pos x="338" y="703"/>
              </a:cxn>
              <a:cxn ang="0">
                <a:pos x="277" y="696"/>
              </a:cxn>
              <a:cxn ang="0">
                <a:pos x="218" y="684"/>
              </a:cxn>
              <a:cxn ang="0">
                <a:pos x="161" y="669"/>
              </a:cxn>
              <a:cxn ang="0">
                <a:pos x="105" y="650"/>
              </a:cxn>
              <a:cxn ang="0">
                <a:pos x="52" y="626"/>
              </a:cxn>
              <a:cxn ang="0">
                <a:pos x="0" y="600"/>
              </a:cxn>
              <a:cxn ang="0">
                <a:pos x="10" y="541"/>
              </a:cxn>
              <a:cxn ang="0">
                <a:pos x="23" y="484"/>
              </a:cxn>
              <a:cxn ang="0">
                <a:pos x="41" y="429"/>
              </a:cxn>
              <a:cxn ang="0">
                <a:pos x="62" y="375"/>
              </a:cxn>
              <a:cxn ang="0">
                <a:pos x="87" y="324"/>
              </a:cxn>
              <a:cxn ang="0">
                <a:pos x="116" y="275"/>
              </a:cxn>
              <a:cxn ang="0">
                <a:pos x="147" y="227"/>
              </a:cxn>
              <a:cxn ang="0">
                <a:pos x="182" y="182"/>
              </a:cxn>
              <a:cxn ang="0">
                <a:pos x="220" y="140"/>
              </a:cxn>
              <a:cxn ang="0">
                <a:pos x="260" y="101"/>
              </a:cxn>
              <a:cxn ang="0">
                <a:pos x="304" y="64"/>
              </a:cxn>
              <a:cxn ang="0">
                <a:pos x="350" y="30"/>
              </a:cxn>
              <a:cxn ang="0">
                <a:pos x="398" y="0"/>
              </a:cxn>
            </a:cxnLst>
            <a:rect l="0" t="0" r="r" b="b"/>
            <a:pathLst>
              <a:path w="812" h="705">
                <a:moveTo>
                  <a:pt x="398" y="0"/>
                </a:moveTo>
                <a:lnTo>
                  <a:pt x="409" y="58"/>
                </a:lnTo>
                <a:lnTo>
                  <a:pt x="424" y="115"/>
                </a:lnTo>
                <a:lnTo>
                  <a:pt x="442" y="170"/>
                </a:lnTo>
                <a:lnTo>
                  <a:pt x="465" y="223"/>
                </a:lnTo>
                <a:lnTo>
                  <a:pt x="491" y="274"/>
                </a:lnTo>
                <a:lnTo>
                  <a:pt x="521" y="324"/>
                </a:lnTo>
                <a:lnTo>
                  <a:pt x="554" y="370"/>
                </a:lnTo>
                <a:lnTo>
                  <a:pt x="590" y="414"/>
                </a:lnTo>
                <a:lnTo>
                  <a:pt x="629" y="455"/>
                </a:lnTo>
                <a:lnTo>
                  <a:pt x="671" y="494"/>
                </a:lnTo>
                <a:lnTo>
                  <a:pt x="716" y="530"/>
                </a:lnTo>
                <a:lnTo>
                  <a:pt x="762" y="563"/>
                </a:lnTo>
                <a:lnTo>
                  <a:pt x="812" y="592"/>
                </a:lnTo>
                <a:lnTo>
                  <a:pt x="766" y="617"/>
                </a:lnTo>
                <a:lnTo>
                  <a:pt x="718" y="640"/>
                </a:lnTo>
                <a:lnTo>
                  <a:pt x="668" y="659"/>
                </a:lnTo>
                <a:lnTo>
                  <a:pt x="617" y="675"/>
                </a:lnTo>
                <a:lnTo>
                  <a:pt x="564" y="688"/>
                </a:lnTo>
                <a:lnTo>
                  <a:pt x="510" y="697"/>
                </a:lnTo>
                <a:lnTo>
                  <a:pt x="456" y="703"/>
                </a:lnTo>
                <a:lnTo>
                  <a:pt x="399" y="705"/>
                </a:lnTo>
                <a:lnTo>
                  <a:pt x="338" y="703"/>
                </a:lnTo>
                <a:lnTo>
                  <a:pt x="277" y="696"/>
                </a:lnTo>
                <a:lnTo>
                  <a:pt x="218" y="684"/>
                </a:lnTo>
                <a:lnTo>
                  <a:pt x="161" y="669"/>
                </a:lnTo>
                <a:lnTo>
                  <a:pt x="105" y="650"/>
                </a:lnTo>
                <a:lnTo>
                  <a:pt x="52" y="626"/>
                </a:lnTo>
                <a:lnTo>
                  <a:pt x="0" y="600"/>
                </a:lnTo>
                <a:lnTo>
                  <a:pt x="10" y="541"/>
                </a:lnTo>
                <a:lnTo>
                  <a:pt x="23" y="484"/>
                </a:lnTo>
                <a:lnTo>
                  <a:pt x="41" y="429"/>
                </a:lnTo>
                <a:lnTo>
                  <a:pt x="62" y="375"/>
                </a:lnTo>
                <a:lnTo>
                  <a:pt x="87" y="324"/>
                </a:lnTo>
                <a:lnTo>
                  <a:pt x="116" y="275"/>
                </a:lnTo>
                <a:lnTo>
                  <a:pt x="147" y="227"/>
                </a:lnTo>
                <a:lnTo>
                  <a:pt x="182" y="182"/>
                </a:lnTo>
                <a:lnTo>
                  <a:pt x="220" y="140"/>
                </a:lnTo>
                <a:lnTo>
                  <a:pt x="260" y="101"/>
                </a:lnTo>
                <a:lnTo>
                  <a:pt x="304" y="64"/>
                </a:lnTo>
                <a:lnTo>
                  <a:pt x="350" y="30"/>
                </a:lnTo>
                <a:lnTo>
                  <a:pt x="398" y="0"/>
                </a:lnTo>
                <a:close/>
              </a:path>
            </a:pathLst>
          </a:custGeom>
          <a:gradFill flip="none" rotWithShape="1">
            <a:gsLst>
              <a:gs pos="0">
                <a:srgbClr val="31356E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4536147" y="2702711"/>
            <a:ext cx="1040830" cy="908764"/>
          </a:xfrm>
          <a:custGeom>
            <a:avLst/>
            <a:gdLst/>
            <a:ahLst/>
            <a:cxnLst>
              <a:cxn ang="0">
                <a:pos x="392" y="0"/>
              </a:cxn>
              <a:cxn ang="0">
                <a:pos x="440" y="29"/>
              </a:cxn>
              <a:cxn ang="0">
                <a:pos x="486" y="62"/>
              </a:cxn>
              <a:cxn ang="0">
                <a:pos x="529" y="97"/>
              </a:cxn>
              <a:cxn ang="0">
                <a:pos x="570" y="136"/>
              </a:cxn>
              <a:cxn ang="0">
                <a:pos x="608" y="177"/>
              </a:cxn>
              <a:cxn ang="0">
                <a:pos x="643" y="221"/>
              </a:cxn>
              <a:cxn ang="0">
                <a:pos x="676" y="267"/>
              </a:cxn>
              <a:cxn ang="0">
                <a:pos x="705" y="315"/>
              </a:cxn>
              <a:cxn ang="0">
                <a:pos x="730" y="366"/>
              </a:cxn>
              <a:cxn ang="0">
                <a:pos x="752" y="418"/>
              </a:cxn>
              <a:cxn ang="0">
                <a:pos x="770" y="472"/>
              </a:cxn>
              <a:cxn ang="0">
                <a:pos x="785" y="528"/>
              </a:cxn>
              <a:cxn ang="0">
                <a:pos x="796" y="585"/>
              </a:cxn>
              <a:cxn ang="0">
                <a:pos x="750" y="610"/>
              </a:cxn>
              <a:cxn ang="0">
                <a:pos x="702" y="632"/>
              </a:cxn>
              <a:cxn ang="0">
                <a:pos x="653" y="651"/>
              </a:cxn>
              <a:cxn ang="0">
                <a:pos x="602" y="666"/>
              </a:cxn>
              <a:cxn ang="0">
                <a:pos x="550" y="679"/>
              </a:cxn>
              <a:cxn ang="0">
                <a:pos x="498" y="688"/>
              </a:cxn>
              <a:cxn ang="0">
                <a:pos x="443" y="693"/>
              </a:cxn>
              <a:cxn ang="0">
                <a:pos x="388" y="695"/>
              </a:cxn>
              <a:cxn ang="0">
                <a:pos x="328" y="693"/>
              </a:cxn>
              <a:cxn ang="0">
                <a:pos x="270" y="687"/>
              </a:cxn>
              <a:cxn ang="0">
                <a:pos x="213" y="676"/>
              </a:cxn>
              <a:cxn ang="0">
                <a:pos x="157" y="662"/>
              </a:cxn>
              <a:cxn ang="0">
                <a:pos x="103" y="644"/>
              </a:cxn>
              <a:cxn ang="0">
                <a:pos x="50" y="622"/>
              </a:cxn>
              <a:cxn ang="0">
                <a:pos x="0" y="597"/>
              </a:cxn>
              <a:cxn ang="0">
                <a:pos x="47" y="566"/>
              </a:cxn>
              <a:cxn ang="0">
                <a:pos x="93" y="533"/>
              </a:cxn>
              <a:cxn ang="0">
                <a:pos x="136" y="496"/>
              </a:cxn>
              <a:cxn ang="0">
                <a:pos x="176" y="457"/>
              </a:cxn>
              <a:cxn ang="0">
                <a:pos x="213" y="415"/>
              </a:cxn>
              <a:cxn ang="0">
                <a:pos x="247" y="370"/>
              </a:cxn>
              <a:cxn ang="0">
                <a:pos x="279" y="323"/>
              </a:cxn>
              <a:cxn ang="0">
                <a:pos x="307" y="274"/>
              </a:cxn>
              <a:cxn ang="0">
                <a:pos x="331" y="223"/>
              </a:cxn>
              <a:cxn ang="0">
                <a:pos x="352" y="169"/>
              </a:cxn>
              <a:cxn ang="0">
                <a:pos x="370" y="114"/>
              </a:cxn>
              <a:cxn ang="0">
                <a:pos x="383" y="57"/>
              </a:cxn>
              <a:cxn ang="0">
                <a:pos x="392" y="0"/>
              </a:cxn>
            </a:cxnLst>
            <a:rect l="0" t="0" r="r" b="b"/>
            <a:pathLst>
              <a:path w="796" h="695">
                <a:moveTo>
                  <a:pt x="392" y="0"/>
                </a:moveTo>
                <a:lnTo>
                  <a:pt x="440" y="29"/>
                </a:lnTo>
                <a:lnTo>
                  <a:pt x="486" y="62"/>
                </a:lnTo>
                <a:lnTo>
                  <a:pt x="529" y="97"/>
                </a:lnTo>
                <a:lnTo>
                  <a:pt x="570" y="136"/>
                </a:lnTo>
                <a:lnTo>
                  <a:pt x="608" y="177"/>
                </a:lnTo>
                <a:lnTo>
                  <a:pt x="643" y="221"/>
                </a:lnTo>
                <a:lnTo>
                  <a:pt x="676" y="267"/>
                </a:lnTo>
                <a:lnTo>
                  <a:pt x="705" y="315"/>
                </a:lnTo>
                <a:lnTo>
                  <a:pt x="730" y="366"/>
                </a:lnTo>
                <a:lnTo>
                  <a:pt x="752" y="418"/>
                </a:lnTo>
                <a:lnTo>
                  <a:pt x="770" y="472"/>
                </a:lnTo>
                <a:lnTo>
                  <a:pt x="785" y="528"/>
                </a:lnTo>
                <a:lnTo>
                  <a:pt x="796" y="585"/>
                </a:lnTo>
                <a:lnTo>
                  <a:pt x="750" y="610"/>
                </a:lnTo>
                <a:lnTo>
                  <a:pt x="702" y="632"/>
                </a:lnTo>
                <a:lnTo>
                  <a:pt x="653" y="651"/>
                </a:lnTo>
                <a:lnTo>
                  <a:pt x="602" y="666"/>
                </a:lnTo>
                <a:lnTo>
                  <a:pt x="550" y="679"/>
                </a:lnTo>
                <a:lnTo>
                  <a:pt x="498" y="688"/>
                </a:lnTo>
                <a:lnTo>
                  <a:pt x="443" y="693"/>
                </a:lnTo>
                <a:lnTo>
                  <a:pt x="388" y="695"/>
                </a:lnTo>
                <a:lnTo>
                  <a:pt x="328" y="693"/>
                </a:lnTo>
                <a:lnTo>
                  <a:pt x="270" y="687"/>
                </a:lnTo>
                <a:lnTo>
                  <a:pt x="213" y="676"/>
                </a:lnTo>
                <a:lnTo>
                  <a:pt x="157" y="662"/>
                </a:lnTo>
                <a:lnTo>
                  <a:pt x="103" y="644"/>
                </a:lnTo>
                <a:lnTo>
                  <a:pt x="50" y="622"/>
                </a:lnTo>
                <a:lnTo>
                  <a:pt x="0" y="597"/>
                </a:lnTo>
                <a:lnTo>
                  <a:pt x="47" y="566"/>
                </a:lnTo>
                <a:lnTo>
                  <a:pt x="93" y="533"/>
                </a:lnTo>
                <a:lnTo>
                  <a:pt x="136" y="496"/>
                </a:lnTo>
                <a:lnTo>
                  <a:pt x="176" y="457"/>
                </a:lnTo>
                <a:lnTo>
                  <a:pt x="213" y="415"/>
                </a:lnTo>
                <a:lnTo>
                  <a:pt x="247" y="370"/>
                </a:lnTo>
                <a:lnTo>
                  <a:pt x="279" y="323"/>
                </a:lnTo>
                <a:lnTo>
                  <a:pt x="307" y="274"/>
                </a:lnTo>
                <a:lnTo>
                  <a:pt x="331" y="223"/>
                </a:lnTo>
                <a:lnTo>
                  <a:pt x="352" y="169"/>
                </a:lnTo>
                <a:lnTo>
                  <a:pt x="370" y="114"/>
                </a:lnTo>
                <a:lnTo>
                  <a:pt x="383" y="57"/>
                </a:lnTo>
                <a:lnTo>
                  <a:pt x="392" y="0"/>
                </a:lnTo>
                <a:close/>
              </a:path>
            </a:pathLst>
          </a:custGeom>
          <a:solidFill>
            <a:srgbClr val="B3A2C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3994812" y="2565414"/>
            <a:ext cx="1053905" cy="917918"/>
          </a:xfrm>
          <a:custGeom>
            <a:avLst/>
            <a:gdLst/>
            <a:ahLst/>
            <a:cxnLst>
              <a:cxn ang="0">
                <a:pos x="407" y="0"/>
              </a:cxn>
              <a:cxn ang="0">
                <a:pos x="469" y="3"/>
              </a:cxn>
              <a:cxn ang="0">
                <a:pos x="530" y="9"/>
              </a:cxn>
              <a:cxn ang="0">
                <a:pos x="588" y="20"/>
              </a:cxn>
              <a:cxn ang="0">
                <a:pos x="645" y="36"/>
              </a:cxn>
              <a:cxn ang="0">
                <a:pos x="701" y="55"/>
              </a:cxn>
              <a:cxn ang="0">
                <a:pos x="754" y="78"/>
              </a:cxn>
              <a:cxn ang="0">
                <a:pos x="806" y="105"/>
              </a:cxn>
              <a:cxn ang="0">
                <a:pos x="797" y="162"/>
              </a:cxn>
              <a:cxn ang="0">
                <a:pos x="784" y="219"/>
              </a:cxn>
              <a:cxn ang="0">
                <a:pos x="766" y="274"/>
              </a:cxn>
              <a:cxn ang="0">
                <a:pos x="745" y="328"/>
              </a:cxn>
              <a:cxn ang="0">
                <a:pos x="721" y="379"/>
              </a:cxn>
              <a:cxn ang="0">
                <a:pos x="693" y="428"/>
              </a:cxn>
              <a:cxn ang="0">
                <a:pos x="661" y="475"/>
              </a:cxn>
              <a:cxn ang="0">
                <a:pos x="627" y="520"/>
              </a:cxn>
              <a:cxn ang="0">
                <a:pos x="590" y="562"/>
              </a:cxn>
              <a:cxn ang="0">
                <a:pos x="550" y="601"/>
              </a:cxn>
              <a:cxn ang="0">
                <a:pos x="507" y="638"/>
              </a:cxn>
              <a:cxn ang="0">
                <a:pos x="461" y="671"/>
              </a:cxn>
              <a:cxn ang="0">
                <a:pos x="414" y="702"/>
              </a:cxn>
              <a:cxn ang="0">
                <a:pos x="364" y="673"/>
              </a:cxn>
              <a:cxn ang="0">
                <a:pos x="318" y="640"/>
              </a:cxn>
              <a:cxn ang="0">
                <a:pos x="273" y="604"/>
              </a:cxn>
              <a:cxn ang="0">
                <a:pos x="231" y="565"/>
              </a:cxn>
              <a:cxn ang="0">
                <a:pos x="192" y="524"/>
              </a:cxn>
              <a:cxn ang="0">
                <a:pos x="156" y="480"/>
              </a:cxn>
              <a:cxn ang="0">
                <a:pos x="123" y="434"/>
              </a:cxn>
              <a:cxn ang="0">
                <a:pos x="93" y="384"/>
              </a:cxn>
              <a:cxn ang="0">
                <a:pos x="67" y="333"/>
              </a:cxn>
              <a:cxn ang="0">
                <a:pos x="44" y="280"/>
              </a:cxn>
              <a:cxn ang="0">
                <a:pos x="26" y="225"/>
              </a:cxn>
              <a:cxn ang="0">
                <a:pos x="11" y="168"/>
              </a:cxn>
              <a:cxn ang="0">
                <a:pos x="0" y="110"/>
              </a:cxn>
              <a:cxn ang="0">
                <a:pos x="46" y="85"/>
              </a:cxn>
              <a:cxn ang="0">
                <a:pos x="93" y="63"/>
              </a:cxn>
              <a:cxn ang="0">
                <a:pos x="142" y="45"/>
              </a:cxn>
              <a:cxn ang="0">
                <a:pos x="192" y="29"/>
              </a:cxn>
              <a:cxn ang="0">
                <a:pos x="244" y="17"/>
              </a:cxn>
              <a:cxn ang="0">
                <a:pos x="298" y="8"/>
              </a:cxn>
              <a:cxn ang="0">
                <a:pos x="352" y="3"/>
              </a:cxn>
              <a:cxn ang="0">
                <a:pos x="407" y="0"/>
              </a:cxn>
            </a:cxnLst>
            <a:rect l="0" t="0" r="r" b="b"/>
            <a:pathLst>
              <a:path w="806" h="702">
                <a:moveTo>
                  <a:pt x="407" y="0"/>
                </a:moveTo>
                <a:lnTo>
                  <a:pt x="469" y="3"/>
                </a:lnTo>
                <a:lnTo>
                  <a:pt x="530" y="9"/>
                </a:lnTo>
                <a:lnTo>
                  <a:pt x="588" y="20"/>
                </a:lnTo>
                <a:lnTo>
                  <a:pt x="645" y="36"/>
                </a:lnTo>
                <a:lnTo>
                  <a:pt x="701" y="55"/>
                </a:lnTo>
                <a:lnTo>
                  <a:pt x="754" y="78"/>
                </a:lnTo>
                <a:lnTo>
                  <a:pt x="806" y="105"/>
                </a:lnTo>
                <a:lnTo>
                  <a:pt x="797" y="162"/>
                </a:lnTo>
                <a:lnTo>
                  <a:pt x="784" y="219"/>
                </a:lnTo>
                <a:lnTo>
                  <a:pt x="766" y="274"/>
                </a:lnTo>
                <a:lnTo>
                  <a:pt x="745" y="328"/>
                </a:lnTo>
                <a:lnTo>
                  <a:pt x="721" y="379"/>
                </a:lnTo>
                <a:lnTo>
                  <a:pt x="693" y="428"/>
                </a:lnTo>
                <a:lnTo>
                  <a:pt x="661" y="475"/>
                </a:lnTo>
                <a:lnTo>
                  <a:pt x="627" y="520"/>
                </a:lnTo>
                <a:lnTo>
                  <a:pt x="590" y="562"/>
                </a:lnTo>
                <a:lnTo>
                  <a:pt x="550" y="601"/>
                </a:lnTo>
                <a:lnTo>
                  <a:pt x="507" y="638"/>
                </a:lnTo>
                <a:lnTo>
                  <a:pt x="461" y="671"/>
                </a:lnTo>
                <a:lnTo>
                  <a:pt x="414" y="702"/>
                </a:lnTo>
                <a:lnTo>
                  <a:pt x="364" y="673"/>
                </a:lnTo>
                <a:lnTo>
                  <a:pt x="318" y="640"/>
                </a:lnTo>
                <a:lnTo>
                  <a:pt x="273" y="604"/>
                </a:lnTo>
                <a:lnTo>
                  <a:pt x="231" y="565"/>
                </a:lnTo>
                <a:lnTo>
                  <a:pt x="192" y="524"/>
                </a:lnTo>
                <a:lnTo>
                  <a:pt x="156" y="480"/>
                </a:lnTo>
                <a:lnTo>
                  <a:pt x="123" y="434"/>
                </a:lnTo>
                <a:lnTo>
                  <a:pt x="93" y="384"/>
                </a:lnTo>
                <a:lnTo>
                  <a:pt x="67" y="333"/>
                </a:lnTo>
                <a:lnTo>
                  <a:pt x="44" y="280"/>
                </a:lnTo>
                <a:lnTo>
                  <a:pt x="26" y="225"/>
                </a:lnTo>
                <a:lnTo>
                  <a:pt x="11" y="168"/>
                </a:lnTo>
                <a:lnTo>
                  <a:pt x="0" y="110"/>
                </a:lnTo>
                <a:lnTo>
                  <a:pt x="46" y="85"/>
                </a:lnTo>
                <a:lnTo>
                  <a:pt x="93" y="63"/>
                </a:lnTo>
                <a:lnTo>
                  <a:pt x="142" y="45"/>
                </a:lnTo>
                <a:lnTo>
                  <a:pt x="192" y="29"/>
                </a:lnTo>
                <a:lnTo>
                  <a:pt x="244" y="17"/>
                </a:lnTo>
                <a:lnTo>
                  <a:pt x="298" y="8"/>
                </a:lnTo>
                <a:lnTo>
                  <a:pt x="352" y="3"/>
                </a:lnTo>
                <a:lnTo>
                  <a:pt x="407" y="0"/>
                </a:lnTo>
                <a:close/>
              </a:path>
            </a:pathLst>
          </a:custGeom>
          <a:solidFill>
            <a:srgbClr val="EEECE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99354" y="808909"/>
            <a:ext cx="3319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Отношение к школе в целом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(чувство принадлежности,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вовлеченность)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90865" y="2625479"/>
            <a:ext cx="1350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1356E"/>
                </a:solidFill>
                <a:latin typeface="Arial" pitchFamily="34" charset="0"/>
                <a:cs typeface="Arial" pitchFamily="34" charset="0"/>
              </a:rPr>
              <a:t>Школьный </a:t>
            </a:r>
          </a:p>
          <a:p>
            <a:pPr algn="ctr"/>
            <a:r>
              <a:rPr lang="ru-RU" sz="1600" b="1" dirty="0">
                <a:solidFill>
                  <a:srgbClr val="31356E"/>
                </a:solidFill>
                <a:latin typeface="Arial" pitchFamily="34" charset="0"/>
                <a:cs typeface="Arial" pitchFamily="34" charset="0"/>
              </a:rPr>
              <a:t>климат</a:t>
            </a:r>
            <a:endParaRPr lang="en-US" sz="1600" b="1" dirty="0">
              <a:solidFill>
                <a:srgbClr val="3135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04EF86-33BF-44FD-A06C-B51B7619D3F3}"/>
              </a:ext>
            </a:extLst>
          </p:cNvPr>
          <p:cNvSpPr txBox="1"/>
          <p:nvPr/>
        </p:nvSpPr>
        <p:spPr>
          <a:xfrm>
            <a:off x="5476331" y="3734426"/>
            <a:ext cx="349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Дисциплина в школе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(выполнение всех требований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всеми участниками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образовательного процесса)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F040C6-437C-4CDF-8FFD-3A7212CE6AC6}"/>
              </a:ext>
            </a:extLst>
          </p:cNvPr>
          <p:cNvSpPr txBox="1"/>
          <p:nvPr/>
        </p:nvSpPr>
        <p:spPr>
          <a:xfrm>
            <a:off x="-81680" y="3171854"/>
            <a:ext cx="367222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Взаимоотношения между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участниками образовательного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процесса</a:t>
            </a:r>
          </a:p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11">
            <a:extLst>
              <a:ext uri="{FF2B5EF4-FFF2-40B4-BE49-F238E27FC236}">
                <a16:creationId xmlns:a16="http://schemas.microsoft.com/office/drawing/2014/main" id="{B4ABE40E-125E-418C-9FEE-1F50FB527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221611" y="411456"/>
            <a:ext cx="4229918" cy="3407006"/>
          </a:xfrm>
          <a:prstGeom prst="rect">
            <a:avLst/>
          </a:prstGeom>
        </p:spPr>
      </p:pic>
      <p:grpSp>
        <p:nvGrpSpPr>
          <p:cNvPr id="33" name="Picture 4">
            <a:extLst>
              <a:ext uri="{FF2B5EF4-FFF2-40B4-BE49-F238E27FC236}">
                <a16:creationId xmlns:a16="http://schemas.microsoft.com/office/drawing/2014/main" id="{4CF2E69A-7D44-4236-877F-FA15A0C4C6E2}"/>
              </a:ext>
            </a:extLst>
          </p:cNvPr>
          <p:cNvGrpSpPr/>
          <p:nvPr/>
        </p:nvGrpSpPr>
        <p:grpSpPr>
          <a:xfrm rot="16430997">
            <a:off x="-2192825" y="386377"/>
            <a:ext cx="4214157" cy="3712944"/>
            <a:chOff x="-2936533" y="-4445358"/>
            <a:chExt cx="9341572" cy="9304922"/>
          </a:xfrm>
          <a:solidFill>
            <a:srgbClr val="EEECE1"/>
          </a:solidFill>
        </p:grpSpPr>
        <p:sp>
          <p:nvSpPr>
            <p:cNvPr id="34" name="Полилиния: фигура 14">
              <a:extLst>
                <a:ext uri="{FF2B5EF4-FFF2-40B4-BE49-F238E27FC236}">
                  <a16:creationId xmlns:a16="http://schemas.microsoft.com/office/drawing/2014/main" id="{115BF5A5-385E-41DC-9EE9-24D720D6657F}"/>
                </a:ext>
              </a:extLst>
            </p:cNvPr>
            <p:cNvSpPr/>
            <p:nvPr/>
          </p:nvSpPr>
          <p:spPr>
            <a:xfrm>
              <a:off x="-2936533" y="-4445358"/>
              <a:ext cx="6793218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solidFill>
              <a:srgbClr val="EEECE1"/>
            </a:solidFill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15">
              <a:extLst>
                <a:ext uri="{FF2B5EF4-FFF2-40B4-BE49-F238E27FC236}">
                  <a16:creationId xmlns:a16="http://schemas.microsoft.com/office/drawing/2014/main" id="{0984E0F4-8ADF-4991-98CF-546C3BB1DA34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solidFill>
              <a:srgbClr val="EEECE1"/>
            </a:solidFill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1" name="Рисунок 20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F1DC0BD8-20AC-4C56-95D0-DEC9E544C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694036" y="522798"/>
            <a:ext cx="4366232" cy="4368990"/>
          </a:xfrm>
          <a:prstGeom prst="ellipse">
            <a:avLst/>
          </a:prstGeom>
          <a:noFill/>
          <a:ln w="9">
            <a:solidFill>
              <a:srgbClr val="2B4A9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zh-CN" sz="1012" b="1">
              <a:solidFill>
                <a:prstClr val="black"/>
              </a:solidFill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966641" y="721389"/>
            <a:ext cx="508888" cy="510267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35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442141" y="3692168"/>
            <a:ext cx="508888" cy="510267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135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726376" y="2989806"/>
            <a:ext cx="510267" cy="507510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135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18609" y="1360855"/>
            <a:ext cx="510267" cy="507510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35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65049" y="2239296"/>
            <a:ext cx="508888" cy="507510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35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98878" y="760004"/>
            <a:ext cx="3868376" cy="3866998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zh-CN" sz="1012" b="1">
              <a:solidFill>
                <a:prstClr val="black"/>
              </a:solidFill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569917" y="3119910"/>
            <a:ext cx="1261200" cy="1261200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zh-CN" sz="1012" b="1">
              <a:solidFill>
                <a:prstClr val="black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AC3E6E-C32C-4137-8BDC-92D2E8279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500" y1="49448" x2="33500" y2="49448"/>
                        <a14:foregroundMark x1="31167" y1="47461" x2="31167" y2="47461"/>
                        <a14:foregroundMark x1="29000" y1="41280" x2="29000" y2="41280"/>
                        <a14:foregroundMark x1="27167" y1="42163" x2="27167" y2="42163"/>
                        <a14:foregroundMark x1="26667" y1="43046" x2="26667" y2="43046"/>
                        <a14:foregroundMark x1="27500" y1="42605" x2="32000" y2="57837"/>
                        <a14:foregroundMark x1="32000" y1="57616" x2="35833" y2="44150"/>
                        <a14:foregroundMark x1="16500" y1="51656" x2="13667" y2="69536"/>
                        <a14:foregroundMark x1="45833" y1="50993" x2="45333" y2="72406"/>
                        <a14:foregroundMark x1="59500" y1="40618" x2="65500" y2="18322"/>
                        <a14:foregroundMark x1="77167" y1="72848" x2="77167" y2="72848"/>
                        <a14:foregroundMark x1="81833" y1="70640" x2="81833" y2="70640"/>
                        <a14:foregroundMark x1="84667" y1="74393" x2="84667" y2="74393"/>
                        <a14:foregroundMark x1="30333" y1="33554" x2="30333" y2="33554"/>
                        <a14:foregroundMark x1="11667" y1="63355" x2="9667" y2="72185"/>
                        <a14:foregroundMark x1="31667" y1="57837" x2="32833" y2="60927"/>
                        <a14:foregroundMark x1="30333" y1="34437" x2="30333" y2="34437"/>
                        <a14:foregroundMark x1="31833" y1="34216" x2="31833" y2="34216"/>
                        <a14:foregroundMark x1="32667" y1="33996" x2="32667" y2="33996"/>
                        <a14:backgroundMark x1="74167" y1="7285" x2="64000" y2="96909"/>
                        <a14:backgroundMark x1="7333" y1="21192" x2="7333" y2="21192"/>
                        <a14:backgroundMark x1="18167" y1="69757" x2="18167" y2="69757"/>
                        <a14:backgroundMark x1="41833" y1="7064" x2="41833" y2="7064"/>
                        <a14:backgroundMark x1="20500" y1="7064" x2="20500" y2="7064"/>
                        <a14:backgroundMark x1="21167" y1="6402" x2="21167" y2="6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8"/>
          <a:stretch/>
        </p:blipFill>
        <p:spPr>
          <a:xfrm>
            <a:off x="1753893" y="1269364"/>
            <a:ext cx="2275503" cy="2481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4CDD6-1BC7-4729-B1CB-4B13E4ACD2A7}"/>
              </a:ext>
            </a:extLst>
          </p:cNvPr>
          <p:cNvSpPr txBox="1"/>
          <p:nvPr/>
        </p:nvSpPr>
        <p:spPr>
          <a:xfrm>
            <a:off x="4343401" y="777327"/>
            <a:ext cx="37568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отзывы о школе в соцсетях?</a:t>
            </a:r>
          </a:p>
          <a:p>
            <a:endParaRPr lang="ru-RU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DCB3B-26A9-42DC-8744-A58123646A9E}"/>
              </a:ext>
            </a:extLst>
          </p:cNvPr>
          <p:cNvSpPr txBox="1"/>
          <p:nvPr/>
        </p:nvSpPr>
        <p:spPr>
          <a:xfrm>
            <a:off x="5019492" y="1256158"/>
            <a:ext cx="39559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ли обращения граждан в различные инстанции о работе школы?</a:t>
            </a:r>
          </a:p>
          <a:p>
            <a:endParaRPr lang="ru-RU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ADCA4A-80DD-46F3-8368-8CFD404E1C49}"/>
              </a:ext>
            </a:extLst>
          </p:cNvPr>
          <p:cNvSpPr txBox="1"/>
          <p:nvPr/>
        </p:nvSpPr>
        <p:spPr>
          <a:xfrm>
            <a:off x="5252684" y="1966866"/>
            <a:ext cx="39559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ли в школе служба медиации и как часто она разбирает конфликтные ситуации?</a:t>
            </a:r>
          </a:p>
          <a:p>
            <a:endParaRPr lang="ru-RU" sz="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019E1-7B58-43DA-9AB3-2A3C233B39C0}"/>
              </a:ext>
            </a:extLst>
          </p:cNvPr>
          <p:cNvSpPr txBox="1"/>
          <p:nvPr/>
        </p:nvSpPr>
        <p:spPr>
          <a:xfrm>
            <a:off x="5213063" y="3034932"/>
            <a:ext cx="389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ли учителя соблюдают Правила внутреннего распорядка?</a:t>
            </a:r>
            <a:endParaRPr lang="ru-RU" sz="1600" dirty="0">
              <a:solidFill>
                <a:srgbClr val="31356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38CF9F-11E8-4B67-8E49-4B1A372C927F}"/>
              </a:ext>
            </a:extLst>
          </p:cNvPr>
          <p:cNvSpPr txBox="1"/>
          <p:nvPr/>
        </p:nvSpPr>
        <p:spPr>
          <a:xfrm>
            <a:off x="4924270" y="3710379"/>
            <a:ext cx="31408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ли учащиеся выполнят требования школы?</a:t>
            </a:r>
          </a:p>
          <a:p>
            <a:endParaRPr lang="ru-RU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6E2A7-1C3F-4B00-805F-AF8C8D7C3FAC}"/>
              </a:ext>
            </a:extLst>
          </p:cNvPr>
          <p:cNvSpPr txBox="1"/>
          <p:nvPr/>
        </p:nvSpPr>
        <p:spPr>
          <a:xfrm>
            <a:off x="264486" y="0"/>
            <a:ext cx="9001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Вопросы, которые должен задать себе руководитель, чтобы проанализировать школьный климат:</a:t>
            </a:r>
          </a:p>
          <a:p>
            <a:endParaRPr lang="ru-RU" sz="7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FB5AAF-D6C5-4AFD-BACC-09EBA84CA5DD}"/>
              </a:ext>
            </a:extLst>
          </p:cNvPr>
          <p:cNvSpPr txBox="1"/>
          <p:nvPr/>
        </p:nvSpPr>
        <p:spPr>
          <a:xfrm>
            <a:off x="147414" y="3558149"/>
            <a:ext cx="20834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</a:p>
          <a:p>
            <a:endParaRPr lang="ru-RU" sz="700" dirty="0">
              <a:solidFill>
                <a:schemeClr val="bg1"/>
              </a:solidFill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27CC4743-9DFC-45E2-893E-3AA4CE061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513" y="4311203"/>
            <a:ext cx="508888" cy="510267"/>
          </a:xfrm>
          <a:prstGeom prst="ellipse">
            <a:avLst/>
          </a:prstGeom>
          <a:solidFill>
            <a:srgbClr val="31356E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ru-RU" altLang="zh-CN" sz="135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endParaRPr lang="zh-CN" altLang="en-US" sz="135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2063F-8098-4A92-A199-E13B444E1809}"/>
              </a:ext>
            </a:extLst>
          </p:cNvPr>
          <p:cNvSpPr txBox="1"/>
          <p:nvPr/>
        </p:nvSpPr>
        <p:spPr>
          <a:xfrm>
            <a:off x="4343401" y="4290893"/>
            <a:ext cx="500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Соблюдают ли педагоги нормы поведения, основанные на уважении, честности, благородстве? </a:t>
            </a:r>
            <a:endParaRPr lang="ru-RU" sz="1600" dirty="0">
              <a:solidFill>
                <a:srgbClr val="31356E"/>
              </a:solidFill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21EBEC30-1E73-426D-B7AE-26C2FCEAC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2657583" y="-582850"/>
            <a:ext cx="4229918" cy="3407006"/>
          </a:xfrm>
          <a:prstGeom prst="rect">
            <a:avLst/>
          </a:prstGeom>
        </p:spPr>
      </p:pic>
      <p:sp>
        <p:nvSpPr>
          <p:cNvPr id="27" name="Полилиния: фигура 14">
            <a:extLst>
              <a:ext uri="{FF2B5EF4-FFF2-40B4-BE49-F238E27FC236}">
                <a16:creationId xmlns:a16="http://schemas.microsoft.com/office/drawing/2014/main" id="{D0FAADF4-51FA-405E-A1A6-46D5EF66E614}"/>
              </a:ext>
            </a:extLst>
          </p:cNvPr>
          <p:cNvSpPr/>
          <p:nvPr/>
        </p:nvSpPr>
        <p:spPr>
          <a:xfrm rot="16430997">
            <a:off x="-2217320" y="110394"/>
            <a:ext cx="3064547" cy="3712944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31356E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9" name="Рисунок 28" descr="Квадратная академическая шапочка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78562630-88FD-4E92-9071-4B90B4E7C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5388" y="4679215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604" y="1119320"/>
            <a:ext cx="7278854" cy="787784"/>
          </a:xfrm>
          <a:prstGeom prst="rect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31260" y="2206043"/>
            <a:ext cx="4398340" cy="641839"/>
          </a:xfrm>
          <a:prstGeom prst="rect">
            <a:avLst/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27283" y="3146820"/>
            <a:ext cx="4605729" cy="641839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5464" y="4083202"/>
            <a:ext cx="4607369" cy="641839"/>
          </a:xfrm>
          <a:prstGeom prst="rect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arallelogram 2"/>
          <p:cNvSpPr/>
          <p:nvPr/>
        </p:nvSpPr>
        <p:spPr>
          <a:xfrm>
            <a:off x="3831261" y="1898313"/>
            <a:ext cx="2599912" cy="330902"/>
          </a:xfrm>
          <a:prstGeom prst="parallelogram">
            <a:avLst>
              <a:gd name="adj" fmla="val 222143"/>
            </a:avLst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>
            <a:off x="4045988" y="2839089"/>
            <a:ext cx="2692916" cy="318768"/>
          </a:xfrm>
          <a:prstGeom prst="parallelogram">
            <a:avLst>
              <a:gd name="adj" fmla="val 222143"/>
            </a:avLst>
          </a:prstGeom>
          <a:solidFill>
            <a:srgbClr val="B3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>
            <a:off x="4223771" y="3779867"/>
            <a:ext cx="2824513" cy="303335"/>
          </a:xfrm>
          <a:prstGeom prst="parallelogram">
            <a:avLst>
              <a:gd name="adj" fmla="val 222143"/>
            </a:avLst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89719" y="1074191"/>
            <a:ext cx="29950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технологии воспитания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59764" y="2261633"/>
            <a:ext cx="3393351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образования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11602" y="3031641"/>
            <a:ext cx="367121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готовность к введению новых ФГОС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17613" y="3954733"/>
            <a:ext cx="403128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профилактической работы</a:t>
            </a:r>
            <a:endParaRPr lang="en-US" sz="2400" dirty="0">
              <a:solidFill>
                <a:srgbClr val="313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911DE2E-0862-46C2-9E6C-9CD62464429E}"/>
              </a:ext>
            </a:extLst>
          </p:cNvPr>
          <p:cNvGrpSpPr/>
          <p:nvPr/>
        </p:nvGrpSpPr>
        <p:grpSpPr>
          <a:xfrm>
            <a:off x="3736355" y="1317635"/>
            <a:ext cx="532481" cy="411480"/>
            <a:chOff x="3759325" y="1374522"/>
            <a:chExt cx="532481" cy="411480"/>
          </a:xfrm>
        </p:grpSpPr>
        <p:sp>
          <p:nvSpPr>
            <p:cNvPr id="20" name="Oval 19"/>
            <p:cNvSpPr/>
            <p:nvPr/>
          </p:nvSpPr>
          <p:spPr>
            <a:xfrm>
              <a:off x="3759325" y="1374522"/>
              <a:ext cx="532481" cy="411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oogle Shape;266;p19"/>
            <p:cNvGrpSpPr/>
            <p:nvPr/>
          </p:nvGrpSpPr>
          <p:grpSpPr>
            <a:xfrm>
              <a:off x="3868212" y="1436062"/>
              <a:ext cx="320296" cy="244883"/>
              <a:chOff x="2037822" y="3254051"/>
              <a:chExt cx="296178" cy="296174"/>
            </a:xfrm>
            <a:solidFill>
              <a:srgbClr val="B3A2C7"/>
            </a:solidFill>
          </p:grpSpPr>
          <p:sp>
            <p:nvSpPr>
              <p:cNvPr id="48" name="Google Shape;267;p19"/>
              <p:cNvSpPr/>
              <p:nvPr/>
            </p:nvSpPr>
            <p:spPr>
              <a:xfrm>
                <a:off x="2063824" y="3254051"/>
                <a:ext cx="86675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467" extrusionOk="0">
                    <a:moveTo>
                      <a:pt x="1733" y="1"/>
                    </a:moveTo>
                    <a:cubicBezTo>
                      <a:pt x="788" y="1"/>
                      <a:pt x="1" y="788"/>
                      <a:pt x="1" y="1733"/>
                    </a:cubicBezTo>
                    <a:cubicBezTo>
                      <a:pt x="1" y="2679"/>
                      <a:pt x="788" y="3466"/>
                      <a:pt x="1733" y="3466"/>
                    </a:cubicBezTo>
                    <a:cubicBezTo>
                      <a:pt x="2678" y="3466"/>
                      <a:pt x="3466" y="2679"/>
                      <a:pt x="3466" y="1733"/>
                    </a:cubicBezTo>
                    <a:cubicBezTo>
                      <a:pt x="3466" y="788"/>
                      <a:pt x="2678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9" name="Google Shape;268;p19"/>
              <p:cNvSpPr/>
              <p:nvPr/>
            </p:nvSpPr>
            <p:spPr>
              <a:xfrm>
                <a:off x="2178024" y="3289503"/>
                <a:ext cx="1040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718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95" y="662"/>
                      <a:pt x="316" y="662"/>
                    </a:cubicBezTo>
                    <a:lnTo>
                      <a:pt x="2395" y="662"/>
                    </a:lnTo>
                    <a:cubicBezTo>
                      <a:pt x="2584" y="662"/>
                      <a:pt x="2742" y="820"/>
                      <a:pt x="2742" y="1009"/>
                    </a:cubicBezTo>
                    <a:lnTo>
                      <a:pt x="2742" y="1576"/>
                    </a:lnTo>
                    <a:lnTo>
                      <a:pt x="2616" y="1450"/>
                    </a:lnTo>
                    <a:cubicBezTo>
                      <a:pt x="2568" y="1387"/>
                      <a:pt x="2482" y="1355"/>
                      <a:pt x="2391" y="1355"/>
                    </a:cubicBezTo>
                    <a:cubicBezTo>
                      <a:pt x="2301" y="1355"/>
                      <a:pt x="2206" y="1387"/>
                      <a:pt x="2143" y="1450"/>
                    </a:cubicBezTo>
                    <a:cubicBezTo>
                      <a:pt x="2049" y="1576"/>
                      <a:pt x="2049" y="1796"/>
                      <a:pt x="2143" y="1922"/>
                    </a:cubicBezTo>
                    <a:lnTo>
                      <a:pt x="2868" y="2647"/>
                    </a:lnTo>
                    <a:cubicBezTo>
                      <a:pt x="2931" y="2694"/>
                      <a:pt x="3017" y="2718"/>
                      <a:pt x="3104" y="2718"/>
                    </a:cubicBezTo>
                    <a:cubicBezTo>
                      <a:pt x="3191" y="2718"/>
                      <a:pt x="3277" y="2694"/>
                      <a:pt x="3340" y="2647"/>
                    </a:cubicBezTo>
                    <a:lnTo>
                      <a:pt x="4033" y="1922"/>
                    </a:lnTo>
                    <a:cubicBezTo>
                      <a:pt x="4159" y="1796"/>
                      <a:pt x="4159" y="1576"/>
                      <a:pt x="4033" y="1450"/>
                    </a:cubicBezTo>
                    <a:cubicBezTo>
                      <a:pt x="3986" y="1387"/>
                      <a:pt x="3899" y="1355"/>
                      <a:pt x="3809" y="1355"/>
                    </a:cubicBezTo>
                    <a:cubicBezTo>
                      <a:pt x="3718" y="1355"/>
                      <a:pt x="3624" y="1387"/>
                      <a:pt x="3561" y="1450"/>
                    </a:cubicBezTo>
                    <a:lnTo>
                      <a:pt x="3466" y="1576"/>
                    </a:lnTo>
                    <a:lnTo>
                      <a:pt x="3466" y="1009"/>
                    </a:lnTo>
                    <a:cubicBezTo>
                      <a:pt x="3466" y="441"/>
                      <a:pt x="2994" y="0"/>
                      <a:pt x="24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0" name="Google Shape;269;p19"/>
              <p:cNvSpPr/>
              <p:nvPr/>
            </p:nvSpPr>
            <p:spPr>
              <a:xfrm>
                <a:off x="2070124" y="3444228"/>
                <a:ext cx="1063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763" extrusionOk="0">
                    <a:moveTo>
                      <a:pt x="1095" y="0"/>
                    </a:moveTo>
                    <a:cubicBezTo>
                      <a:pt x="1002" y="0"/>
                      <a:pt x="904" y="28"/>
                      <a:pt x="820" y="112"/>
                    </a:cubicBezTo>
                    <a:lnTo>
                      <a:pt x="127" y="805"/>
                    </a:lnTo>
                    <a:cubicBezTo>
                      <a:pt x="1" y="931"/>
                      <a:pt x="1" y="1184"/>
                      <a:pt x="127" y="1278"/>
                    </a:cubicBezTo>
                    <a:cubicBezTo>
                      <a:pt x="190" y="1341"/>
                      <a:pt x="276" y="1373"/>
                      <a:pt x="363" y="1373"/>
                    </a:cubicBezTo>
                    <a:cubicBezTo>
                      <a:pt x="449" y="1373"/>
                      <a:pt x="536" y="1341"/>
                      <a:pt x="599" y="1278"/>
                    </a:cubicBezTo>
                    <a:lnTo>
                      <a:pt x="725" y="1184"/>
                    </a:lnTo>
                    <a:lnTo>
                      <a:pt x="725" y="1719"/>
                    </a:lnTo>
                    <a:cubicBezTo>
                      <a:pt x="725" y="2318"/>
                      <a:pt x="1198" y="2759"/>
                      <a:pt x="1733" y="2759"/>
                    </a:cubicBezTo>
                    <a:lnTo>
                      <a:pt x="3813" y="2759"/>
                    </a:lnTo>
                    <a:cubicBezTo>
                      <a:pt x="3837" y="2761"/>
                      <a:pt x="3861" y="2763"/>
                      <a:pt x="3883" y="2763"/>
                    </a:cubicBezTo>
                    <a:cubicBezTo>
                      <a:pt x="4122" y="2763"/>
                      <a:pt x="4254" y="2616"/>
                      <a:pt x="4254" y="2444"/>
                    </a:cubicBezTo>
                    <a:cubicBezTo>
                      <a:pt x="4254" y="2223"/>
                      <a:pt x="4096" y="2066"/>
                      <a:pt x="3907" y="2066"/>
                    </a:cubicBezTo>
                    <a:lnTo>
                      <a:pt x="1828" y="2066"/>
                    </a:lnTo>
                    <a:cubicBezTo>
                      <a:pt x="1639" y="2066"/>
                      <a:pt x="1481" y="1908"/>
                      <a:pt x="1481" y="1719"/>
                    </a:cubicBezTo>
                    <a:lnTo>
                      <a:pt x="1481" y="1184"/>
                    </a:lnTo>
                    <a:lnTo>
                      <a:pt x="1576" y="1278"/>
                    </a:lnTo>
                    <a:cubicBezTo>
                      <a:pt x="1639" y="1341"/>
                      <a:pt x="1733" y="1373"/>
                      <a:pt x="1824" y="1373"/>
                    </a:cubicBezTo>
                    <a:cubicBezTo>
                      <a:pt x="1914" y="1373"/>
                      <a:pt x="2001" y="1341"/>
                      <a:pt x="2048" y="1278"/>
                    </a:cubicBezTo>
                    <a:cubicBezTo>
                      <a:pt x="2174" y="1184"/>
                      <a:pt x="2174" y="931"/>
                      <a:pt x="2048" y="805"/>
                    </a:cubicBezTo>
                    <a:lnTo>
                      <a:pt x="1355" y="112"/>
                    </a:lnTo>
                    <a:cubicBezTo>
                      <a:pt x="1292" y="81"/>
                      <a:pt x="1261" y="81"/>
                      <a:pt x="1229" y="18"/>
                    </a:cubicBezTo>
                    <a:cubicBezTo>
                      <a:pt x="1187" y="7"/>
                      <a:pt x="1142" y="0"/>
                      <a:pt x="10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1" name="Google Shape;270;p19"/>
              <p:cNvSpPr/>
              <p:nvPr/>
            </p:nvSpPr>
            <p:spPr>
              <a:xfrm>
                <a:off x="2219774" y="3375353"/>
                <a:ext cx="890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35" extrusionOk="0">
                    <a:moveTo>
                      <a:pt x="1796" y="0"/>
                    </a:moveTo>
                    <a:cubicBezTo>
                      <a:pt x="788" y="0"/>
                      <a:pt x="0" y="788"/>
                      <a:pt x="0" y="1733"/>
                    </a:cubicBezTo>
                    <a:cubicBezTo>
                      <a:pt x="0" y="2647"/>
                      <a:pt x="788" y="3434"/>
                      <a:pt x="1796" y="3434"/>
                    </a:cubicBezTo>
                    <a:cubicBezTo>
                      <a:pt x="2741" y="3434"/>
                      <a:pt x="3561" y="2647"/>
                      <a:pt x="3561" y="1733"/>
                    </a:cubicBezTo>
                    <a:cubicBezTo>
                      <a:pt x="3561" y="788"/>
                      <a:pt x="2773" y="0"/>
                      <a:pt x="17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3" name="Google Shape;271;p19"/>
              <p:cNvSpPr/>
              <p:nvPr/>
            </p:nvSpPr>
            <p:spPr>
              <a:xfrm>
                <a:off x="2037822" y="3339131"/>
                <a:ext cx="138649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3529" extrusionOk="0">
                    <a:moveTo>
                      <a:pt x="1072" y="0"/>
                    </a:moveTo>
                    <a:cubicBezTo>
                      <a:pt x="442" y="536"/>
                      <a:pt x="32" y="1292"/>
                      <a:pt x="32" y="2143"/>
                    </a:cubicBezTo>
                    <a:lnTo>
                      <a:pt x="32" y="3182"/>
                    </a:lnTo>
                    <a:cubicBezTo>
                      <a:pt x="1" y="3371"/>
                      <a:pt x="158" y="3529"/>
                      <a:pt x="347" y="3529"/>
                    </a:cubicBezTo>
                    <a:lnTo>
                      <a:pt x="5199" y="3529"/>
                    </a:lnTo>
                    <a:cubicBezTo>
                      <a:pt x="5388" y="3529"/>
                      <a:pt x="5546" y="3371"/>
                      <a:pt x="5546" y="3182"/>
                    </a:cubicBezTo>
                    <a:lnTo>
                      <a:pt x="5546" y="2143"/>
                    </a:lnTo>
                    <a:cubicBezTo>
                      <a:pt x="5546" y="1292"/>
                      <a:pt x="5168" y="536"/>
                      <a:pt x="4538" y="0"/>
                    </a:cubicBezTo>
                    <a:cubicBezTo>
                      <a:pt x="4096" y="473"/>
                      <a:pt x="3466" y="756"/>
                      <a:pt x="2805" y="756"/>
                    </a:cubicBezTo>
                    <a:cubicBezTo>
                      <a:pt x="2143" y="756"/>
                      <a:pt x="1513" y="504"/>
                      <a:pt x="1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4" name="Google Shape;272;p19"/>
              <p:cNvSpPr/>
              <p:nvPr/>
            </p:nvSpPr>
            <p:spPr>
              <a:xfrm>
                <a:off x="2193775" y="3460400"/>
                <a:ext cx="140225" cy="8982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3593" extrusionOk="0">
                    <a:moveTo>
                      <a:pt x="1009" y="1"/>
                    </a:moveTo>
                    <a:cubicBezTo>
                      <a:pt x="379" y="537"/>
                      <a:pt x="1" y="1261"/>
                      <a:pt x="1" y="2143"/>
                    </a:cubicBezTo>
                    <a:lnTo>
                      <a:pt x="1" y="3246"/>
                    </a:lnTo>
                    <a:cubicBezTo>
                      <a:pt x="1" y="3435"/>
                      <a:pt x="158" y="3592"/>
                      <a:pt x="347" y="3592"/>
                    </a:cubicBezTo>
                    <a:lnTo>
                      <a:pt x="5262" y="3592"/>
                    </a:lnTo>
                    <a:cubicBezTo>
                      <a:pt x="5451" y="3592"/>
                      <a:pt x="5609" y="3435"/>
                      <a:pt x="5609" y="3246"/>
                    </a:cubicBezTo>
                    <a:lnTo>
                      <a:pt x="5609" y="2143"/>
                    </a:lnTo>
                    <a:cubicBezTo>
                      <a:pt x="5577" y="1261"/>
                      <a:pt x="5199" y="537"/>
                      <a:pt x="4569" y="1"/>
                    </a:cubicBezTo>
                    <a:cubicBezTo>
                      <a:pt x="4128" y="474"/>
                      <a:pt x="3498" y="757"/>
                      <a:pt x="2773" y="757"/>
                    </a:cubicBezTo>
                    <a:cubicBezTo>
                      <a:pt x="2080" y="757"/>
                      <a:pt x="1450" y="474"/>
                      <a:pt x="1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/>
              </a:p>
            </p:txBody>
          </p:sp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6D825DD-367A-49B2-A73E-7D6ECEC2A0F5}"/>
              </a:ext>
            </a:extLst>
          </p:cNvPr>
          <p:cNvGrpSpPr/>
          <p:nvPr/>
        </p:nvGrpSpPr>
        <p:grpSpPr>
          <a:xfrm>
            <a:off x="4132397" y="3244319"/>
            <a:ext cx="532481" cy="411480"/>
            <a:chOff x="4311401" y="3225365"/>
            <a:chExt cx="532481" cy="411480"/>
          </a:xfrm>
        </p:grpSpPr>
        <p:sp>
          <p:nvSpPr>
            <p:cNvPr id="40" name="Oval 21"/>
            <p:cNvSpPr/>
            <p:nvPr/>
          </p:nvSpPr>
          <p:spPr>
            <a:xfrm>
              <a:off x="4311401" y="3225365"/>
              <a:ext cx="532481" cy="411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4">
              <a:extLst>
                <a:ext uri="{FF2B5EF4-FFF2-40B4-BE49-F238E27FC236}">
                  <a16:creationId xmlns:a16="http://schemas.microsoft.com/office/drawing/2014/main" id="{F6337D33-D431-4CF8-BA55-A0330DCA3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31356E">
                  <a:tint val="45000"/>
                  <a:satMod val="400000"/>
                </a:srgbClr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02959" y="3325112"/>
              <a:ext cx="169589" cy="21198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883B85-519E-4C00-A9AA-A4FB2035D953}"/>
              </a:ext>
            </a:extLst>
          </p:cNvPr>
          <p:cNvGrpSpPr/>
          <p:nvPr/>
        </p:nvGrpSpPr>
        <p:grpSpPr>
          <a:xfrm>
            <a:off x="4241533" y="4198381"/>
            <a:ext cx="532481" cy="411480"/>
            <a:chOff x="4628803" y="4198381"/>
            <a:chExt cx="532481" cy="411480"/>
          </a:xfrm>
        </p:grpSpPr>
        <p:sp>
          <p:nvSpPr>
            <p:cNvPr id="23" name="Oval 22"/>
            <p:cNvSpPr/>
            <p:nvPr/>
          </p:nvSpPr>
          <p:spPr>
            <a:xfrm>
              <a:off x="4628803" y="4198381"/>
              <a:ext cx="532481" cy="411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5CDF8B5A-BDC0-4437-8AF8-55F960C8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31356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30702" y="4265272"/>
              <a:ext cx="287633" cy="277697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D44BE32-CB5E-478B-B6F0-817B5F6FB601}"/>
              </a:ext>
            </a:extLst>
          </p:cNvPr>
          <p:cNvGrpSpPr/>
          <p:nvPr/>
        </p:nvGrpSpPr>
        <p:grpSpPr>
          <a:xfrm>
            <a:off x="3879453" y="2316826"/>
            <a:ext cx="532481" cy="411480"/>
            <a:chOff x="4052907" y="2306358"/>
            <a:chExt cx="532481" cy="411480"/>
          </a:xfrm>
        </p:grpSpPr>
        <p:sp>
          <p:nvSpPr>
            <p:cNvPr id="39" name="Oval 20"/>
            <p:cNvSpPr/>
            <p:nvPr/>
          </p:nvSpPr>
          <p:spPr>
            <a:xfrm>
              <a:off x="4052907" y="2306358"/>
              <a:ext cx="532481" cy="411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24B3085A-FAC1-4C3D-92A0-7BCCAF84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31356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00737" y="2369551"/>
              <a:ext cx="241553" cy="241553"/>
            </a:xfrm>
            <a:prstGeom prst="rect">
              <a:avLst/>
            </a:prstGeom>
            <a:noFill/>
          </p:spPr>
        </p:pic>
      </p:grpSp>
      <p:pic>
        <p:nvPicPr>
          <p:cNvPr id="58" name="Picture 11"/>
          <p:cNvPicPr>
            <a:picLocks noChangeAspect="1"/>
          </p:cNvPicPr>
          <p:nvPr/>
        </p:nvPicPr>
        <p:blipFill>
          <a:blip r:embed="rId8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49275" y="4140477"/>
            <a:ext cx="4229918" cy="3407006"/>
          </a:xfrm>
          <a:prstGeom prst="rect">
            <a:avLst/>
          </a:prstGeom>
        </p:spPr>
      </p:pic>
      <p:grpSp>
        <p:nvGrpSpPr>
          <p:cNvPr id="59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1030997">
            <a:off x="-399564" y="1788307"/>
            <a:ext cx="4456678" cy="5919344"/>
            <a:chOff x="-3019651" y="-4760265"/>
            <a:chExt cx="9879168" cy="14834327"/>
          </a:xfrm>
          <a:solidFill>
            <a:srgbClr val="EEECE1"/>
          </a:solidFill>
        </p:grpSpPr>
        <p:sp>
          <p:nvSpPr>
            <p:cNvPr id="60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3019651" y="-4760265"/>
              <a:ext cx="6793218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15">
              <a:extLst>
                <a:ext uri="{FF2B5EF4-FFF2-40B4-BE49-F238E27FC236}">
                  <a16:creationId xmlns:a16="http://schemas.microsoft.com/office/drawing/2014/main" id="{C93B1AB3-2023-4170-B59B-B0C6C5E74357}"/>
                </a:ext>
              </a:extLst>
            </p:cNvPr>
            <p:cNvSpPr/>
            <p:nvPr/>
          </p:nvSpPr>
          <p:spPr>
            <a:xfrm rot="3029280">
              <a:off x="4209150" y="7423695"/>
              <a:ext cx="2473379" cy="2827355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15">
              <a:extLst>
                <a:ext uri="{FF2B5EF4-FFF2-40B4-BE49-F238E27FC236}">
                  <a16:creationId xmlns:a16="http://schemas.microsoft.com/office/drawing/2014/main" id="{EC4AFA84-414D-4898-9950-CD978BCE5990}"/>
                </a:ext>
              </a:extLst>
            </p:cNvPr>
            <p:cNvSpPr/>
            <p:nvPr/>
          </p:nvSpPr>
          <p:spPr>
            <a:xfrm>
              <a:off x="3497753" y="-1110819"/>
              <a:ext cx="2187790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33745" y="112906"/>
            <a:ext cx="891540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Обсуждаемые направления работы отрасли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2021 – 2022 учебный год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13294-6549-48B5-BCAB-C47BA2E3C0D2}"/>
              </a:ext>
            </a:extLst>
          </p:cNvPr>
          <p:cNvSpPr txBox="1"/>
          <p:nvPr/>
        </p:nvSpPr>
        <p:spPr>
          <a:xfrm>
            <a:off x="288287" y="3228194"/>
            <a:ext cx="31525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https://do.krd.ru/node/832</a:t>
            </a:r>
            <a:endParaRPr lang="ru-RU" sz="20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https://do.krd.ru/node/833</a:t>
            </a:r>
            <a:endParaRPr lang="ru-RU" sz="20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8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1BAC7-F8BD-43F6-AD1D-885D87778FA8}"/>
              </a:ext>
            </a:extLst>
          </p:cNvPr>
          <p:cNvSpPr txBox="1"/>
          <p:nvPr/>
        </p:nvSpPr>
        <p:spPr>
          <a:xfrm>
            <a:off x="-219352" y="2284716"/>
            <a:ext cx="417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доступна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сайте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департамента образования:</a:t>
            </a:r>
          </a:p>
        </p:txBody>
      </p:sp>
      <p:pic>
        <p:nvPicPr>
          <p:cNvPr id="42" name="Picture 23">
            <a:extLst>
              <a:ext uri="{FF2B5EF4-FFF2-40B4-BE49-F238E27FC236}">
                <a16:creationId xmlns:a16="http://schemas.microsoft.com/office/drawing/2014/main" id="{E4E81252-D5E4-4453-A656-67FCAAC441C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58996" y="2337069"/>
            <a:ext cx="258581" cy="3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2" b="6722"/>
          <a:stretch/>
        </p:blipFill>
        <p:spPr>
          <a:xfrm>
            <a:off x="14881" y="597632"/>
            <a:ext cx="2996235" cy="3590925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F306104-D564-4C32-8128-789D31D9706C}"/>
              </a:ext>
            </a:extLst>
          </p:cNvPr>
          <p:cNvSpPr/>
          <p:nvPr/>
        </p:nvSpPr>
        <p:spPr>
          <a:xfrm rot="7173568">
            <a:off x="1469872" y="147656"/>
            <a:ext cx="8612628" cy="6833706"/>
          </a:xfrm>
          <a:custGeom>
            <a:avLst/>
            <a:gdLst>
              <a:gd name="connsiteX0" fmla="*/ 2531709 w 8612628"/>
              <a:gd name="connsiteY0" fmla="*/ 6833706 h 6833706"/>
              <a:gd name="connsiteX1" fmla="*/ 0 w 8612628"/>
              <a:gd name="connsiteY1" fmla="*/ 2369741 h 6833706"/>
              <a:gd name="connsiteX2" fmla="*/ 4178379 w 8612628"/>
              <a:gd name="connsiteY2" fmla="*/ 0 h 6833706"/>
              <a:gd name="connsiteX3" fmla="*/ 4736935 w 8612628"/>
              <a:gd name="connsiteY3" fmla="*/ 0 h 6833706"/>
              <a:gd name="connsiteX4" fmla="*/ 8612628 w 8612628"/>
              <a:gd name="connsiteY4" fmla="*/ 6833706 h 683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628" h="6833706">
                <a:moveTo>
                  <a:pt x="2531709" y="6833706"/>
                </a:moveTo>
                <a:lnTo>
                  <a:pt x="0" y="2369741"/>
                </a:lnTo>
                <a:lnTo>
                  <a:pt x="4178379" y="0"/>
                </a:lnTo>
                <a:lnTo>
                  <a:pt x="4736935" y="0"/>
                </a:lnTo>
                <a:lnTo>
                  <a:pt x="8612628" y="6833706"/>
                </a:lnTo>
                <a:close/>
              </a:path>
            </a:pathLst>
          </a:cu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0065" y="3784332"/>
            <a:ext cx="1569479" cy="135916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685735" y="481013"/>
            <a:ext cx="527971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Иммануил Кант</a:t>
            </a:r>
          </a:p>
          <a:p>
            <a:pPr algn="r">
              <a:lnSpc>
                <a:spcPts val="21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основоположник немецкой</a:t>
            </a:r>
          </a:p>
          <a:p>
            <a:pPr algn="r">
              <a:lnSpc>
                <a:spcPts val="21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классической философии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14767" y="2750406"/>
            <a:ext cx="682465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ru-RU" sz="2750" dirty="0">
                <a:solidFill>
                  <a:srgbClr val="31356E"/>
                </a:solidFill>
                <a:latin typeface="Arial Black" panose="020B0A04020102020204" pitchFamily="34" charset="0"/>
              </a:rPr>
              <a:t>«В мире есть две сложные</a:t>
            </a:r>
          </a:p>
          <a:p>
            <a:pPr algn="ctr">
              <a:lnSpc>
                <a:spcPts val="2970"/>
              </a:lnSpc>
            </a:pPr>
            <a:r>
              <a:rPr lang="ru-RU" sz="2750" dirty="0">
                <a:solidFill>
                  <a:srgbClr val="31356E"/>
                </a:solidFill>
                <a:latin typeface="Arial Black" panose="020B0A04020102020204" pitchFamily="34" charset="0"/>
              </a:rPr>
              <a:t> вещи – воспитывать </a:t>
            </a:r>
          </a:p>
          <a:p>
            <a:pPr algn="ctr">
              <a:lnSpc>
                <a:spcPts val="2970"/>
              </a:lnSpc>
            </a:pPr>
            <a:r>
              <a:rPr lang="ru-RU" sz="2750" dirty="0">
                <a:solidFill>
                  <a:srgbClr val="31356E"/>
                </a:solidFill>
                <a:latin typeface="Arial Black" panose="020B0A04020102020204" pitchFamily="34" charset="0"/>
              </a:rPr>
              <a:t>и управлять»</a:t>
            </a:r>
            <a:r>
              <a:rPr lang="ru-RU" sz="1050" dirty="0">
                <a:solidFill>
                  <a:srgbClr val="31356E"/>
                </a:solidFill>
                <a:latin typeface="Arial Black" panose="020B0A04020102020204" pitchFamily="34" charset="0"/>
              </a:rPr>
              <a:t>.</a:t>
            </a:r>
            <a:endParaRPr lang="en-US" sz="1050" dirty="0">
              <a:solidFill>
                <a:srgbClr val="31356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F8BE9F56-C521-455E-A672-7A8A88C73653}"/>
              </a:ext>
            </a:extLst>
          </p:cNvPr>
          <p:cNvSpPr/>
          <p:nvPr/>
        </p:nvSpPr>
        <p:spPr>
          <a:xfrm rot="16200000">
            <a:off x="8603458" y="4602957"/>
            <a:ext cx="481013" cy="600072"/>
          </a:xfrm>
          <a:prstGeom prst="rtTriangle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Квадратная академическая шапочка со сплошной заливкой">
            <a:hlinkClick r:id="rId3" action="ppaction://hlinksldjump"/>
            <a:extLst>
              <a:ext uri="{FF2B5EF4-FFF2-40B4-BE49-F238E27FC236}">
                <a16:creationId xmlns:a16="http://schemas.microsoft.com/office/drawing/2014/main" id="{4757D8DF-7CFB-4A6A-A083-4B7CEBF68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2879" y="4742165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577D44-A4D8-4467-A7B9-FD36DF765D67}"/>
              </a:ext>
            </a:extLst>
          </p:cNvPr>
          <p:cNvSpPr txBox="1"/>
          <p:nvPr/>
        </p:nvSpPr>
        <p:spPr>
          <a:xfrm>
            <a:off x="2861048" y="1922763"/>
            <a:ext cx="3271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Схема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управленческого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цикла</a:t>
            </a: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76CF6D18-3EE2-418B-B6BB-1F3C0A0B7334}"/>
              </a:ext>
            </a:extLst>
          </p:cNvPr>
          <p:cNvGrpSpPr/>
          <p:nvPr/>
        </p:nvGrpSpPr>
        <p:grpSpPr>
          <a:xfrm>
            <a:off x="-484240" y="76767"/>
            <a:ext cx="10112480" cy="5066733"/>
            <a:chOff x="-511280" y="452134"/>
            <a:chExt cx="9919295" cy="4758978"/>
          </a:xfrm>
        </p:grpSpPr>
        <p:sp>
          <p:nvSpPr>
            <p:cNvPr id="36" name="Rectangle 35"/>
            <p:cNvSpPr/>
            <p:nvPr/>
          </p:nvSpPr>
          <p:spPr>
            <a:xfrm>
              <a:off x="5723455" y="576544"/>
              <a:ext cx="2648104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Цели и задачи</a:t>
              </a:r>
              <a:endParaRPr lang="en-US" sz="1800" b="1" cap="small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59911" y="2128375"/>
              <a:ext cx="2648104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Показатели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77799" y="3821102"/>
              <a:ext cx="2648104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Мониторинг показателей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53295" y="4735437"/>
              <a:ext cx="4127389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результатов мониторинга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139866" y="3836655"/>
              <a:ext cx="2648104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Адресные рекомендации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511280" y="1692676"/>
              <a:ext cx="2648104" cy="776621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Мероприятия,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меры, управленческие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решения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-258425" y="452134"/>
              <a:ext cx="3238096" cy="47567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эффективности принятых мер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DA12202-EA22-49C0-9C37-B8A2FC236A4E}"/>
                </a:ext>
              </a:extLst>
            </p:cNvPr>
            <p:cNvGrpSpPr/>
            <p:nvPr/>
          </p:nvGrpSpPr>
          <p:grpSpPr>
            <a:xfrm>
              <a:off x="5087166" y="3077081"/>
              <a:ext cx="1510358" cy="1335852"/>
              <a:chOff x="3076366" y="2665071"/>
              <a:chExt cx="1547025" cy="1450493"/>
            </a:xfrm>
            <a:solidFill>
              <a:srgbClr val="B3A2C7"/>
            </a:solidFill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3076366" y="2665071"/>
                <a:ext cx="1547025" cy="1450493"/>
              </a:xfrm>
              <a:custGeom>
                <a:avLst/>
                <a:gdLst>
                  <a:gd name="connsiteX0" fmla="*/ 431666 w 1755360"/>
                  <a:gd name="connsiteY0" fmla="*/ 0 h 1778266"/>
                  <a:gd name="connsiteX1" fmla="*/ 1755360 w 1755360"/>
                  <a:gd name="connsiteY1" fmla="*/ 302087 h 1778266"/>
                  <a:gd name="connsiteX2" fmla="*/ 1740273 w 1755360"/>
                  <a:gd name="connsiteY2" fmla="*/ 361642 h 1778266"/>
                  <a:gd name="connsiteX3" fmla="*/ 1725186 w 1755360"/>
                  <a:gd name="connsiteY3" fmla="*/ 421198 h 1778266"/>
                  <a:gd name="connsiteX4" fmla="*/ 1706923 w 1755360"/>
                  <a:gd name="connsiteY4" fmla="*/ 480753 h 1778266"/>
                  <a:gd name="connsiteX5" fmla="*/ 1687072 w 1755360"/>
                  <a:gd name="connsiteY5" fmla="*/ 538720 h 1778266"/>
                  <a:gd name="connsiteX6" fmla="*/ 1665633 w 1755360"/>
                  <a:gd name="connsiteY6" fmla="*/ 596688 h 1778266"/>
                  <a:gd name="connsiteX7" fmla="*/ 1642605 w 1755360"/>
                  <a:gd name="connsiteY7" fmla="*/ 653067 h 1778266"/>
                  <a:gd name="connsiteX8" fmla="*/ 1619578 w 1755360"/>
                  <a:gd name="connsiteY8" fmla="*/ 709446 h 1778266"/>
                  <a:gd name="connsiteX9" fmla="*/ 1594169 w 1755360"/>
                  <a:gd name="connsiteY9" fmla="*/ 764237 h 1778266"/>
                  <a:gd name="connsiteX10" fmla="*/ 1537791 w 1755360"/>
                  <a:gd name="connsiteY10" fmla="*/ 873024 h 1778266"/>
                  <a:gd name="connsiteX11" fmla="*/ 1475062 w 1755360"/>
                  <a:gd name="connsiteY11" fmla="*/ 977842 h 1778266"/>
                  <a:gd name="connsiteX12" fmla="*/ 1407568 w 1755360"/>
                  <a:gd name="connsiteY12" fmla="*/ 1078689 h 1778266"/>
                  <a:gd name="connsiteX13" fmla="*/ 1334515 w 1755360"/>
                  <a:gd name="connsiteY13" fmla="*/ 1174772 h 1778266"/>
                  <a:gd name="connsiteX14" fmla="*/ 1256699 w 1755360"/>
                  <a:gd name="connsiteY14" fmla="*/ 1267678 h 1778266"/>
                  <a:gd name="connsiteX15" fmla="*/ 1174912 w 1755360"/>
                  <a:gd name="connsiteY15" fmla="*/ 1355820 h 1778266"/>
                  <a:gd name="connsiteX16" fmla="*/ 1085978 w 1755360"/>
                  <a:gd name="connsiteY16" fmla="*/ 1439992 h 1778266"/>
                  <a:gd name="connsiteX17" fmla="*/ 993075 w 1755360"/>
                  <a:gd name="connsiteY17" fmla="*/ 1517811 h 1778266"/>
                  <a:gd name="connsiteX18" fmla="*/ 895407 w 1755360"/>
                  <a:gd name="connsiteY18" fmla="*/ 1590865 h 1778266"/>
                  <a:gd name="connsiteX19" fmla="*/ 793769 w 1755360"/>
                  <a:gd name="connsiteY19" fmla="*/ 1659155 h 1778266"/>
                  <a:gd name="connsiteX20" fmla="*/ 688161 w 1755360"/>
                  <a:gd name="connsiteY20" fmla="*/ 1721887 h 1778266"/>
                  <a:gd name="connsiteX21" fmla="*/ 578582 w 1755360"/>
                  <a:gd name="connsiteY21" fmla="*/ 1778266 h 1778266"/>
                  <a:gd name="connsiteX22" fmla="*/ 0 w 1755360"/>
                  <a:gd name="connsiteY22" fmla="*/ 578800 h 1778266"/>
                  <a:gd name="connsiteX23" fmla="*/ 216196 w 1755360"/>
                  <a:gd name="connsiteY23" fmla="*/ 295114 h 177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55360" h="1778266">
                    <a:moveTo>
                      <a:pt x="431666" y="0"/>
                    </a:moveTo>
                    <a:lnTo>
                      <a:pt x="1755360" y="302087"/>
                    </a:lnTo>
                    <a:lnTo>
                      <a:pt x="1740273" y="361642"/>
                    </a:lnTo>
                    <a:lnTo>
                      <a:pt x="1725186" y="421198"/>
                    </a:lnTo>
                    <a:lnTo>
                      <a:pt x="1706923" y="480753"/>
                    </a:lnTo>
                    <a:lnTo>
                      <a:pt x="1687072" y="538720"/>
                    </a:lnTo>
                    <a:lnTo>
                      <a:pt x="1665633" y="596688"/>
                    </a:lnTo>
                    <a:lnTo>
                      <a:pt x="1642605" y="653067"/>
                    </a:lnTo>
                    <a:lnTo>
                      <a:pt x="1619578" y="709446"/>
                    </a:lnTo>
                    <a:lnTo>
                      <a:pt x="1594169" y="764237"/>
                    </a:lnTo>
                    <a:lnTo>
                      <a:pt x="1537791" y="873024"/>
                    </a:lnTo>
                    <a:lnTo>
                      <a:pt x="1475062" y="977842"/>
                    </a:lnTo>
                    <a:lnTo>
                      <a:pt x="1407568" y="1078689"/>
                    </a:lnTo>
                    <a:lnTo>
                      <a:pt x="1334515" y="1174772"/>
                    </a:lnTo>
                    <a:lnTo>
                      <a:pt x="1256699" y="1267678"/>
                    </a:lnTo>
                    <a:lnTo>
                      <a:pt x="1174912" y="1355820"/>
                    </a:lnTo>
                    <a:lnTo>
                      <a:pt x="1085978" y="1439992"/>
                    </a:lnTo>
                    <a:lnTo>
                      <a:pt x="993075" y="1517811"/>
                    </a:lnTo>
                    <a:lnTo>
                      <a:pt x="895407" y="1590865"/>
                    </a:lnTo>
                    <a:lnTo>
                      <a:pt x="793769" y="1659155"/>
                    </a:lnTo>
                    <a:lnTo>
                      <a:pt x="688161" y="1721887"/>
                    </a:lnTo>
                    <a:lnTo>
                      <a:pt x="578582" y="1778266"/>
                    </a:lnTo>
                    <a:lnTo>
                      <a:pt x="0" y="578800"/>
                    </a:lnTo>
                    <a:lnTo>
                      <a:pt x="216196" y="295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983361" y="3305243"/>
                <a:ext cx="301191" cy="27876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58" name="Google Shape;763;p31">
                <a:extLst>
                  <a:ext uri="{FF2B5EF4-FFF2-40B4-BE49-F238E27FC236}">
                    <a16:creationId xmlns:a16="http://schemas.microsoft.com/office/drawing/2014/main" id="{4BC28EFB-9A0E-4011-80B4-3C5F69F6A21D}"/>
                  </a:ext>
                </a:extLst>
              </p:cNvPr>
              <p:cNvSpPr/>
              <p:nvPr/>
            </p:nvSpPr>
            <p:spPr>
              <a:xfrm>
                <a:off x="3822439" y="2958960"/>
                <a:ext cx="202388" cy="18728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5955" extrusionOk="0">
                    <a:moveTo>
                      <a:pt x="852" y="819"/>
                    </a:moveTo>
                    <a:cubicBezTo>
                      <a:pt x="3088" y="1008"/>
                      <a:pt x="4884" y="2836"/>
                      <a:pt x="5105" y="5073"/>
                    </a:cubicBezTo>
                    <a:lnTo>
                      <a:pt x="852" y="5073"/>
                    </a:lnTo>
                    <a:lnTo>
                      <a:pt x="852" y="819"/>
                    </a:lnTo>
                    <a:close/>
                    <a:moveTo>
                      <a:pt x="442" y="0"/>
                    </a:moveTo>
                    <a:cubicBezTo>
                      <a:pt x="221" y="0"/>
                      <a:pt x="1" y="189"/>
                      <a:pt x="1" y="441"/>
                    </a:cubicBezTo>
                    <a:lnTo>
                      <a:pt x="1" y="5514"/>
                    </a:lnTo>
                    <a:cubicBezTo>
                      <a:pt x="1" y="5734"/>
                      <a:pt x="221" y="5955"/>
                      <a:pt x="442" y="5955"/>
                    </a:cubicBezTo>
                    <a:lnTo>
                      <a:pt x="5514" y="5955"/>
                    </a:lnTo>
                    <a:cubicBezTo>
                      <a:pt x="5766" y="5955"/>
                      <a:pt x="5955" y="5734"/>
                      <a:pt x="5955" y="5514"/>
                    </a:cubicBezTo>
                    <a:cubicBezTo>
                      <a:pt x="5955" y="2426"/>
                      <a:pt x="3466" y="0"/>
                      <a:pt x="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E590F46-FB38-4FD1-88FF-81272F7E0D6B}"/>
                </a:ext>
              </a:extLst>
            </p:cNvPr>
            <p:cNvGrpSpPr/>
            <p:nvPr/>
          </p:nvGrpSpPr>
          <p:grpSpPr>
            <a:xfrm>
              <a:off x="4672202" y="525622"/>
              <a:ext cx="1462909" cy="1239248"/>
              <a:chOff x="2733222" y="660797"/>
              <a:chExt cx="1498424" cy="1345598"/>
            </a:xfrm>
            <a:solidFill>
              <a:srgbClr val="B3A2C7"/>
            </a:solidFill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733222" y="660797"/>
                <a:ext cx="1498424" cy="1345598"/>
              </a:xfrm>
              <a:custGeom>
                <a:avLst/>
                <a:gdLst>
                  <a:gd name="connsiteX0" fmla="*/ 0 w 1700213"/>
                  <a:gd name="connsiteY0" fmla="*/ 0 h 1649668"/>
                  <a:gd name="connsiteX1" fmla="*/ 61913 w 1700213"/>
                  <a:gd name="connsiteY1" fmla="*/ 1588 h 1649668"/>
                  <a:gd name="connsiteX2" fmla="*/ 123032 w 1700213"/>
                  <a:gd name="connsiteY2" fmla="*/ 3175 h 1649668"/>
                  <a:gd name="connsiteX3" fmla="*/ 185738 w 1700213"/>
                  <a:gd name="connsiteY3" fmla="*/ 7938 h 1649668"/>
                  <a:gd name="connsiteX4" fmla="*/ 246857 w 1700213"/>
                  <a:gd name="connsiteY4" fmla="*/ 14288 h 1649668"/>
                  <a:gd name="connsiteX5" fmla="*/ 307182 w 1700213"/>
                  <a:gd name="connsiteY5" fmla="*/ 21431 h 1649668"/>
                  <a:gd name="connsiteX6" fmla="*/ 366713 w 1700213"/>
                  <a:gd name="connsiteY6" fmla="*/ 32544 h 1649668"/>
                  <a:gd name="connsiteX7" fmla="*/ 427832 w 1700213"/>
                  <a:gd name="connsiteY7" fmla="*/ 42863 h 1649668"/>
                  <a:gd name="connsiteX8" fmla="*/ 487363 w 1700213"/>
                  <a:gd name="connsiteY8" fmla="*/ 54769 h 1649668"/>
                  <a:gd name="connsiteX9" fmla="*/ 546894 w 1700213"/>
                  <a:gd name="connsiteY9" fmla="*/ 70644 h 1649668"/>
                  <a:gd name="connsiteX10" fmla="*/ 604838 w 1700213"/>
                  <a:gd name="connsiteY10" fmla="*/ 85725 h 1649668"/>
                  <a:gd name="connsiteX11" fmla="*/ 662782 w 1700213"/>
                  <a:gd name="connsiteY11" fmla="*/ 103981 h 1649668"/>
                  <a:gd name="connsiteX12" fmla="*/ 720725 w 1700213"/>
                  <a:gd name="connsiteY12" fmla="*/ 123825 h 1649668"/>
                  <a:gd name="connsiteX13" fmla="*/ 777082 w 1700213"/>
                  <a:gd name="connsiteY13" fmla="*/ 143669 h 1649668"/>
                  <a:gd name="connsiteX14" fmla="*/ 833438 w 1700213"/>
                  <a:gd name="connsiteY14" fmla="*/ 166688 h 1649668"/>
                  <a:gd name="connsiteX15" fmla="*/ 889794 w 1700213"/>
                  <a:gd name="connsiteY15" fmla="*/ 190500 h 1649668"/>
                  <a:gd name="connsiteX16" fmla="*/ 944563 w 1700213"/>
                  <a:gd name="connsiteY16" fmla="*/ 216694 h 1649668"/>
                  <a:gd name="connsiteX17" fmla="*/ 1050925 w 1700213"/>
                  <a:gd name="connsiteY17" fmla="*/ 271463 h 1649668"/>
                  <a:gd name="connsiteX18" fmla="*/ 1156494 w 1700213"/>
                  <a:gd name="connsiteY18" fmla="*/ 332581 h 1649668"/>
                  <a:gd name="connsiteX19" fmla="*/ 1257301 w 1700213"/>
                  <a:gd name="connsiteY19" fmla="*/ 399256 h 1649668"/>
                  <a:gd name="connsiteX20" fmla="*/ 1354932 w 1700213"/>
                  <a:gd name="connsiteY20" fmla="*/ 473075 h 1649668"/>
                  <a:gd name="connsiteX21" fmla="*/ 1447801 w 1700213"/>
                  <a:gd name="connsiteY21" fmla="*/ 551656 h 1649668"/>
                  <a:gd name="connsiteX22" fmla="*/ 1537494 w 1700213"/>
                  <a:gd name="connsiteY22" fmla="*/ 635794 h 1649668"/>
                  <a:gd name="connsiteX23" fmla="*/ 1621632 w 1700213"/>
                  <a:gd name="connsiteY23" fmla="*/ 725488 h 1649668"/>
                  <a:gd name="connsiteX24" fmla="*/ 1700213 w 1700213"/>
                  <a:gd name="connsiteY24" fmla="*/ 819944 h 1649668"/>
                  <a:gd name="connsiteX25" fmla="*/ 660267 w 1700213"/>
                  <a:gd name="connsiteY25" fmla="*/ 1649668 h 1649668"/>
                  <a:gd name="connsiteX26" fmla="*/ 318902 w 1700213"/>
                  <a:gd name="connsiteY26" fmla="*/ 1474309 h 1649668"/>
                  <a:gd name="connsiteX27" fmla="*/ 0 w 1700213"/>
                  <a:gd name="connsiteY27" fmla="*/ 1312853 h 164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00213" h="1649668">
                    <a:moveTo>
                      <a:pt x="0" y="0"/>
                    </a:moveTo>
                    <a:lnTo>
                      <a:pt x="61913" y="1588"/>
                    </a:lnTo>
                    <a:lnTo>
                      <a:pt x="123032" y="3175"/>
                    </a:lnTo>
                    <a:lnTo>
                      <a:pt x="185738" y="7938"/>
                    </a:lnTo>
                    <a:lnTo>
                      <a:pt x="246857" y="14288"/>
                    </a:lnTo>
                    <a:lnTo>
                      <a:pt x="307182" y="21431"/>
                    </a:lnTo>
                    <a:lnTo>
                      <a:pt x="366713" y="32544"/>
                    </a:lnTo>
                    <a:lnTo>
                      <a:pt x="427832" y="42863"/>
                    </a:lnTo>
                    <a:lnTo>
                      <a:pt x="487363" y="54769"/>
                    </a:lnTo>
                    <a:lnTo>
                      <a:pt x="546894" y="70644"/>
                    </a:lnTo>
                    <a:lnTo>
                      <a:pt x="604838" y="85725"/>
                    </a:lnTo>
                    <a:lnTo>
                      <a:pt x="662782" y="103981"/>
                    </a:lnTo>
                    <a:lnTo>
                      <a:pt x="720725" y="123825"/>
                    </a:lnTo>
                    <a:lnTo>
                      <a:pt x="777082" y="143669"/>
                    </a:lnTo>
                    <a:lnTo>
                      <a:pt x="833438" y="166688"/>
                    </a:lnTo>
                    <a:lnTo>
                      <a:pt x="889794" y="190500"/>
                    </a:lnTo>
                    <a:lnTo>
                      <a:pt x="944563" y="216694"/>
                    </a:lnTo>
                    <a:lnTo>
                      <a:pt x="1050925" y="271463"/>
                    </a:lnTo>
                    <a:lnTo>
                      <a:pt x="1156494" y="332581"/>
                    </a:lnTo>
                    <a:lnTo>
                      <a:pt x="1257301" y="399256"/>
                    </a:lnTo>
                    <a:lnTo>
                      <a:pt x="1354932" y="473075"/>
                    </a:lnTo>
                    <a:lnTo>
                      <a:pt x="1447801" y="551656"/>
                    </a:lnTo>
                    <a:lnTo>
                      <a:pt x="1537494" y="635794"/>
                    </a:lnTo>
                    <a:lnTo>
                      <a:pt x="1621632" y="725488"/>
                    </a:lnTo>
                    <a:lnTo>
                      <a:pt x="1700213" y="819944"/>
                    </a:lnTo>
                    <a:lnTo>
                      <a:pt x="660267" y="1649668"/>
                    </a:lnTo>
                    <a:lnTo>
                      <a:pt x="318902" y="1474309"/>
                    </a:lnTo>
                    <a:lnTo>
                      <a:pt x="0" y="13128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304548" y="869731"/>
                <a:ext cx="301191" cy="27876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9" name="Google Shape;764;p31">
                <a:extLst>
                  <a:ext uri="{FF2B5EF4-FFF2-40B4-BE49-F238E27FC236}">
                    <a16:creationId xmlns:a16="http://schemas.microsoft.com/office/drawing/2014/main" id="{6C2BF019-2632-4401-A34F-FB58681C01BC}"/>
                  </a:ext>
                </a:extLst>
              </p:cNvPr>
              <p:cNvSpPr/>
              <p:nvPr/>
            </p:nvSpPr>
            <p:spPr>
              <a:xfrm>
                <a:off x="2887919" y="1209814"/>
                <a:ext cx="522744" cy="462736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12724" extrusionOk="0">
                    <a:moveTo>
                      <a:pt x="10492" y="1603"/>
                    </a:moveTo>
                    <a:lnTo>
                      <a:pt x="10429" y="1855"/>
                    </a:lnTo>
                    <a:cubicBezTo>
                      <a:pt x="10429" y="1981"/>
                      <a:pt x="10492" y="2138"/>
                      <a:pt x="10555" y="2201"/>
                    </a:cubicBezTo>
                    <a:cubicBezTo>
                      <a:pt x="10649" y="2296"/>
                      <a:pt x="10807" y="2327"/>
                      <a:pt x="10901" y="2327"/>
                    </a:cubicBezTo>
                    <a:lnTo>
                      <a:pt x="11153" y="2296"/>
                    </a:lnTo>
                    <a:lnTo>
                      <a:pt x="10492" y="2957"/>
                    </a:lnTo>
                    <a:lnTo>
                      <a:pt x="9736" y="3083"/>
                    </a:lnTo>
                    <a:lnTo>
                      <a:pt x="9799" y="2296"/>
                    </a:lnTo>
                    <a:lnTo>
                      <a:pt x="10492" y="1603"/>
                    </a:lnTo>
                    <a:close/>
                    <a:moveTo>
                      <a:pt x="6270" y="6108"/>
                    </a:moveTo>
                    <a:cubicBezTo>
                      <a:pt x="6396" y="6108"/>
                      <a:pt x="6459" y="6139"/>
                      <a:pt x="6554" y="6234"/>
                    </a:cubicBezTo>
                    <a:cubicBezTo>
                      <a:pt x="6617" y="6265"/>
                      <a:pt x="6648" y="6391"/>
                      <a:pt x="6648" y="6486"/>
                    </a:cubicBezTo>
                    <a:cubicBezTo>
                      <a:pt x="6648" y="6738"/>
                      <a:pt x="6459" y="6927"/>
                      <a:pt x="6270" y="6927"/>
                    </a:cubicBezTo>
                    <a:cubicBezTo>
                      <a:pt x="6081" y="6927"/>
                      <a:pt x="5861" y="6738"/>
                      <a:pt x="5861" y="6486"/>
                    </a:cubicBezTo>
                    <a:cubicBezTo>
                      <a:pt x="5861" y="6265"/>
                      <a:pt x="6081" y="6108"/>
                      <a:pt x="6270" y="6108"/>
                    </a:cubicBezTo>
                    <a:close/>
                    <a:moveTo>
                      <a:pt x="6176" y="4375"/>
                    </a:moveTo>
                    <a:cubicBezTo>
                      <a:pt x="6617" y="4375"/>
                      <a:pt x="7026" y="4501"/>
                      <a:pt x="7341" y="4722"/>
                    </a:cubicBezTo>
                    <a:lnTo>
                      <a:pt x="6743" y="5320"/>
                    </a:lnTo>
                    <a:cubicBezTo>
                      <a:pt x="6617" y="5289"/>
                      <a:pt x="6428" y="5226"/>
                      <a:pt x="6239" y="5226"/>
                    </a:cubicBezTo>
                    <a:cubicBezTo>
                      <a:pt x="5546" y="5226"/>
                      <a:pt x="5010" y="5793"/>
                      <a:pt x="5010" y="6454"/>
                    </a:cubicBezTo>
                    <a:cubicBezTo>
                      <a:pt x="5010" y="7116"/>
                      <a:pt x="5546" y="7715"/>
                      <a:pt x="6239" y="7715"/>
                    </a:cubicBezTo>
                    <a:cubicBezTo>
                      <a:pt x="6900" y="7715"/>
                      <a:pt x="7467" y="7147"/>
                      <a:pt x="7467" y="6454"/>
                    </a:cubicBezTo>
                    <a:cubicBezTo>
                      <a:pt x="7467" y="6265"/>
                      <a:pt x="7404" y="6108"/>
                      <a:pt x="7341" y="5887"/>
                    </a:cubicBezTo>
                    <a:lnTo>
                      <a:pt x="7908" y="5320"/>
                    </a:lnTo>
                    <a:cubicBezTo>
                      <a:pt x="8160" y="5635"/>
                      <a:pt x="8286" y="6013"/>
                      <a:pt x="8286" y="6454"/>
                    </a:cubicBezTo>
                    <a:cubicBezTo>
                      <a:pt x="8286" y="7588"/>
                      <a:pt x="7341" y="8534"/>
                      <a:pt x="6176" y="8534"/>
                    </a:cubicBezTo>
                    <a:cubicBezTo>
                      <a:pt x="5041" y="8534"/>
                      <a:pt x="4096" y="7588"/>
                      <a:pt x="4096" y="6454"/>
                    </a:cubicBezTo>
                    <a:cubicBezTo>
                      <a:pt x="4096" y="5320"/>
                      <a:pt x="5041" y="4375"/>
                      <a:pt x="6176" y="4375"/>
                    </a:cubicBezTo>
                    <a:close/>
                    <a:moveTo>
                      <a:pt x="6239" y="2800"/>
                    </a:moveTo>
                    <a:cubicBezTo>
                      <a:pt x="7089" y="2800"/>
                      <a:pt x="7908" y="3115"/>
                      <a:pt x="8539" y="3619"/>
                    </a:cubicBezTo>
                    <a:lnTo>
                      <a:pt x="7971" y="4217"/>
                    </a:lnTo>
                    <a:cubicBezTo>
                      <a:pt x="7499" y="3839"/>
                      <a:pt x="6869" y="3619"/>
                      <a:pt x="6239" y="3619"/>
                    </a:cubicBezTo>
                    <a:cubicBezTo>
                      <a:pt x="4600" y="3619"/>
                      <a:pt x="3309" y="4911"/>
                      <a:pt x="3309" y="6486"/>
                    </a:cubicBezTo>
                    <a:cubicBezTo>
                      <a:pt x="3309" y="8124"/>
                      <a:pt x="4632" y="9416"/>
                      <a:pt x="6239" y="9416"/>
                    </a:cubicBezTo>
                    <a:cubicBezTo>
                      <a:pt x="7845" y="9416"/>
                      <a:pt x="9137" y="8124"/>
                      <a:pt x="9137" y="6486"/>
                    </a:cubicBezTo>
                    <a:cubicBezTo>
                      <a:pt x="9137" y="5856"/>
                      <a:pt x="8948" y="5226"/>
                      <a:pt x="8539" y="4753"/>
                    </a:cubicBezTo>
                    <a:lnTo>
                      <a:pt x="9137" y="4154"/>
                    </a:lnTo>
                    <a:cubicBezTo>
                      <a:pt x="9641" y="4816"/>
                      <a:pt x="9956" y="5604"/>
                      <a:pt x="9956" y="6486"/>
                    </a:cubicBezTo>
                    <a:cubicBezTo>
                      <a:pt x="9956" y="8534"/>
                      <a:pt x="8318" y="10235"/>
                      <a:pt x="6239" y="10235"/>
                    </a:cubicBezTo>
                    <a:cubicBezTo>
                      <a:pt x="4191" y="10235"/>
                      <a:pt x="2490" y="8597"/>
                      <a:pt x="2490" y="6486"/>
                    </a:cubicBezTo>
                    <a:cubicBezTo>
                      <a:pt x="2490" y="4438"/>
                      <a:pt x="4128" y="2800"/>
                      <a:pt x="6239" y="2800"/>
                    </a:cubicBezTo>
                    <a:close/>
                    <a:moveTo>
                      <a:pt x="6270" y="1130"/>
                    </a:moveTo>
                    <a:cubicBezTo>
                      <a:pt x="7247" y="1130"/>
                      <a:pt x="8223" y="1414"/>
                      <a:pt x="9074" y="1918"/>
                    </a:cubicBezTo>
                    <a:cubicBezTo>
                      <a:pt x="9074" y="1949"/>
                      <a:pt x="9011" y="2012"/>
                      <a:pt x="9011" y="2044"/>
                    </a:cubicBezTo>
                    <a:lnTo>
                      <a:pt x="8917" y="2831"/>
                    </a:lnTo>
                    <a:cubicBezTo>
                      <a:pt x="8160" y="2296"/>
                      <a:pt x="7247" y="1981"/>
                      <a:pt x="6270" y="1981"/>
                    </a:cubicBezTo>
                    <a:cubicBezTo>
                      <a:pt x="3750" y="1981"/>
                      <a:pt x="1733" y="4028"/>
                      <a:pt x="1733" y="6486"/>
                    </a:cubicBezTo>
                    <a:cubicBezTo>
                      <a:pt x="1733" y="9006"/>
                      <a:pt x="3781" y="11054"/>
                      <a:pt x="6270" y="11054"/>
                    </a:cubicBezTo>
                    <a:cubicBezTo>
                      <a:pt x="8759" y="11054"/>
                      <a:pt x="10807" y="9006"/>
                      <a:pt x="10807" y="6486"/>
                    </a:cubicBezTo>
                    <a:cubicBezTo>
                      <a:pt x="10807" y="5509"/>
                      <a:pt x="10492" y="4596"/>
                      <a:pt x="9925" y="3871"/>
                    </a:cubicBezTo>
                    <a:lnTo>
                      <a:pt x="10712" y="3745"/>
                    </a:lnTo>
                    <a:cubicBezTo>
                      <a:pt x="10744" y="3745"/>
                      <a:pt x="10807" y="3745"/>
                      <a:pt x="10838" y="3713"/>
                    </a:cubicBezTo>
                    <a:cubicBezTo>
                      <a:pt x="11342" y="4533"/>
                      <a:pt x="11626" y="5478"/>
                      <a:pt x="11626" y="6486"/>
                    </a:cubicBezTo>
                    <a:cubicBezTo>
                      <a:pt x="11626" y="9447"/>
                      <a:pt x="9232" y="11873"/>
                      <a:pt x="6270" y="11873"/>
                    </a:cubicBezTo>
                    <a:cubicBezTo>
                      <a:pt x="3309" y="11873"/>
                      <a:pt x="914" y="9479"/>
                      <a:pt x="914" y="6486"/>
                    </a:cubicBezTo>
                    <a:cubicBezTo>
                      <a:pt x="914" y="3524"/>
                      <a:pt x="3309" y="1130"/>
                      <a:pt x="6270" y="1130"/>
                    </a:cubicBezTo>
                    <a:close/>
                    <a:moveTo>
                      <a:pt x="11030" y="0"/>
                    </a:moveTo>
                    <a:cubicBezTo>
                      <a:pt x="10930" y="0"/>
                      <a:pt x="10829" y="37"/>
                      <a:pt x="10744" y="122"/>
                    </a:cubicBezTo>
                    <a:lnTo>
                      <a:pt x="9610" y="1256"/>
                    </a:lnTo>
                    <a:cubicBezTo>
                      <a:pt x="8602" y="594"/>
                      <a:pt x="7467" y="279"/>
                      <a:pt x="6239" y="279"/>
                    </a:cubicBezTo>
                    <a:cubicBezTo>
                      <a:pt x="2805" y="279"/>
                      <a:pt x="1" y="3020"/>
                      <a:pt x="1" y="6486"/>
                    </a:cubicBezTo>
                    <a:cubicBezTo>
                      <a:pt x="1" y="9920"/>
                      <a:pt x="2773" y="12724"/>
                      <a:pt x="6239" y="12724"/>
                    </a:cubicBezTo>
                    <a:cubicBezTo>
                      <a:pt x="9641" y="12724"/>
                      <a:pt x="12445" y="9951"/>
                      <a:pt x="12445" y="6486"/>
                    </a:cubicBezTo>
                    <a:cubicBezTo>
                      <a:pt x="12445" y="5289"/>
                      <a:pt x="12099" y="4123"/>
                      <a:pt x="11468" y="3115"/>
                    </a:cubicBezTo>
                    <a:lnTo>
                      <a:pt x="12603" y="1981"/>
                    </a:lnTo>
                    <a:cubicBezTo>
                      <a:pt x="12877" y="1706"/>
                      <a:pt x="12650" y="1255"/>
                      <a:pt x="12292" y="1255"/>
                    </a:cubicBezTo>
                    <a:cubicBezTo>
                      <a:pt x="12280" y="1255"/>
                      <a:pt x="12268" y="1255"/>
                      <a:pt x="12256" y="1256"/>
                    </a:cubicBezTo>
                    <a:lnTo>
                      <a:pt x="11342" y="1382"/>
                    </a:lnTo>
                    <a:lnTo>
                      <a:pt x="11468" y="468"/>
                    </a:lnTo>
                    <a:cubicBezTo>
                      <a:pt x="11491" y="203"/>
                      <a:pt x="11265" y="0"/>
                      <a:pt x="110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F167A1DC-A926-4A0B-9319-7E023839B41F}"/>
                </a:ext>
              </a:extLst>
            </p:cNvPr>
            <p:cNvGrpSpPr/>
            <p:nvPr/>
          </p:nvGrpSpPr>
          <p:grpSpPr>
            <a:xfrm>
              <a:off x="5458448" y="1510221"/>
              <a:ext cx="1308488" cy="1383354"/>
              <a:chOff x="3341898" y="1365217"/>
              <a:chExt cx="1340254" cy="1502071"/>
            </a:xfrm>
            <a:solidFill>
              <a:srgbClr val="B3A2C7"/>
            </a:solidFill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3341898" y="1365217"/>
                <a:ext cx="1340254" cy="1502071"/>
              </a:xfrm>
              <a:custGeom>
                <a:avLst/>
                <a:gdLst>
                  <a:gd name="connsiteX0" fmla="*/ 1046873 w 1520742"/>
                  <a:gd name="connsiteY0" fmla="*/ 0 h 1841500"/>
                  <a:gd name="connsiteX1" fmla="*/ 1084973 w 1520742"/>
                  <a:gd name="connsiteY1" fmla="*/ 48440 h 1841500"/>
                  <a:gd name="connsiteX2" fmla="*/ 1119898 w 1520742"/>
                  <a:gd name="connsiteY2" fmla="*/ 99262 h 1841500"/>
                  <a:gd name="connsiteX3" fmla="*/ 1154823 w 1520742"/>
                  <a:gd name="connsiteY3" fmla="*/ 149289 h 1841500"/>
                  <a:gd name="connsiteX4" fmla="*/ 1188161 w 1520742"/>
                  <a:gd name="connsiteY4" fmla="*/ 200905 h 1841500"/>
                  <a:gd name="connsiteX5" fmla="*/ 1219911 w 1520742"/>
                  <a:gd name="connsiteY5" fmla="*/ 253316 h 1841500"/>
                  <a:gd name="connsiteX6" fmla="*/ 1250867 w 1520742"/>
                  <a:gd name="connsiteY6" fmla="*/ 306520 h 1841500"/>
                  <a:gd name="connsiteX7" fmla="*/ 1279442 w 1520742"/>
                  <a:gd name="connsiteY7" fmla="*/ 359724 h 1841500"/>
                  <a:gd name="connsiteX8" fmla="*/ 1307223 w 1520742"/>
                  <a:gd name="connsiteY8" fmla="*/ 414516 h 1841500"/>
                  <a:gd name="connsiteX9" fmla="*/ 1331830 w 1520742"/>
                  <a:gd name="connsiteY9" fmla="*/ 469309 h 1841500"/>
                  <a:gd name="connsiteX10" fmla="*/ 1355642 w 1520742"/>
                  <a:gd name="connsiteY10" fmla="*/ 525689 h 1841500"/>
                  <a:gd name="connsiteX11" fmla="*/ 1378661 w 1520742"/>
                  <a:gd name="connsiteY11" fmla="*/ 582070 h 1841500"/>
                  <a:gd name="connsiteX12" fmla="*/ 1398505 w 1520742"/>
                  <a:gd name="connsiteY12" fmla="*/ 640039 h 1841500"/>
                  <a:gd name="connsiteX13" fmla="*/ 1418348 w 1520742"/>
                  <a:gd name="connsiteY13" fmla="*/ 696419 h 1841500"/>
                  <a:gd name="connsiteX14" fmla="*/ 1436605 w 1520742"/>
                  <a:gd name="connsiteY14" fmla="*/ 754388 h 1841500"/>
                  <a:gd name="connsiteX15" fmla="*/ 1451686 w 1520742"/>
                  <a:gd name="connsiteY15" fmla="*/ 813945 h 1841500"/>
                  <a:gd name="connsiteX16" fmla="*/ 1465973 w 1520742"/>
                  <a:gd name="connsiteY16" fmla="*/ 871913 h 1841500"/>
                  <a:gd name="connsiteX17" fmla="*/ 1479467 w 1520742"/>
                  <a:gd name="connsiteY17" fmla="*/ 931470 h 1841500"/>
                  <a:gd name="connsiteX18" fmla="*/ 1489786 w 1520742"/>
                  <a:gd name="connsiteY18" fmla="*/ 991027 h 1841500"/>
                  <a:gd name="connsiteX19" fmla="*/ 1499311 w 1520742"/>
                  <a:gd name="connsiteY19" fmla="*/ 1050584 h 1841500"/>
                  <a:gd name="connsiteX20" fmla="*/ 1506455 w 1520742"/>
                  <a:gd name="connsiteY20" fmla="*/ 1111729 h 1841500"/>
                  <a:gd name="connsiteX21" fmla="*/ 1512805 w 1520742"/>
                  <a:gd name="connsiteY21" fmla="*/ 1171286 h 1841500"/>
                  <a:gd name="connsiteX22" fmla="*/ 1517567 w 1520742"/>
                  <a:gd name="connsiteY22" fmla="*/ 1231637 h 1841500"/>
                  <a:gd name="connsiteX23" fmla="*/ 1520742 w 1520742"/>
                  <a:gd name="connsiteY23" fmla="*/ 1292782 h 1841500"/>
                  <a:gd name="connsiteX24" fmla="*/ 1520742 w 1520742"/>
                  <a:gd name="connsiteY24" fmla="*/ 1353928 h 1841500"/>
                  <a:gd name="connsiteX25" fmla="*/ 1520742 w 1520742"/>
                  <a:gd name="connsiteY25" fmla="*/ 1415073 h 1841500"/>
                  <a:gd name="connsiteX26" fmla="*/ 1517567 w 1520742"/>
                  <a:gd name="connsiteY26" fmla="*/ 1476218 h 1841500"/>
                  <a:gd name="connsiteX27" fmla="*/ 1512805 w 1520742"/>
                  <a:gd name="connsiteY27" fmla="*/ 1536569 h 1841500"/>
                  <a:gd name="connsiteX28" fmla="*/ 1506455 w 1520742"/>
                  <a:gd name="connsiteY28" fmla="*/ 1597714 h 1841500"/>
                  <a:gd name="connsiteX29" fmla="*/ 1499311 w 1520742"/>
                  <a:gd name="connsiteY29" fmla="*/ 1658859 h 1841500"/>
                  <a:gd name="connsiteX30" fmla="*/ 1489786 w 1520742"/>
                  <a:gd name="connsiteY30" fmla="*/ 1720004 h 1841500"/>
                  <a:gd name="connsiteX31" fmla="*/ 1479467 w 1520742"/>
                  <a:gd name="connsiteY31" fmla="*/ 1781149 h 1841500"/>
                  <a:gd name="connsiteX32" fmla="*/ 1465973 w 1520742"/>
                  <a:gd name="connsiteY32" fmla="*/ 1841500 h 1841500"/>
                  <a:gd name="connsiteX33" fmla="*/ 141125 w 1520742"/>
                  <a:gd name="connsiteY33" fmla="*/ 1539029 h 1841500"/>
                  <a:gd name="connsiteX34" fmla="*/ 108572 w 1520742"/>
                  <a:gd name="connsiteY34" fmla="*/ 1373813 h 1841500"/>
                  <a:gd name="connsiteX35" fmla="*/ 69838 w 1520742"/>
                  <a:gd name="connsiteY35" fmla="*/ 1177233 h 1841500"/>
                  <a:gd name="connsiteX36" fmla="*/ 0 w 1520742"/>
                  <a:gd name="connsiteY36" fmla="*/ 834442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20742" h="1841500">
                    <a:moveTo>
                      <a:pt x="1046873" y="0"/>
                    </a:moveTo>
                    <a:lnTo>
                      <a:pt x="1084973" y="48440"/>
                    </a:lnTo>
                    <a:lnTo>
                      <a:pt x="1119898" y="99262"/>
                    </a:lnTo>
                    <a:lnTo>
                      <a:pt x="1154823" y="149289"/>
                    </a:lnTo>
                    <a:lnTo>
                      <a:pt x="1188161" y="200905"/>
                    </a:lnTo>
                    <a:lnTo>
                      <a:pt x="1219911" y="253316"/>
                    </a:lnTo>
                    <a:lnTo>
                      <a:pt x="1250867" y="306520"/>
                    </a:lnTo>
                    <a:lnTo>
                      <a:pt x="1279442" y="359724"/>
                    </a:lnTo>
                    <a:lnTo>
                      <a:pt x="1307223" y="414516"/>
                    </a:lnTo>
                    <a:lnTo>
                      <a:pt x="1331830" y="469309"/>
                    </a:lnTo>
                    <a:lnTo>
                      <a:pt x="1355642" y="525689"/>
                    </a:lnTo>
                    <a:lnTo>
                      <a:pt x="1378661" y="582070"/>
                    </a:lnTo>
                    <a:lnTo>
                      <a:pt x="1398505" y="640039"/>
                    </a:lnTo>
                    <a:lnTo>
                      <a:pt x="1418348" y="696419"/>
                    </a:lnTo>
                    <a:lnTo>
                      <a:pt x="1436605" y="754388"/>
                    </a:lnTo>
                    <a:lnTo>
                      <a:pt x="1451686" y="813945"/>
                    </a:lnTo>
                    <a:lnTo>
                      <a:pt x="1465973" y="871913"/>
                    </a:lnTo>
                    <a:lnTo>
                      <a:pt x="1479467" y="931470"/>
                    </a:lnTo>
                    <a:lnTo>
                      <a:pt x="1489786" y="991027"/>
                    </a:lnTo>
                    <a:lnTo>
                      <a:pt x="1499311" y="1050584"/>
                    </a:lnTo>
                    <a:lnTo>
                      <a:pt x="1506455" y="1111729"/>
                    </a:lnTo>
                    <a:lnTo>
                      <a:pt x="1512805" y="1171286"/>
                    </a:lnTo>
                    <a:lnTo>
                      <a:pt x="1517567" y="1231637"/>
                    </a:lnTo>
                    <a:lnTo>
                      <a:pt x="1520742" y="1292782"/>
                    </a:lnTo>
                    <a:lnTo>
                      <a:pt x="1520742" y="1353928"/>
                    </a:lnTo>
                    <a:lnTo>
                      <a:pt x="1520742" y="1415073"/>
                    </a:lnTo>
                    <a:lnTo>
                      <a:pt x="1517567" y="1476218"/>
                    </a:lnTo>
                    <a:lnTo>
                      <a:pt x="1512805" y="1536569"/>
                    </a:lnTo>
                    <a:lnTo>
                      <a:pt x="1506455" y="1597714"/>
                    </a:lnTo>
                    <a:lnTo>
                      <a:pt x="1499311" y="1658859"/>
                    </a:lnTo>
                    <a:lnTo>
                      <a:pt x="1489786" y="1720004"/>
                    </a:lnTo>
                    <a:lnTo>
                      <a:pt x="1479467" y="1781149"/>
                    </a:lnTo>
                    <a:lnTo>
                      <a:pt x="1465973" y="1841500"/>
                    </a:lnTo>
                    <a:lnTo>
                      <a:pt x="141125" y="1539029"/>
                    </a:lnTo>
                    <a:lnTo>
                      <a:pt x="108572" y="1373813"/>
                    </a:lnTo>
                    <a:cubicBezTo>
                      <a:pt x="96353" y="1308272"/>
                      <a:pt x="84135" y="1242731"/>
                      <a:pt x="69838" y="1177233"/>
                    </a:cubicBezTo>
                    <a:lnTo>
                      <a:pt x="0" y="8344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298380" y="2090949"/>
                <a:ext cx="301191" cy="203719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2</a:t>
                </a:r>
              </a:p>
            </p:txBody>
          </p:sp>
          <p:pic>
            <p:nvPicPr>
              <p:cNvPr id="60" name="Picture 21">
                <a:extLst>
                  <a:ext uri="{FF2B5EF4-FFF2-40B4-BE49-F238E27FC236}">
                    <a16:creationId xmlns:a16="http://schemas.microsoft.com/office/drawing/2014/main" id="{DDC377D5-A614-4F47-A00E-C0BAF8D0E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04503" y="2000630"/>
                <a:ext cx="444632" cy="411518"/>
              </a:xfrm>
              <a:prstGeom prst="rect">
                <a:avLst/>
              </a:prstGeom>
              <a:grpFill/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03F7CF7-DF7C-4E9A-A40A-F0B2E0EC370F}"/>
                </a:ext>
              </a:extLst>
            </p:cNvPr>
            <p:cNvGrpSpPr/>
            <p:nvPr/>
          </p:nvGrpSpPr>
          <p:grpSpPr>
            <a:xfrm>
              <a:off x="3527451" y="3298361"/>
              <a:ext cx="2373732" cy="1424203"/>
              <a:chOff x="1875582" y="2765961"/>
              <a:chExt cx="2431359" cy="1546426"/>
            </a:xfrm>
            <a:solidFill>
              <a:srgbClr val="B3A2C7"/>
            </a:solidFill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875582" y="3158128"/>
                <a:ext cx="1664915" cy="1154259"/>
              </a:xfrm>
              <a:custGeom>
                <a:avLst/>
                <a:gdLst>
                  <a:gd name="connsiteX0" fmla="*/ 578515 w 1889125"/>
                  <a:gd name="connsiteY0" fmla="*/ 0 h 1415090"/>
                  <a:gd name="connsiteX1" fmla="*/ 945082 w 1889125"/>
                  <a:gd name="connsiteY1" fmla="*/ 2412 h 1415090"/>
                  <a:gd name="connsiteX2" fmla="*/ 1312742 w 1889125"/>
                  <a:gd name="connsiteY2" fmla="*/ 2412 h 1415090"/>
                  <a:gd name="connsiteX3" fmla="*/ 1889125 w 1889125"/>
                  <a:gd name="connsiteY3" fmla="*/ 1200699 h 1415090"/>
                  <a:gd name="connsiteX4" fmla="*/ 1832769 w 1889125"/>
                  <a:gd name="connsiteY4" fmla="*/ 1226109 h 1415090"/>
                  <a:gd name="connsiteX5" fmla="*/ 1775619 w 1889125"/>
                  <a:gd name="connsiteY5" fmla="*/ 1250724 h 1415090"/>
                  <a:gd name="connsiteX6" fmla="*/ 1718469 w 1889125"/>
                  <a:gd name="connsiteY6" fmla="*/ 1273751 h 1415090"/>
                  <a:gd name="connsiteX7" fmla="*/ 1661319 w 1889125"/>
                  <a:gd name="connsiteY7" fmla="*/ 1293602 h 1415090"/>
                  <a:gd name="connsiteX8" fmla="*/ 1602581 w 1889125"/>
                  <a:gd name="connsiteY8" fmla="*/ 1313453 h 1415090"/>
                  <a:gd name="connsiteX9" fmla="*/ 1544638 w 1889125"/>
                  <a:gd name="connsiteY9" fmla="*/ 1331716 h 1415090"/>
                  <a:gd name="connsiteX10" fmla="*/ 1485106 w 1889125"/>
                  <a:gd name="connsiteY10" fmla="*/ 1346803 h 1415090"/>
                  <a:gd name="connsiteX11" fmla="*/ 1425575 w 1889125"/>
                  <a:gd name="connsiteY11" fmla="*/ 1361889 h 1415090"/>
                  <a:gd name="connsiteX12" fmla="*/ 1366044 w 1889125"/>
                  <a:gd name="connsiteY12" fmla="*/ 1374594 h 1415090"/>
                  <a:gd name="connsiteX13" fmla="*/ 1306513 w 1889125"/>
                  <a:gd name="connsiteY13" fmla="*/ 1384917 h 1415090"/>
                  <a:gd name="connsiteX14" fmla="*/ 1246981 w 1889125"/>
                  <a:gd name="connsiteY14" fmla="*/ 1393651 h 1415090"/>
                  <a:gd name="connsiteX15" fmla="*/ 1185863 w 1889125"/>
                  <a:gd name="connsiteY15" fmla="*/ 1401591 h 1415090"/>
                  <a:gd name="connsiteX16" fmla="*/ 1126331 w 1889125"/>
                  <a:gd name="connsiteY16" fmla="*/ 1407944 h 1415090"/>
                  <a:gd name="connsiteX17" fmla="*/ 1066006 w 1889125"/>
                  <a:gd name="connsiteY17" fmla="*/ 1412708 h 1415090"/>
                  <a:gd name="connsiteX18" fmla="*/ 1004888 w 1889125"/>
                  <a:gd name="connsiteY18" fmla="*/ 1413502 h 1415090"/>
                  <a:gd name="connsiteX19" fmla="*/ 945356 w 1889125"/>
                  <a:gd name="connsiteY19" fmla="*/ 1415090 h 1415090"/>
                  <a:gd name="connsiteX20" fmla="*/ 884238 w 1889125"/>
                  <a:gd name="connsiteY20" fmla="*/ 1413502 h 1415090"/>
                  <a:gd name="connsiteX21" fmla="*/ 823119 w 1889125"/>
                  <a:gd name="connsiteY21" fmla="*/ 1412708 h 1415090"/>
                  <a:gd name="connsiteX22" fmla="*/ 763588 w 1889125"/>
                  <a:gd name="connsiteY22" fmla="*/ 1407944 h 1415090"/>
                  <a:gd name="connsiteX23" fmla="*/ 703263 w 1889125"/>
                  <a:gd name="connsiteY23" fmla="*/ 1401591 h 1415090"/>
                  <a:gd name="connsiteX24" fmla="*/ 642144 w 1889125"/>
                  <a:gd name="connsiteY24" fmla="*/ 1393651 h 1415090"/>
                  <a:gd name="connsiteX25" fmla="*/ 582613 w 1889125"/>
                  <a:gd name="connsiteY25" fmla="*/ 1384917 h 1415090"/>
                  <a:gd name="connsiteX26" fmla="*/ 523081 w 1889125"/>
                  <a:gd name="connsiteY26" fmla="*/ 1374594 h 1415090"/>
                  <a:gd name="connsiteX27" fmla="*/ 463550 w 1889125"/>
                  <a:gd name="connsiteY27" fmla="*/ 1361889 h 1415090"/>
                  <a:gd name="connsiteX28" fmla="*/ 404019 w 1889125"/>
                  <a:gd name="connsiteY28" fmla="*/ 1346803 h 1415090"/>
                  <a:gd name="connsiteX29" fmla="*/ 344488 w 1889125"/>
                  <a:gd name="connsiteY29" fmla="*/ 1331716 h 1415090"/>
                  <a:gd name="connsiteX30" fmla="*/ 286544 w 1889125"/>
                  <a:gd name="connsiteY30" fmla="*/ 1313453 h 1415090"/>
                  <a:gd name="connsiteX31" fmla="*/ 228600 w 1889125"/>
                  <a:gd name="connsiteY31" fmla="*/ 1293602 h 1415090"/>
                  <a:gd name="connsiteX32" fmla="*/ 170656 w 1889125"/>
                  <a:gd name="connsiteY32" fmla="*/ 1273751 h 1415090"/>
                  <a:gd name="connsiteX33" fmla="*/ 113506 w 1889125"/>
                  <a:gd name="connsiteY33" fmla="*/ 1250724 h 1415090"/>
                  <a:gd name="connsiteX34" fmla="*/ 56356 w 1889125"/>
                  <a:gd name="connsiteY34" fmla="*/ 1226109 h 1415090"/>
                  <a:gd name="connsiteX35" fmla="*/ 0 w 1889125"/>
                  <a:gd name="connsiteY35" fmla="*/ 1200699 h 141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889125" h="1415090">
                    <a:moveTo>
                      <a:pt x="578515" y="0"/>
                    </a:moveTo>
                    <a:lnTo>
                      <a:pt x="945082" y="2412"/>
                    </a:lnTo>
                    <a:lnTo>
                      <a:pt x="1312742" y="2412"/>
                    </a:lnTo>
                    <a:lnTo>
                      <a:pt x="1889125" y="1200699"/>
                    </a:lnTo>
                    <a:lnTo>
                      <a:pt x="1832769" y="1226109"/>
                    </a:lnTo>
                    <a:lnTo>
                      <a:pt x="1775619" y="1250724"/>
                    </a:lnTo>
                    <a:lnTo>
                      <a:pt x="1718469" y="1273751"/>
                    </a:lnTo>
                    <a:lnTo>
                      <a:pt x="1661319" y="1293602"/>
                    </a:lnTo>
                    <a:lnTo>
                      <a:pt x="1602581" y="1313453"/>
                    </a:lnTo>
                    <a:lnTo>
                      <a:pt x="1544638" y="1331716"/>
                    </a:lnTo>
                    <a:lnTo>
                      <a:pt x="1485106" y="1346803"/>
                    </a:lnTo>
                    <a:lnTo>
                      <a:pt x="1425575" y="1361889"/>
                    </a:lnTo>
                    <a:lnTo>
                      <a:pt x="1366044" y="1374594"/>
                    </a:lnTo>
                    <a:lnTo>
                      <a:pt x="1306513" y="1384917"/>
                    </a:lnTo>
                    <a:lnTo>
                      <a:pt x="1246981" y="1393651"/>
                    </a:lnTo>
                    <a:lnTo>
                      <a:pt x="1185863" y="1401591"/>
                    </a:lnTo>
                    <a:lnTo>
                      <a:pt x="1126331" y="1407944"/>
                    </a:lnTo>
                    <a:lnTo>
                      <a:pt x="1066006" y="1412708"/>
                    </a:lnTo>
                    <a:lnTo>
                      <a:pt x="1004888" y="1413502"/>
                    </a:lnTo>
                    <a:lnTo>
                      <a:pt x="945356" y="1415090"/>
                    </a:lnTo>
                    <a:lnTo>
                      <a:pt x="884238" y="1413502"/>
                    </a:lnTo>
                    <a:lnTo>
                      <a:pt x="823119" y="1412708"/>
                    </a:lnTo>
                    <a:lnTo>
                      <a:pt x="763588" y="1407944"/>
                    </a:lnTo>
                    <a:lnTo>
                      <a:pt x="703263" y="1401591"/>
                    </a:lnTo>
                    <a:lnTo>
                      <a:pt x="642144" y="1393651"/>
                    </a:lnTo>
                    <a:lnTo>
                      <a:pt x="582613" y="1384917"/>
                    </a:lnTo>
                    <a:lnTo>
                      <a:pt x="523081" y="1374594"/>
                    </a:lnTo>
                    <a:lnTo>
                      <a:pt x="463550" y="1361889"/>
                    </a:lnTo>
                    <a:lnTo>
                      <a:pt x="404019" y="1346803"/>
                    </a:lnTo>
                    <a:lnTo>
                      <a:pt x="344488" y="1331716"/>
                    </a:lnTo>
                    <a:lnTo>
                      <a:pt x="286544" y="1313453"/>
                    </a:lnTo>
                    <a:lnTo>
                      <a:pt x="228600" y="1293602"/>
                    </a:lnTo>
                    <a:lnTo>
                      <a:pt x="170656" y="1273751"/>
                    </a:lnTo>
                    <a:lnTo>
                      <a:pt x="113506" y="1250724"/>
                    </a:lnTo>
                    <a:lnTo>
                      <a:pt x="56356" y="1226109"/>
                    </a:lnTo>
                    <a:lnTo>
                      <a:pt x="0" y="12006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13978" y="3995887"/>
                <a:ext cx="301191" cy="27876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4</a:t>
                </a:r>
              </a:p>
            </p:txBody>
          </p:sp>
          <p:pic>
            <p:nvPicPr>
              <p:cNvPr id="61" name="Picture 26">
                <a:extLst>
                  <a:ext uri="{FF2B5EF4-FFF2-40B4-BE49-F238E27FC236}">
                    <a16:creationId xmlns:a16="http://schemas.microsoft.com/office/drawing/2014/main" id="{EA696FBD-37D2-4448-9339-DAC73C2C3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86000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54784" y="2765961"/>
                <a:ext cx="452157" cy="523102"/>
              </a:xfrm>
              <a:prstGeom prst="rect">
                <a:avLst/>
              </a:prstGeom>
              <a:grpFill/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61C4D3B4-CD96-4E8C-A9CA-5BB9D4717F24}"/>
                </a:ext>
              </a:extLst>
            </p:cNvPr>
            <p:cNvGrpSpPr/>
            <p:nvPr/>
          </p:nvGrpSpPr>
          <p:grpSpPr>
            <a:xfrm>
              <a:off x="2080113" y="3034890"/>
              <a:ext cx="1509663" cy="1335860"/>
              <a:chOff x="678586" y="2803772"/>
              <a:chExt cx="1546313" cy="1450501"/>
            </a:xfrm>
            <a:solidFill>
              <a:srgbClr val="B3A2C7"/>
            </a:solidFill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678586" y="2803772"/>
                <a:ext cx="1546313" cy="1450501"/>
              </a:xfrm>
              <a:custGeom>
                <a:avLst/>
                <a:gdLst>
                  <a:gd name="connsiteX0" fmla="*/ 1323738 w 1754552"/>
                  <a:gd name="connsiteY0" fmla="*/ 0 h 1778276"/>
                  <a:gd name="connsiteX1" fmla="*/ 1541936 w 1754552"/>
                  <a:gd name="connsiteY1" fmla="*/ 297949 h 1778276"/>
                  <a:gd name="connsiteX2" fmla="*/ 1754552 w 1754552"/>
                  <a:gd name="connsiteY2" fmla="*/ 581770 h 1778276"/>
                  <a:gd name="connsiteX3" fmla="*/ 1178366 w 1754552"/>
                  <a:gd name="connsiteY3" fmla="*/ 1778276 h 1778276"/>
                  <a:gd name="connsiteX4" fmla="*/ 1068788 w 1754552"/>
                  <a:gd name="connsiteY4" fmla="*/ 1721897 h 1778276"/>
                  <a:gd name="connsiteX5" fmla="*/ 961591 w 1754552"/>
                  <a:gd name="connsiteY5" fmla="*/ 1659165 h 1778276"/>
                  <a:gd name="connsiteX6" fmla="*/ 859953 w 1754552"/>
                  <a:gd name="connsiteY6" fmla="*/ 1590875 h 1778276"/>
                  <a:gd name="connsiteX7" fmla="*/ 762285 w 1754552"/>
                  <a:gd name="connsiteY7" fmla="*/ 1517821 h 1778276"/>
                  <a:gd name="connsiteX8" fmla="*/ 670970 w 1754552"/>
                  <a:gd name="connsiteY8" fmla="*/ 1440002 h 1778276"/>
                  <a:gd name="connsiteX9" fmla="*/ 582037 w 1754552"/>
                  <a:gd name="connsiteY9" fmla="*/ 1355830 h 1778276"/>
                  <a:gd name="connsiteX10" fmla="*/ 498662 w 1754552"/>
                  <a:gd name="connsiteY10" fmla="*/ 1267688 h 1778276"/>
                  <a:gd name="connsiteX11" fmla="*/ 420845 w 1754552"/>
                  <a:gd name="connsiteY11" fmla="*/ 1174782 h 1778276"/>
                  <a:gd name="connsiteX12" fmla="*/ 347793 w 1754552"/>
                  <a:gd name="connsiteY12" fmla="*/ 1078699 h 1778276"/>
                  <a:gd name="connsiteX13" fmla="*/ 280299 w 1754552"/>
                  <a:gd name="connsiteY13" fmla="*/ 977852 h 1778276"/>
                  <a:gd name="connsiteX14" fmla="*/ 217569 w 1754552"/>
                  <a:gd name="connsiteY14" fmla="*/ 873034 h 1778276"/>
                  <a:gd name="connsiteX15" fmla="*/ 162780 w 1754552"/>
                  <a:gd name="connsiteY15" fmla="*/ 764247 h 1778276"/>
                  <a:gd name="connsiteX16" fmla="*/ 137370 w 1754552"/>
                  <a:gd name="connsiteY16" fmla="*/ 709456 h 1778276"/>
                  <a:gd name="connsiteX17" fmla="*/ 112755 w 1754552"/>
                  <a:gd name="connsiteY17" fmla="*/ 653077 h 1778276"/>
                  <a:gd name="connsiteX18" fmla="*/ 89727 w 1754552"/>
                  <a:gd name="connsiteY18" fmla="*/ 596698 h 1778276"/>
                  <a:gd name="connsiteX19" fmla="*/ 68288 w 1754552"/>
                  <a:gd name="connsiteY19" fmla="*/ 538730 h 1778276"/>
                  <a:gd name="connsiteX20" fmla="*/ 48437 w 1754552"/>
                  <a:gd name="connsiteY20" fmla="*/ 480763 h 1778276"/>
                  <a:gd name="connsiteX21" fmla="*/ 31762 w 1754552"/>
                  <a:gd name="connsiteY21" fmla="*/ 421208 h 1778276"/>
                  <a:gd name="connsiteX22" fmla="*/ 15087 w 1754552"/>
                  <a:gd name="connsiteY22" fmla="*/ 361652 h 1778276"/>
                  <a:gd name="connsiteX23" fmla="*/ 0 w 1754552"/>
                  <a:gd name="connsiteY23" fmla="*/ 302097 h 177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54552" h="1778276">
                    <a:moveTo>
                      <a:pt x="1323738" y="0"/>
                    </a:moveTo>
                    <a:lnTo>
                      <a:pt x="1541936" y="297949"/>
                    </a:lnTo>
                    <a:lnTo>
                      <a:pt x="1754552" y="581770"/>
                    </a:lnTo>
                    <a:lnTo>
                      <a:pt x="1178366" y="1778276"/>
                    </a:lnTo>
                    <a:lnTo>
                      <a:pt x="1068788" y="1721897"/>
                    </a:lnTo>
                    <a:lnTo>
                      <a:pt x="961591" y="1659165"/>
                    </a:lnTo>
                    <a:lnTo>
                      <a:pt x="859953" y="1590875"/>
                    </a:lnTo>
                    <a:lnTo>
                      <a:pt x="762285" y="1517821"/>
                    </a:lnTo>
                    <a:lnTo>
                      <a:pt x="670970" y="1440002"/>
                    </a:lnTo>
                    <a:lnTo>
                      <a:pt x="582037" y="1355830"/>
                    </a:lnTo>
                    <a:lnTo>
                      <a:pt x="498662" y="1267688"/>
                    </a:lnTo>
                    <a:lnTo>
                      <a:pt x="420845" y="1174782"/>
                    </a:lnTo>
                    <a:lnTo>
                      <a:pt x="347793" y="1078699"/>
                    </a:lnTo>
                    <a:lnTo>
                      <a:pt x="280299" y="977852"/>
                    </a:lnTo>
                    <a:lnTo>
                      <a:pt x="217569" y="873034"/>
                    </a:lnTo>
                    <a:lnTo>
                      <a:pt x="162780" y="764247"/>
                    </a:lnTo>
                    <a:lnTo>
                      <a:pt x="137370" y="709456"/>
                    </a:lnTo>
                    <a:lnTo>
                      <a:pt x="112755" y="653077"/>
                    </a:lnTo>
                    <a:lnTo>
                      <a:pt x="89727" y="596698"/>
                    </a:lnTo>
                    <a:lnTo>
                      <a:pt x="68288" y="538730"/>
                    </a:lnTo>
                    <a:lnTo>
                      <a:pt x="48437" y="480763"/>
                    </a:lnTo>
                    <a:lnTo>
                      <a:pt x="31762" y="421208"/>
                    </a:lnTo>
                    <a:lnTo>
                      <a:pt x="15087" y="361652"/>
                    </a:lnTo>
                    <a:lnTo>
                      <a:pt x="0" y="30209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122781" y="3541141"/>
                <a:ext cx="301191" cy="27876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5</a:t>
                </a:r>
              </a:p>
            </p:txBody>
          </p:sp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5570FEC7-4D24-456E-B129-809331CDA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0845" y="2962077"/>
                <a:ext cx="479250" cy="428235"/>
              </a:xfrm>
              <a:prstGeom prst="rect">
                <a:avLst/>
              </a:prstGeom>
              <a:grpFill/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CB7C903-DB95-481A-B050-CF068F0B0ACF}"/>
                </a:ext>
              </a:extLst>
            </p:cNvPr>
            <p:cNvGrpSpPr/>
            <p:nvPr/>
          </p:nvGrpSpPr>
          <p:grpSpPr>
            <a:xfrm>
              <a:off x="2076458" y="1418726"/>
              <a:ext cx="1306514" cy="1383354"/>
              <a:chOff x="733926" y="1365217"/>
              <a:chExt cx="1338232" cy="1502071"/>
            </a:xfrm>
            <a:solidFill>
              <a:srgbClr val="B3A2C7"/>
            </a:solidFill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733926" y="1365217"/>
                <a:ext cx="1338232" cy="1502071"/>
              </a:xfrm>
              <a:custGeom>
                <a:avLst/>
                <a:gdLst>
                  <a:gd name="connsiteX0" fmla="*/ 475456 w 1518449"/>
                  <a:gd name="connsiteY0" fmla="*/ 0 h 1841500"/>
                  <a:gd name="connsiteX1" fmla="*/ 1518449 w 1518449"/>
                  <a:gd name="connsiteY1" fmla="*/ 832125 h 1841500"/>
                  <a:gd name="connsiteX2" fmla="*/ 1450904 w 1518449"/>
                  <a:gd name="connsiteY2" fmla="*/ 1182706 h 1841500"/>
                  <a:gd name="connsiteX3" fmla="*/ 1412170 w 1518449"/>
                  <a:gd name="connsiteY3" fmla="*/ 1376550 h 1841500"/>
                  <a:gd name="connsiteX4" fmla="*/ 1379707 w 1518449"/>
                  <a:gd name="connsiteY4" fmla="*/ 1539008 h 1841500"/>
                  <a:gd name="connsiteX5" fmla="*/ 54769 w 1518449"/>
                  <a:gd name="connsiteY5" fmla="*/ 1841500 h 1841500"/>
                  <a:gd name="connsiteX6" fmla="*/ 41275 w 1518449"/>
                  <a:gd name="connsiteY6" fmla="*/ 1781149 h 1841500"/>
                  <a:gd name="connsiteX7" fmla="*/ 30956 w 1518449"/>
                  <a:gd name="connsiteY7" fmla="*/ 1720004 h 1841500"/>
                  <a:gd name="connsiteX8" fmla="*/ 21431 w 1518449"/>
                  <a:gd name="connsiteY8" fmla="*/ 1658859 h 1841500"/>
                  <a:gd name="connsiteX9" fmla="*/ 14288 w 1518449"/>
                  <a:gd name="connsiteY9" fmla="*/ 1597714 h 1841500"/>
                  <a:gd name="connsiteX10" fmla="*/ 7938 w 1518449"/>
                  <a:gd name="connsiteY10" fmla="*/ 1536569 h 1841500"/>
                  <a:gd name="connsiteX11" fmla="*/ 3175 w 1518449"/>
                  <a:gd name="connsiteY11" fmla="*/ 1476218 h 1841500"/>
                  <a:gd name="connsiteX12" fmla="*/ 1588 w 1518449"/>
                  <a:gd name="connsiteY12" fmla="*/ 1415073 h 1841500"/>
                  <a:gd name="connsiteX13" fmla="*/ 0 w 1518449"/>
                  <a:gd name="connsiteY13" fmla="*/ 1353928 h 1841500"/>
                  <a:gd name="connsiteX14" fmla="*/ 1588 w 1518449"/>
                  <a:gd name="connsiteY14" fmla="*/ 1292782 h 1841500"/>
                  <a:gd name="connsiteX15" fmla="*/ 4763 w 1518449"/>
                  <a:gd name="connsiteY15" fmla="*/ 1231637 h 1841500"/>
                  <a:gd name="connsiteX16" fmla="*/ 7938 w 1518449"/>
                  <a:gd name="connsiteY16" fmla="*/ 1171286 h 1841500"/>
                  <a:gd name="connsiteX17" fmla="*/ 14288 w 1518449"/>
                  <a:gd name="connsiteY17" fmla="*/ 1111729 h 1841500"/>
                  <a:gd name="connsiteX18" fmla="*/ 21431 w 1518449"/>
                  <a:gd name="connsiteY18" fmla="*/ 1050584 h 1841500"/>
                  <a:gd name="connsiteX19" fmla="*/ 30956 w 1518449"/>
                  <a:gd name="connsiteY19" fmla="*/ 991027 h 1841500"/>
                  <a:gd name="connsiteX20" fmla="*/ 42863 w 1518449"/>
                  <a:gd name="connsiteY20" fmla="*/ 931470 h 1841500"/>
                  <a:gd name="connsiteX21" fmla="*/ 54769 w 1518449"/>
                  <a:gd name="connsiteY21" fmla="*/ 871913 h 1841500"/>
                  <a:gd name="connsiteX22" fmla="*/ 69056 w 1518449"/>
                  <a:gd name="connsiteY22" fmla="*/ 813945 h 1841500"/>
                  <a:gd name="connsiteX23" fmla="*/ 85725 w 1518449"/>
                  <a:gd name="connsiteY23" fmla="*/ 754388 h 1841500"/>
                  <a:gd name="connsiteX24" fmla="*/ 102394 w 1518449"/>
                  <a:gd name="connsiteY24" fmla="*/ 696419 h 1841500"/>
                  <a:gd name="connsiteX25" fmla="*/ 122238 w 1518449"/>
                  <a:gd name="connsiteY25" fmla="*/ 640039 h 1841500"/>
                  <a:gd name="connsiteX26" fmla="*/ 142081 w 1518449"/>
                  <a:gd name="connsiteY26" fmla="*/ 582070 h 1841500"/>
                  <a:gd name="connsiteX27" fmla="*/ 165100 w 1518449"/>
                  <a:gd name="connsiteY27" fmla="*/ 525689 h 1841500"/>
                  <a:gd name="connsiteX28" fmla="*/ 188913 w 1518449"/>
                  <a:gd name="connsiteY28" fmla="*/ 469309 h 1841500"/>
                  <a:gd name="connsiteX29" fmla="*/ 215106 w 1518449"/>
                  <a:gd name="connsiteY29" fmla="*/ 414516 h 1841500"/>
                  <a:gd name="connsiteX30" fmla="*/ 241300 w 1518449"/>
                  <a:gd name="connsiteY30" fmla="*/ 359724 h 1841500"/>
                  <a:gd name="connsiteX31" fmla="*/ 269875 w 1518449"/>
                  <a:gd name="connsiteY31" fmla="*/ 306520 h 1841500"/>
                  <a:gd name="connsiteX32" fmla="*/ 300831 w 1518449"/>
                  <a:gd name="connsiteY32" fmla="*/ 253316 h 1841500"/>
                  <a:gd name="connsiteX33" fmla="*/ 332581 w 1518449"/>
                  <a:gd name="connsiteY33" fmla="*/ 200905 h 1841500"/>
                  <a:gd name="connsiteX34" fmla="*/ 365919 w 1518449"/>
                  <a:gd name="connsiteY34" fmla="*/ 149289 h 1841500"/>
                  <a:gd name="connsiteX35" fmla="*/ 400844 w 1518449"/>
                  <a:gd name="connsiteY35" fmla="*/ 99262 h 1841500"/>
                  <a:gd name="connsiteX36" fmla="*/ 437356 w 1518449"/>
                  <a:gd name="connsiteY36" fmla="*/ 4844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18449" h="1841500">
                    <a:moveTo>
                      <a:pt x="475456" y="0"/>
                    </a:moveTo>
                    <a:lnTo>
                      <a:pt x="1518449" y="832125"/>
                    </a:lnTo>
                    <a:lnTo>
                      <a:pt x="1450904" y="1182706"/>
                    </a:lnTo>
                    <a:cubicBezTo>
                      <a:pt x="1436606" y="1248203"/>
                      <a:pt x="1424388" y="1312377"/>
                      <a:pt x="1412170" y="1376550"/>
                    </a:cubicBezTo>
                    <a:lnTo>
                      <a:pt x="1379707" y="1539008"/>
                    </a:lnTo>
                    <a:lnTo>
                      <a:pt x="54769" y="1841500"/>
                    </a:lnTo>
                    <a:lnTo>
                      <a:pt x="41275" y="1781149"/>
                    </a:lnTo>
                    <a:lnTo>
                      <a:pt x="30956" y="1720004"/>
                    </a:lnTo>
                    <a:lnTo>
                      <a:pt x="21431" y="1658859"/>
                    </a:lnTo>
                    <a:lnTo>
                      <a:pt x="14288" y="1597714"/>
                    </a:lnTo>
                    <a:lnTo>
                      <a:pt x="7938" y="1536569"/>
                    </a:lnTo>
                    <a:lnTo>
                      <a:pt x="3175" y="1476218"/>
                    </a:lnTo>
                    <a:lnTo>
                      <a:pt x="1588" y="1415073"/>
                    </a:lnTo>
                    <a:lnTo>
                      <a:pt x="0" y="1353928"/>
                    </a:lnTo>
                    <a:lnTo>
                      <a:pt x="1588" y="1292782"/>
                    </a:lnTo>
                    <a:lnTo>
                      <a:pt x="4763" y="1231637"/>
                    </a:lnTo>
                    <a:lnTo>
                      <a:pt x="7938" y="1171286"/>
                    </a:lnTo>
                    <a:lnTo>
                      <a:pt x="14288" y="1111729"/>
                    </a:lnTo>
                    <a:lnTo>
                      <a:pt x="21431" y="1050584"/>
                    </a:lnTo>
                    <a:lnTo>
                      <a:pt x="30956" y="991027"/>
                    </a:lnTo>
                    <a:lnTo>
                      <a:pt x="42863" y="931470"/>
                    </a:lnTo>
                    <a:lnTo>
                      <a:pt x="54769" y="871913"/>
                    </a:lnTo>
                    <a:lnTo>
                      <a:pt x="69056" y="813945"/>
                    </a:lnTo>
                    <a:lnTo>
                      <a:pt x="85725" y="754388"/>
                    </a:lnTo>
                    <a:lnTo>
                      <a:pt x="102394" y="696419"/>
                    </a:lnTo>
                    <a:lnTo>
                      <a:pt x="122238" y="640039"/>
                    </a:lnTo>
                    <a:lnTo>
                      <a:pt x="142081" y="582070"/>
                    </a:lnTo>
                    <a:lnTo>
                      <a:pt x="165100" y="525689"/>
                    </a:lnTo>
                    <a:lnTo>
                      <a:pt x="188913" y="469309"/>
                    </a:lnTo>
                    <a:lnTo>
                      <a:pt x="215106" y="414516"/>
                    </a:lnTo>
                    <a:lnTo>
                      <a:pt x="241300" y="359724"/>
                    </a:lnTo>
                    <a:lnTo>
                      <a:pt x="269875" y="306520"/>
                    </a:lnTo>
                    <a:lnTo>
                      <a:pt x="300831" y="253316"/>
                    </a:lnTo>
                    <a:lnTo>
                      <a:pt x="332581" y="200905"/>
                    </a:lnTo>
                    <a:lnTo>
                      <a:pt x="365919" y="149289"/>
                    </a:lnTo>
                    <a:lnTo>
                      <a:pt x="400844" y="99262"/>
                    </a:lnTo>
                    <a:lnTo>
                      <a:pt x="437356" y="484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87832" y="2084312"/>
                <a:ext cx="301191" cy="27876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6</a:t>
                </a:r>
              </a:p>
            </p:txBody>
          </p:sp>
          <p:pic>
            <p:nvPicPr>
              <p:cNvPr id="63" name="Picture 24">
                <a:extLst>
                  <a:ext uri="{FF2B5EF4-FFF2-40B4-BE49-F238E27FC236}">
                    <a16:creationId xmlns:a16="http://schemas.microsoft.com/office/drawing/2014/main" id="{7314D972-2462-4B86-B301-DC36D50FD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9790" y="1995919"/>
                <a:ext cx="355705" cy="411518"/>
              </a:xfrm>
              <a:prstGeom prst="rect">
                <a:avLst/>
              </a:prstGeom>
              <a:grpFill/>
            </p:spPr>
          </p:pic>
        </p:grp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802547" y="517986"/>
              <a:ext cx="1462909" cy="1237464"/>
            </a:xfrm>
            <a:custGeom>
              <a:avLst/>
              <a:gdLst>
                <a:gd name="connsiteX0" fmla="*/ 1700213 w 1700213"/>
                <a:gd name="connsiteY0" fmla="*/ 0 h 1647293"/>
                <a:gd name="connsiteX1" fmla="*/ 1700213 w 1700213"/>
                <a:gd name="connsiteY1" fmla="*/ 1313335 h 1647293"/>
                <a:gd name="connsiteX2" fmla="*/ 1381310 w 1700213"/>
                <a:gd name="connsiteY2" fmla="*/ 1474309 h 1647293"/>
                <a:gd name="connsiteX3" fmla="*/ 1036970 w 1700213"/>
                <a:gd name="connsiteY3" fmla="*/ 1647293 h 1647293"/>
                <a:gd name="connsiteX4" fmla="*/ 0 w 1700213"/>
                <a:gd name="connsiteY4" fmla="*/ 819944 h 1647293"/>
                <a:gd name="connsiteX5" fmla="*/ 78581 w 1700213"/>
                <a:gd name="connsiteY5" fmla="*/ 725488 h 1647293"/>
                <a:gd name="connsiteX6" fmla="*/ 164306 w 1700213"/>
                <a:gd name="connsiteY6" fmla="*/ 635794 h 1647293"/>
                <a:gd name="connsiteX7" fmla="*/ 252413 w 1700213"/>
                <a:gd name="connsiteY7" fmla="*/ 551656 h 1647293"/>
                <a:gd name="connsiteX8" fmla="*/ 345281 w 1700213"/>
                <a:gd name="connsiteY8" fmla="*/ 473075 h 1647293"/>
                <a:gd name="connsiteX9" fmla="*/ 442913 w 1700213"/>
                <a:gd name="connsiteY9" fmla="*/ 399256 h 1647293"/>
                <a:gd name="connsiteX10" fmla="*/ 545307 w 1700213"/>
                <a:gd name="connsiteY10" fmla="*/ 332581 h 1647293"/>
                <a:gd name="connsiteX11" fmla="*/ 649288 w 1700213"/>
                <a:gd name="connsiteY11" fmla="*/ 271463 h 1647293"/>
                <a:gd name="connsiteX12" fmla="*/ 757238 w 1700213"/>
                <a:gd name="connsiteY12" fmla="*/ 216694 h 1647293"/>
                <a:gd name="connsiteX13" fmla="*/ 812007 w 1700213"/>
                <a:gd name="connsiteY13" fmla="*/ 190500 h 1647293"/>
                <a:gd name="connsiteX14" fmla="*/ 866775 w 1700213"/>
                <a:gd name="connsiteY14" fmla="*/ 166688 h 1647293"/>
                <a:gd name="connsiteX15" fmla="*/ 923132 w 1700213"/>
                <a:gd name="connsiteY15" fmla="*/ 143669 h 1647293"/>
                <a:gd name="connsiteX16" fmla="*/ 979488 w 1700213"/>
                <a:gd name="connsiteY16" fmla="*/ 123825 h 1647293"/>
                <a:gd name="connsiteX17" fmla="*/ 1037432 w 1700213"/>
                <a:gd name="connsiteY17" fmla="*/ 103981 h 1647293"/>
                <a:gd name="connsiteX18" fmla="*/ 1095376 w 1700213"/>
                <a:gd name="connsiteY18" fmla="*/ 85725 h 1647293"/>
                <a:gd name="connsiteX19" fmla="*/ 1154907 w 1700213"/>
                <a:gd name="connsiteY19" fmla="*/ 70644 h 1647293"/>
                <a:gd name="connsiteX20" fmla="*/ 1212851 w 1700213"/>
                <a:gd name="connsiteY20" fmla="*/ 54769 h 1647293"/>
                <a:gd name="connsiteX21" fmla="*/ 1273969 w 1700213"/>
                <a:gd name="connsiteY21" fmla="*/ 42863 h 1647293"/>
                <a:gd name="connsiteX22" fmla="*/ 1333501 w 1700213"/>
                <a:gd name="connsiteY22" fmla="*/ 32544 h 1647293"/>
                <a:gd name="connsiteX23" fmla="*/ 1394619 w 1700213"/>
                <a:gd name="connsiteY23" fmla="*/ 21431 h 1647293"/>
                <a:gd name="connsiteX24" fmla="*/ 1453357 w 1700213"/>
                <a:gd name="connsiteY24" fmla="*/ 14288 h 1647293"/>
                <a:gd name="connsiteX25" fmla="*/ 1516063 w 1700213"/>
                <a:gd name="connsiteY25" fmla="*/ 7938 h 1647293"/>
                <a:gd name="connsiteX26" fmla="*/ 1577182 w 1700213"/>
                <a:gd name="connsiteY26" fmla="*/ 3175 h 1647293"/>
                <a:gd name="connsiteX27" fmla="*/ 1638301 w 1700213"/>
                <a:gd name="connsiteY27" fmla="*/ 1588 h 164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00213" h="1647293">
                  <a:moveTo>
                    <a:pt x="1700213" y="0"/>
                  </a:moveTo>
                  <a:lnTo>
                    <a:pt x="1700213" y="1313335"/>
                  </a:lnTo>
                  <a:lnTo>
                    <a:pt x="1381310" y="1474309"/>
                  </a:lnTo>
                  <a:lnTo>
                    <a:pt x="1036970" y="1647293"/>
                  </a:lnTo>
                  <a:lnTo>
                    <a:pt x="0" y="819944"/>
                  </a:lnTo>
                  <a:lnTo>
                    <a:pt x="78581" y="725488"/>
                  </a:lnTo>
                  <a:lnTo>
                    <a:pt x="164306" y="635794"/>
                  </a:lnTo>
                  <a:lnTo>
                    <a:pt x="252413" y="551656"/>
                  </a:lnTo>
                  <a:lnTo>
                    <a:pt x="345281" y="473075"/>
                  </a:lnTo>
                  <a:lnTo>
                    <a:pt x="442913" y="399256"/>
                  </a:lnTo>
                  <a:lnTo>
                    <a:pt x="545307" y="332581"/>
                  </a:lnTo>
                  <a:lnTo>
                    <a:pt x="649288" y="271463"/>
                  </a:lnTo>
                  <a:lnTo>
                    <a:pt x="757238" y="216694"/>
                  </a:lnTo>
                  <a:lnTo>
                    <a:pt x="812007" y="190500"/>
                  </a:lnTo>
                  <a:lnTo>
                    <a:pt x="866775" y="166688"/>
                  </a:lnTo>
                  <a:lnTo>
                    <a:pt x="923132" y="143669"/>
                  </a:lnTo>
                  <a:lnTo>
                    <a:pt x="979488" y="123825"/>
                  </a:lnTo>
                  <a:lnTo>
                    <a:pt x="1037432" y="103981"/>
                  </a:lnTo>
                  <a:lnTo>
                    <a:pt x="1095376" y="85725"/>
                  </a:lnTo>
                  <a:lnTo>
                    <a:pt x="1154907" y="70644"/>
                  </a:lnTo>
                  <a:lnTo>
                    <a:pt x="1212851" y="54769"/>
                  </a:lnTo>
                  <a:lnTo>
                    <a:pt x="1273969" y="42863"/>
                  </a:lnTo>
                  <a:lnTo>
                    <a:pt x="1333501" y="32544"/>
                  </a:lnTo>
                  <a:lnTo>
                    <a:pt x="1394619" y="21431"/>
                  </a:lnTo>
                  <a:lnTo>
                    <a:pt x="1453357" y="14288"/>
                  </a:lnTo>
                  <a:lnTo>
                    <a:pt x="1516063" y="7938"/>
                  </a:lnTo>
                  <a:lnTo>
                    <a:pt x="1577182" y="3175"/>
                  </a:lnTo>
                  <a:lnTo>
                    <a:pt x="1638301" y="1588"/>
                  </a:lnTo>
                  <a:close/>
                </a:path>
              </a:pathLst>
            </a:custGeom>
            <a:solidFill>
              <a:srgbClr val="B3A2C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3213298" y="824088"/>
              <a:ext cx="294052" cy="256728"/>
            </a:xfrm>
            <a:prstGeom prst="ellipse">
              <a:avLst/>
            </a:prstGeom>
            <a:solidFill>
              <a:srgbClr val="B3A2C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7</a:t>
              </a:r>
            </a:p>
          </p:txBody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AA8B4D52-EF76-4CA8-83FF-C5129AB880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6253" y="1009027"/>
              <a:ext cx="499015" cy="416529"/>
            </a:xfrm>
            <a:custGeom>
              <a:avLst/>
              <a:gdLst>
                <a:gd name="T0" fmla="*/ 1078 w 3366"/>
                <a:gd name="T1" fmla="*/ 2244 h 3464"/>
                <a:gd name="T2" fmla="*/ 1804 w 3366"/>
                <a:gd name="T3" fmla="*/ 2131 h 3464"/>
                <a:gd name="T4" fmla="*/ 1741 w 3366"/>
                <a:gd name="T5" fmla="*/ 452 h 3464"/>
                <a:gd name="T6" fmla="*/ 1878 w 3366"/>
                <a:gd name="T7" fmla="*/ 927 h 3464"/>
                <a:gd name="T8" fmla="*/ 1741 w 3366"/>
                <a:gd name="T9" fmla="*/ 452 h 3464"/>
                <a:gd name="T10" fmla="*/ 281 w 3366"/>
                <a:gd name="T11" fmla="*/ 3183 h 3464"/>
                <a:gd name="T12" fmla="*/ 2387 w 3366"/>
                <a:gd name="T13" fmla="*/ 1716 h 3464"/>
                <a:gd name="T14" fmla="*/ 2088 w 3366"/>
                <a:gd name="T15" fmla="*/ 2021 h 3464"/>
                <a:gd name="T16" fmla="*/ 1886 w 3366"/>
                <a:gd name="T17" fmla="*/ 2215 h 3464"/>
                <a:gd name="T18" fmla="*/ 2088 w 3366"/>
                <a:gd name="T19" fmla="*/ 2463 h 3464"/>
                <a:gd name="T20" fmla="*/ 580 w 3366"/>
                <a:gd name="T21" fmla="*/ 2604 h 3464"/>
                <a:gd name="T22" fmla="*/ 870 w 3366"/>
                <a:gd name="T23" fmla="*/ 2463 h 3464"/>
                <a:gd name="T24" fmla="*/ 580 w 3366"/>
                <a:gd name="T25" fmla="*/ 2021 h 3464"/>
                <a:gd name="T26" fmla="*/ 1110 w 3366"/>
                <a:gd name="T27" fmla="*/ 1880 h 3464"/>
                <a:gd name="T28" fmla="*/ 1366 w 3366"/>
                <a:gd name="T29" fmla="*/ 1438 h 3464"/>
                <a:gd name="T30" fmla="*/ 580 w 3366"/>
                <a:gd name="T31" fmla="*/ 1296 h 3464"/>
                <a:gd name="T32" fmla="*/ 1666 w 3366"/>
                <a:gd name="T33" fmla="*/ 1138 h 3464"/>
                <a:gd name="T34" fmla="*/ 1532 w 3366"/>
                <a:gd name="T35" fmla="*/ 281 h 3464"/>
                <a:gd name="T36" fmla="*/ 0 w 3366"/>
                <a:gd name="T37" fmla="*/ 0 h 3464"/>
                <a:gd name="T38" fmla="*/ 2241 w 3366"/>
                <a:gd name="T39" fmla="*/ 565 h 3464"/>
                <a:gd name="T40" fmla="*/ 2661 w 3366"/>
                <a:gd name="T41" fmla="*/ 150 h 3464"/>
                <a:gd name="T42" fmla="*/ 2712 w 3366"/>
                <a:gd name="T43" fmla="*/ 117 h 3464"/>
                <a:gd name="T44" fmla="*/ 2765 w 3366"/>
                <a:gd name="T45" fmla="*/ 97 h 3464"/>
                <a:gd name="T46" fmla="*/ 2816 w 3366"/>
                <a:gd name="T47" fmla="*/ 90 h 3464"/>
                <a:gd name="T48" fmla="*/ 2863 w 3366"/>
                <a:gd name="T49" fmla="*/ 100 h 3464"/>
                <a:gd name="T50" fmla="*/ 2900 w 3366"/>
                <a:gd name="T51" fmla="*/ 125 h 3464"/>
                <a:gd name="T52" fmla="*/ 3347 w 3366"/>
                <a:gd name="T53" fmla="*/ 578 h 3464"/>
                <a:gd name="T54" fmla="*/ 3364 w 3366"/>
                <a:gd name="T55" fmla="*/ 626 h 3464"/>
                <a:gd name="T56" fmla="*/ 3363 w 3366"/>
                <a:gd name="T57" fmla="*/ 680 h 3464"/>
                <a:gd name="T58" fmla="*/ 3344 w 3366"/>
                <a:gd name="T59" fmla="*/ 739 h 3464"/>
                <a:gd name="T60" fmla="*/ 3310 w 3366"/>
                <a:gd name="T61" fmla="*/ 796 h 3464"/>
                <a:gd name="T62" fmla="*/ 2668 w 3366"/>
                <a:gd name="T63" fmla="*/ 1437 h 3464"/>
                <a:gd name="T64" fmla="*/ 0 w 3366"/>
                <a:gd name="T65" fmla="*/ 3464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6" h="3464">
                  <a:moveTo>
                    <a:pt x="1323" y="1647"/>
                  </a:moveTo>
                  <a:lnTo>
                    <a:pt x="1078" y="2244"/>
                  </a:lnTo>
                  <a:lnTo>
                    <a:pt x="1207" y="2372"/>
                  </a:lnTo>
                  <a:lnTo>
                    <a:pt x="1804" y="2131"/>
                  </a:lnTo>
                  <a:lnTo>
                    <a:pt x="1323" y="1647"/>
                  </a:lnTo>
                  <a:close/>
                  <a:moveTo>
                    <a:pt x="1741" y="452"/>
                  </a:moveTo>
                  <a:lnTo>
                    <a:pt x="1741" y="927"/>
                  </a:lnTo>
                  <a:lnTo>
                    <a:pt x="1878" y="927"/>
                  </a:lnTo>
                  <a:lnTo>
                    <a:pt x="2041" y="763"/>
                  </a:lnTo>
                  <a:lnTo>
                    <a:pt x="1741" y="452"/>
                  </a:lnTo>
                  <a:close/>
                  <a:moveTo>
                    <a:pt x="281" y="281"/>
                  </a:moveTo>
                  <a:lnTo>
                    <a:pt x="281" y="3183"/>
                  </a:lnTo>
                  <a:lnTo>
                    <a:pt x="2387" y="3183"/>
                  </a:lnTo>
                  <a:lnTo>
                    <a:pt x="2387" y="1716"/>
                  </a:lnTo>
                  <a:lnTo>
                    <a:pt x="2088" y="2014"/>
                  </a:lnTo>
                  <a:lnTo>
                    <a:pt x="2088" y="2021"/>
                  </a:lnTo>
                  <a:lnTo>
                    <a:pt x="2082" y="2021"/>
                  </a:lnTo>
                  <a:lnTo>
                    <a:pt x="1886" y="2215"/>
                  </a:lnTo>
                  <a:lnTo>
                    <a:pt x="1275" y="2463"/>
                  </a:lnTo>
                  <a:lnTo>
                    <a:pt x="2088" y="2463"/>
                  </a:lnTo>
                  <a:lnTo>
                    <a:pt x="2088" y="2604"/>
                  </a:lnTo>
                  <a:lnTo>
                    <a:pt x="580" y="2604"/>
                  </a:lnTo>
                  <a:lnTo>
                    <a:pt x="580" y="2463"/>
                  </a:lnTo>
                  <a:lnTo>
                    <a:pt x="870" y="2463"/>
                  </a:lnTo>
                  <a:lnTo>
                    <a:pt x="1052" y="2021"/>
                  </a:lnTo>
                  <a:lnTo>
                    <a:pt x="580" y="2021"/>
                  </a:lnTo>
                  <a:lnTo>
                    <a:pt x="580" y="1880"/>
                  </a:lnTo>
                  <a:lnTo>
                    <a:pt x="1110" y="1880"/>
                  </a:lnTo>
                  <a:lnTo>
                    <a:pt x="1238" y="1564"/>
                  </a:lnTo>
                  <a:lnTo>
                    <a:pt x="1366" y="1438"/>
                  </a:lnTo>
                  <a:lnTo>
                    <a:pt x="580" y="1438"/>
                  </a:lnTo>
                  <a:lnTo>
                    <a:pt x="580" y="1296"/>
                  </a:lnTo>
                  <a:lnTo>
                    <a:pt x="1506" y="1296"/>
                  </a:lnTo>
                  <a:lnTo>
                    <a:pt x="1666" y="1138"/>
                  </a:lnTo>
                  <a:lnTo>
                    <a:pt x="1532" y="1138"/>
                  </a:lnTo>
                  <a:lnTo>
                    <a:pt x="1532" y="281"/>
                  </a:lnTo>
                  <a:lnTo>
                    <a:pt x="281" y="281"/>
                  </a:lnTo>
                  <a:close/>
                  <a:moveTo>
                    <a:pt x="0" y="0"/>
                  </a:moveTo>
                  <a:lnTo>
                    <a:pt x="1696" y="0"/>
                  </a:lnTo>
                  <a:lnTo>
                    <a:pt x="2241" y="565"/>
                  </a:lnTo>
                  <a:lnTo>
                    <a:pt x="2637" y="171"/>
                  </a:lnTo>
                  <a:lnTo>
                    <a:pt x="2661" y="150"/>
                  </a:lnTo>
                  <a:lnTo>
                    <a:pt x="2686" y="131"/>
                  </a:lnTo>
                  <a:lnTo>
                    <a:pt x="2712" y="117"/>
                  </a:lnTo>
                  <a:lnTo>
                    <a:pt x="2739" y="104"/>
                  </a:lnTo>
                  <a:lnTo>
                    <a:pt x="2765" y="97"/>
                  </a:lnTo>
                  <a:lnTo>
                    <a:pt x="2791" y="91"/>
                  </a:lnTo>
                  <a:lnTo>
                    <a:pt x="2816" y="90"/>
                  </a:lnTo>
                  <a:lnTo>
                    <a:pt x="2840" y="93"/>
                  </a:lnTo>
                  <a:lnTo>
                    <a:pt x="2863" y="100"/>
                  </a:lnTo>
                  <a:lnTo>
                    <a:pt x="2882" y="110"/>
                  </a:lnTo>
                  <a:lnTo>
                    <a:pt x="2900" y="125"/>
                  </a:lnTo>
                  <a:lnTo>
                    <a:pt x="3332" y="558"/>
                  </a:lnTo>
                  <a:lnTo>
                    <a:pt x="3347" y="578"/>
                  </a:lnTo>
                  <a:lnTo>
                    <a:pt x="3358" y="600"/>
                  </a:lnTo>
                  <a:lnTo>
                    <a:pt x="3364" y="626"/>
                  </a:lnTo>
                  <a:lnTo>
                    <a:pt x="3366" y="652"/>
                  </a:lnTo>
                  <a:lnTo>
                    <a:pt x="3363" y="680"/>
                  </a:lnTo>
                  <a:lnTo>
                    <a:pt x="3356" y="710"/>
                  </a:lnTo>
                  <a:lnTo>
                    <a:pt x="3344" y="739"/>
                  </a:lnTo>
                  <a:lnTo>
                    <a:pt x="3329" y="767"/>
                  </a:lnTo>
                  <a:lnTo>
                    <a:pt x="3310" y="796"/>
                  </a:lnTo>
                  <a:lnTo>
                    <a:pt x="3286" y="822"/>
                  </a:lnTo>
                  <a:lnTo>
                    <a:pt x="2668" y="1437"/>
                  </a:lnTo>
                  <a:lnTo>
                    <a:pt x="2668" y="3464"/>
                  </a:lnTo>
                  <a:lnTo>
                    <a:pt x="0" y="3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E8CDC70C-EFBB-4942-8F7B-8E5C8C319FC8}"/>
                </a:ext>
              </a:extLst>
            </p:cNvPr>
            <p:cNvCxnSpPr>
              <a:cxnSpLocks/>
            </p:cNvCxnSpPr>
            <p:nvPr/>
          </p:nvCxnSpPr>
          <p:spPr>
            <a:xfrm>
              <a:off x="5681649" y="1453604"/>
              <a:ext cx="291015" cy="31126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>
              <a:extLst>
                <a:ext uri="{FF2B5EF4-FFF2-40B4-BE49-F238E27FC236}">
                  <a16:creationId xmlns:a16="http://schemas.microsoft.com/office/drawing/2014/main" id="{68ABBB87-B804-4C8D-976D-9E0DA2AF0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5111" y="2802080"/>
              <a:ext cx="111442" cy="37860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2FADC118-2B06-4295-924C-5D737C3EC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1578" y="3970708"/>
              <a:ext cx="362010" cy="247348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>
              <a:extLst>
                <a:ext uri="{FF2B5EF4-FFF2-40B4-BE49-F238E27FC236}">
                  <a16:creationId xmlns:a16="http://schemas.microsoft.com/office/drawing/2014/main" id="{7BB55BAB-7B8E-444F-9963-9EBC87E0D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2972" y="3859796"/>
              <a:ext cx="426598" cy="21002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>
              <a:extLst>
                <a:ext uri="{FF2B5EF4-FFF2-40B4-BE49-F238E27FC236}">
                  <a16:creationId xmlns:a16="http://schemas.microsoft.com/office/drawing/2014/main" id="{529315DF-C69B-4420-B9B6-27F729DF4B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8911" y="2706107"/>
              <a:ext cx="141190" cy="37097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A7C1FBD3-7BA0-4E42-BFE9-6542BB7B8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7370" y="1390327"/>
              <a:ext cx="321289" cy="27192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oogle Shape;761;p31">
            <a:extLst>
              <a:ext uri="{FF2B5EF4-FFF2-40B4-BE49-F238E27FC236}">
                <a16:creationId xmlns:a16="http://schemas.microsoft.com/office/drawing/2014/main" id="{1C054067-4D42-40FA-B12A-F1058FDAEE29}"/>
              </a:ext>
            </a:extLst>
          </p:cNvPr>
          <p:cNvGrpSpPr/>
          <p:nvPr/>
        </p:nvGrpSpPr>
        <p:grpSpPr>
          <a:xfrm>
            <a:off x="4244576" y="3704797"/>
            <a:ext cx="490280" cy="475600"/>
            <a:chOff x="-65131525" y="2281350"/>
            <a:chExt cx="316650" cy="316650"/>
          </a:xfrm>
        </p:grpSpPr>
        <p:sp>
          <p:nvSpPr>
            <p:cNvPr id="95" name="Google Shape;762;p31">
              <a:extLst>
                <a:ext uri="{FF2B5EF4-FFF2-40B4-BE49-F238E27FC236}">
                  <a16:creationId xmlns:a16="http://schemas.microsoft.com/office/drawing/2014/main" id="{92B878C3-B89F-4E80-8F0C-AA0898A1E43F}"/>
                </a:ext>
              </a:extLst>
            </p:cNvPr>
            <p:cNvSpPr/>
            <p:nvPr/>
          </p:nvSpPr>
          <p:spPr>
            <a:xfrm>
              <a:off x="-65131525" y="232230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073" y="820"/>
                  </a:moveTo>
                  <a:lnTo>
                    <a:pt x="5073" y="5514"/>
                  </a:lnTo>
                  <a:cubicBezTo>
                    <a:pt x="5073" y="5766"/>
                    <a:pt x="5262" y="5923"/>
                    <a:pt x="5482" y="5923"/>
                  </a:cubicBezTo>
                  <a:lnTo>
                    <a:pt x="10145" y="5923"/>
                  </a:lnTo>
                  <a:cubicBezTo>
                    <a:pt x="9956" y="8318"/>
                    <a:pt x="7940" y="10208"/>
                    <a:pt x="5482" y="10208"/>
                  </a:cubicBezTo>
                  <a:cubicBezTo>
                    <a:pt x="2867" y="10208"/>
                    <a:pt x="788" y="8129"/>
                    <a:pt x="788" y="5514"/>
                  </a:cubicBezTo>
                  <a:cubicBezTo>
                    <a:pt x="788" y="3088"/>
                    <a:pt x="2678" y="1072"/>
                    <a:pt x="5073" y="820"/>
                  </a:cubicBezTo>
                  <a:close/>
                  <a:moveTo>
                    <a:pt x="5514" y="0"/>
                  </a:moveTo>
                  <a:cubicBezTo>
                    <a:pt x="2458" y="0"/>
                    <a:pt x="0" y="2489"/>
                    <a:pt x="0" y="5514"/>
                  </a:cubicBezTo>
                  <a:cubicBezTo>
                    <a:pt x="0" y="8538"/>
                    <a:pt x="2458" y="11027"/>
                    <a:pt x="5514" y="11027"/>
                  </a:cubicBezTo>
                  <a:cubicBezTo>
                    <a:pt x="8538" y="11027"/>
                    <a:pt x="11027" y="8538"/>
                    <a:pt x="11027" y="5514"/>
                  </a:cubicBezTo>
                  <a:cubicBezTo>
                    <a:pt x="11027" y="5293"/>
                    <a:pt x="10807" y="5104"/>
                    <a:pt x="10618" y="5104"/>
                  </a:cubicBezTo>
                  <a:lnTo>
                    <a:pt x="5923" y="5104"/>
                  </a:lnTo>
                  <a:lnTo>
                    <a:pt x="5923" y="410"/>
                  </a:lnTo>
                  <a:cubicBezTo>
                    <a:pt x="5892" y="158"/>
                    <a:pt x="5734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6" name="Google Shape;763;p31">
              <a:extLst>
                <a:ext uri="{FF2B5EF4-FFF2-40B4-BE49-F238E27FC236}">
                  <a16:creationId xmlns:a16="http://schemas.microsoft.com/office/drawing/2014/main" id="{BC5E1137-1DD4-4294-BAA2-54ABDD6B5A36}"/>
                </a:ext>
              </a:extLst>
            </p:cNvPr>
            <p:cNvSpPr/>
            <p:nvPr/>
          </p:nvSpPr>
          <p:spPr>
            <a:xfrm>
              <a:off x="-64963775" y="2281350"/>
              <a:ext cx="148900" cy="148875"/>
            </a:xfrm>
            <a:custGeom>
              <a:avLst/>
              <a:gdLst/>
              <a:ahLst/>
              <a:cxnLst/>
              <a:rect l="l" t="t" r="r" b="b"/>
              <a:pathLst>
                <a:path w="5956" h="5955" extrusionOk="0">
                  <a:moveTo>
                    <a:pt x="852" y="819"/>
                  </a:moveTo>
                  <a:cubicBezTo>
                    <a:pt x="3088" y="1008"/>
                    <a:pt x="4884" y="2836"/>
                    <a:pt x="5105" y="5073"/>
                  </a:cubicBezTo>
                  <a:lnTo>
                    <a:pt x="852" y="5073"/>
                  </a:lnTo>
                  <a:lnTo>
                    <a:pt x="852" y="819"/>
                  </a:ln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lnTo>
                    <a:pt x="1" y="5514"/>
                  </a:lnTo>
                  <a:cubicBezTo>
                    <a:pt x="1" y="5734"/>
                    <a:pt x="221" y="5955"/>
                    <a:pt x="442" y="5955"/>
                  </a:cubicBezTo>
                  <a:lnTo>
                    <a:pt x="5514" y="5955"/>
                  </a:lnTo>
                  <a:cubicBezTo>
                    <a:pt x="5766" y="5955"/>
                    <a:pt x="5955" y="5734"/>
                    <a:pt x="5955" y="5514"/>
                  </a:cubicBezTo>
                  <a:cubicBezTo>
                    <a:pt x="5955" y="2426"/>
                    <a:pt x="3466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47" name="Рисунок 46" descr="Квадратная академическая шапочка со сплошной заливкой">
            <a:hlinkClick r:id="rId11" action="ppaction://hlinksldjump"/>
            <a:extLst>
              <a:ext uri="{FF2B5EF4-FFF2-40B4-BE49-F238E27FC236}">
                <a16:creationId xmlns:a16="http://schemas.microsoft.com/office/drawing/2014/main" id="{4DFA9BBF-7103-4A8F-A76E-AB73940F60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90D11256-8661-4A88-BAE4-AB061881D612}"/>
              </a:ext>
            </a:extLst>
          </p:cNvPr>
          <p:cNvCxnSpPr>
            <a:cxnSpLocks/>
          </p:cNvCxnSpPr>
          <p:nvPr/>
        </p:nvCxnSpPr>
        <p:spPr>
          <a:xfrm>
            <a:off x="4385526" y="669673"/>
            <a:ext cx="41466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30">
            <a:extLst>
              <a:ext uri="{FF2B5EF4-FFF2-40B4-BE49-F238E27FC236}">
                <a16:creationId xmlns:a16="http://schemas.microsoft.com/office/drawing/2014/main" id="{C2D70E9E-A719-45CD-938F-2ED7CC12C55A}"/>
              </a:ext>
            </a:extLst>
          </p:cNvPr>
          <p:cNvGrpSpPr/>
          <p:nvPr/>
        </p:nvGrpSpPr>
        <p:grpSpPr>
          <a:xfrm>
            <a:off x="4716234" y="2847995"/>
            <a:ext cx="1006105" cy="915416"/>
            <a:chOff x="3287425" y="3613920"/>
            <a:chExt cx="648499" cy="649042"/>
          </a:xfrm>
        </p:grpSpPr>
        <p:sp>
          <p:nvSpPr>
            <p:cNvPr id="21" name="Oval 42">
              <a:extLst>
                <a:ext uri="{FF2B5EF4-FFF2-40B4-BE49-F238E27FC236}">
                  <a16:creationId xmlns:a16="http://schemas.microsoft.com/office/drawing/2014/main" id="{33520D00-7C84-488E-A11E-068CD699B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43">
              <a:extLst>
                <a:ext uri="{FF2B5EF4-FFF2-40B4-BE49-F238E27FC236}">
                  <a16:creationId xmlns:a16="http://schemas.microsoft.com/office/drawing/2014/main" id="{0E351AF8-CB41-438A-95AC-87913F9AB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rgbClr val="B3A2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31356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Group 130">
            <a:extLst>
              <a:ext uri="{FF2B5EF4-FFF2-40B4-BE49-F238E27FC236}">
                <a16:creationId xmlns:a16="http://schemas.microsoft.com/office/drawing/2014/main" id="{2E646676-C211-469E-B14B-A15FDFC333C0}"/>
              </a:ext>
            </a:extLst>
          </p:cNvPr>
          <p:cNvGrpSpPr/>
          <p:nvPr/>
        </p:nvGrpSpPr>
        <p:grpSpPr>
          <a:xfrm>
            <a:off x="4716234" y="1897243"/>
            <a:ext cx="1006105" cy="915416"/>
            <a:chOff x="3287425" y="3613920"/>
            <a:chExt cx="648499" cy="649042"/>
          </a:xfrm>
        </p:grpSpPr>
        <p:sp>
          <p:nvSpPr>
            <p:cNvPr id="28" name="Oval 42">
              <a:extLst>
                <a:ext uri="{FF2B5EF4-FFF2-40B4-BE49-F238E27FC236}">
                  <a16:creationId xmlns:a16="http://schemas.microsoft.com/office/drawing/2014/main" id="{816FD549-5792-4730-8078-DB9E47436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43">
              <a:extLst>
                <a:ext uri="{FF2B5EF4-FFF2-40B4-BE49-F238E27FC236}">
                  <a16:creationId xmlns:a16="http://schemas.microsoft.com/office/drawing/2014/main" id="{47BC7615-C3A0-4841-AA52-18C689400E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rgbClr val="C7C8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31356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130">
            <a:extLst>
              <a:ext uri="{FF2B5EF4-FFF2-40B4-BE49-F238E27FC236}">
                <a16:creationId xmlns:a16="http://schemas.microsoft.com/office/drawing/2014/main" id="{F72EDC75-B2E1-4DFF-8F05-0AD8AEC2820C}"/>
              </a:ext>
            </a:extLst>
          </p:cNvPr>
          <p:cNvGrpSpPr/>
          <p:nvPr/>
        </p:nvGrpSpPr>
        <p:grpSpPr>
          <a:xfrm>
            <a:off x="4716234" y="920937"/>
            <a:ext cx="1006105" cy="915416"/>
            <a:chOff x="3287425" y="3613920"/>
            <a:chExt cx="648499" cy="649042"/>
          </a:xfrm>
          <a:solidFill>
            <a:srgbClr val="C7C8D4"/>
          </a:solidFill>
        </p:grpSpPr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378173F7-CB12-49B8-AE6A-94A5572D79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43">
              <a:extLst>
                <a:ext uri="{FF2B5EF4-FFF2-40B4-BE49-F238E27FC236}">
                  <a16:creationId xmlns:a16="http://schemas.microsoft.com/office/drawing/2014/main" id="{3709D0DD-9B57-4C76-81F4-1263A8ACC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rgbClr val="EEECE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31356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7" name="Group 130">
            <a:extLst>
              <a:ext uri="{FF2B5EF4-FFF2-40B4-BE49-F238E27FC236}">
                <a16:creationId xmlns:a16="http://schemas.microsoft.com/office/drawing/2014/main" id="{511FFF6D-8867-4E5A-9849-24C5916CCA4C}"/>
              </a:ext>
            </a:extLst>
          </p:cNvPr>
          <p:cNvGrpSpPr/>
          <p:nvPr/>
        </p:nvGrpSpPr>
        <p:grpSpPr>
          <a:xfrm>
            <a:off x="4716234" y="3857645"/>
            <a:ext cx="1006105" cy="915416"/>
            <a:chOff x="3287425" y="3613920"/>
            <a:chExt cx="648499" cy="649042"/>
          </a:xfrm>
        </p:grpSpPr>
        <p:sp>
          <p:nvSpPr>
            <p:cNvPr id="38" name="Oval 42">
              <a:extLst>
                <a:ext uri="{FF2B5EF4-FFF2-40B4-BE49-F238E27FC236}">
                  <a16:creationId xmlns:a16="http://schemas.microsoft.com/office/drawing/2014/main" id="{559327A8-9F85-4B85-917F-77392F3D5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43">
              <a:extLst>
                <a:ext uri="{FF2B5EF4-FFF2-40B4-BE49-F238E27FC236}">
                  <a16:creationId xmlns:a16="http://schemas.microsoft.com/office/drawing/2014/main" id="{ECDAB30B-E17B-42C2-B3DB-685B1E367D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31356E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5DCFE7-DB10-460A-8FA8-6F55AECE3D7B}"/>
              </a:ext>
            </a:extLst>
          </p:cNvPr>
          <p:cNvSpPr txBox="1"/>
          <p:nvPr/>
        </p:nvSpPr>
        <p:spPr>
          <a:xfrm>
            <a:off x="5803249" y="1134551"/>
            <a:ext cx="25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выявление проблемы и постановка цели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7E56A0-1422-4576-9F31-C27FDBA84FD4}"/>
              </a:ext>
            </a:extLst>
          </p:cNvPr>
          <p:cNvSpPr txBox="1"/>
          <p:nvPr/>
        </p:nvSpPr>
        <p:spPr>
          <a:xfrm>
            <a:off x="5803249" y="2079025"/>
            <a:ext cx="3633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утверждение плана решения проблемы и показателей  достижения цели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4E057C-FED9-4997-9E5F-5796E02E7CE1}"/>
              </a:ext>
            </a:extLst>
          </p:cNvPr>
          <p:cNvSpPr txBox="1"/>
          <p:nvPr/>
        </p:nvSpPr>
        <p:spPr>
          <a:xfrm>
            <a:off x="5803249" y="3177956"/>
            <a:ext cx="304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принятие управленческих решений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80B6DA-3EEA-49D8-AB3B-D81DC12D3F75}"/>
              </a:ext>
            </a:extLst>
          </p:cNvPr>
          <p:cNvSpPr txBox="1"/>
          <p:nvPr/>
        </p:nvSpPr>
        <p:spPr>
          <a:xfrm>
            <a:off x="5803249" y="4164077"/>
            <a:ext cx="25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эффективности принятых мер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34995-9219-47AE-B059-F81AC36CA07E}"/>
              </a:ext>
            </a:extLst>
          </p:cNvPr>
          <p:cNvSpPr txBox="1"/>
          <p:nvPr/>
        </p:nvSpPr>
        <p:spPr>
          <a:xfrm>
            <a:off x="460375" y="230970"/>
            <a:ext cx="8648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этапы управленческого цикла в вашем образовательном учреждении реализуются всегда при решении любой управленческой задачи?</a:t>
            </a:r>
          </a:p>
          <a:p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EDDC5AF-EA30-4642-B0C9-10F59EB52976}"/>
              </a:ext>
            </a:extLst>
          </p:cNvPr>
          <p:cNvGrpSpPr/>
          <p:nvPr/>
        </p:nvGrpSpPr>
        <p:grpSpPr>
          <a:xfrm>
            <a:off x="1622440" y="920936"/>
            <a:ext cx="1500435" cy="1514950"/>
            <a:chOff x="11891" y="234114"/>
            <a:chExt cx="1500435" cy="1514950"/>
          </a:xfrm>
        </p:grpSpPr>
        <p:grpSp>
          <p:nvGrpSpPr>
            <p:cNvPr id="31" name="Group 130">
              <a:extLst>
                <a:ext uri="{FF2B5EF4-FFF2-40B4-BE49-F238E27FC236}">
                  <a16:creationId xmlns:a16="http://schemas.microsoft.com/office/drawing/2014/main" id="{427C49DE-D4DE-4018-A771-1DB2423A0A2A}"/>
                </a:ext>
              </a:extLst>
            </p:cNvPr>
            <p:cNvGrpSpPr/>
            <p:nvPr/>
          </p:nvGrpSpPr>
          <p:grpSpPr>
            <a:xfrm>
              <a:off x="11891" y="234114"/>
              <a:ext cx="1500435" cy="1514950"/>
              <a:chOff x="3287425" y="3613920"/>
              <a:chExt cx="648499" cy="649042"/>
            </a:xfrm>
            <a:solidFill>
              <a:srgbClr val="C7C8D4"/>
            </a:solidFill>
          </p:grpSpPr>
          <p:sp>
            <p:nvSpPr>
              <p:cNvPr id="32" name="Oval 42">
                <a:extLst>
                  <a:ext uri="{FF2B5EF4-FFF2-40B4-BE49-F238E27FC236}">
                    <a16:creationId xmlns:a16="http://schemas.microsoft.com/office/drawing/2014/main" id="{F31DD93B-5CB0-4FB8-B6A2-152B271D5A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7425" y="3613920"/>
                <a:ext cx="648499" cy="649042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Oval 43">
                <a:extLst>
                  <a:ext uri="{FF2B5EF4-FFF2-40B4-BE49-F238E27FC236}">
                    <a16:creationId xmlns:a16="http://schemas.microsoft.com/office/drawing/2014/main" id="{01304F57-5059-4450-B3D6-E9D2D9BFA5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252" y="3688810"/>
                <a:ext cx="498845" cy="499263"/>
              </a:xfrm>
              <a:prstGeom prst="ellipse">
                <a:avLst/>
              </a:prstGeom>
              <a:solidFill>
                <a:srgbClr val="EEECE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31356E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43" name="Google Shape;764;p31">
              <a:extLst>
                <a:ext uri="{FF2B5EF4-FFF2-40B4-BE49-F238E27FC236}">
                  <a16:creationId xmlns:a16="http://schemas.microsoft.com/office/drawing/2014/main" id="{9DA2D58D-71C3-46AE-89D3-5EFF3599BA4F}"/>
                </a:ext>
              </a:extLst>
            </p:cNvPr>
            <p:cNvSpPr/>
            <p:nvPr/>
          </p:nvSpPr>
          <p:spPr>
            <a:xfrm>
              <a:off x="532540" y="781584"/>
              <a:ext cx="444219" cy="367946"/>
            </a:xfrm>
            <a:custGeom>
              <a:avLst/>
              <a:gdLst/>
              <a:ahLst/>
              <a:cxnLst/>
              <a:rect l="l" t="t" r="r" b="b"/>
              <a:pathLst>
                <a:path w="12877" h="12724" extrusionOk="0">
                  <a:moveTo>
                    <a:pt x="10492" y="1603"/>
                  </a:moveTo>
                  <a:lnTo>
                    <a:pt x="10429" y="1855"/>
                  </a:lnTo>
                  <a:cubicBezTo>
                    <a:pt x="10429" y="1981"/>
                    <a:pt x="10492" y="2138"/>
                    <a:pt x="10555" y="2201"/>
                  </a:cubicBezTo>
                  <a:cubicBezTo>
                    <a:pt x="10649" y="2296"/>
                    <a:pt x="10807" y="2327"/>
                    <a:pt x="10901" y="2327"/>
                  </a:cubicBezTo>
                  <a:lnTo>
                    <a:pt x="11153" y="2296"/>
                  </a:lnTo>
                  <a:lnTo>
                    <a:pt x="10492" y="2957"/>
                  </a:lnTo>
                  <a:lnTo>
                    <a:pt x="9736" y="3083"/>
                  </a:lnTo>
                  <a:lnTo>
                    <a:pt x="9799" y="2296"/>
                  </a:lnTo>
                  <a:lnTo>
                    <a:pt x="10492" y="1603"/>
                  </a:lnTo>
                  <a:close/>
                  <a:moveTo>
                    <a:pt x="6270" y="6108"/>
                  </a:moveTo>
                  <a:cubicBezTo>
                    <a:pt x="6396" y="6108"/>
                    <a:pt x="6459" y="6139"/>
                    <a:pt x="6554" y="6234"/>
                  </a:cubicBezTo>
                  <a:cubicBezTo>
                    <a:pt x="6617" y="6265"/>
                    <a:pt x="6648" y="6391"/>
                    <a:pt x="6648" y="6486"/>
                  </a:cubicBezTo>
                  <a:cubicBezTo>
                    <a:pt x="6648" y="6738"/>
                    <a:pt x="6459" y="6927"/>
                    <a:pt x="6270" y="6927"/>
                  </a:cubicBezTo>
                  <a:cubicBezTo>
                    <a:pt x="6081" y="6927"/>
                    <a:pt x="5861" y="6738"/>
                    <a:pt x="5861" y="6486"/>
                  </a:cubicBezTo>
                  <a:cubicBezTo>
                    <a:pt x="5861" y="6265"/>
                    <a:pt x="6081" y="6108"/>
                    <a:pt x="6270" y="6108"/>
                  </a:cubicBezTo>
                  <a:close/>
                  <a:moveTo>
                    <a:pt x="6176" y="4375"/>
                  </a:moveTo>
                  <a:cubicBezTo>
                    <a:pt x="6617" y="4375"/>
                    <a:pt x="7026" y="4501"/>
                    <a:pt x="7341" y="4722"/>
                  </a:cubicBezTo>
                  <a:lnTo>
                    <a:pt x="6743" y="5320"/>
                  </a:lnTo>
                  <a:cubicBezTo>
                    <a:pt x="6617" y="5289"/>
                    <a:pt x="6428" y="5226"/>
                    <a:pt x="6239" y="5226"/>
                  </a:cubicBezTo>
                  <a:cubicBezTo>
                    <a:pt x="5546" y="5226"/>
                    <a:pt x="5010" y="5793"/>
                    <a:pt x="5010" y="6454"/>
                  </a:cubicBezTo>
                  <a:cubicBezTo>
                    <a:pt x="5010" y="7116"/>
                    <a:pt x="5546" y="7715"/>
                    <a:pt x="6239" y="7715"/>
                  </a:cubicBezTo>
                  <a:cubicBezTo>
                    <a:pt x="6900" y="7715"/>
                    <a:pt x="7467" y="7147"/>
                    <a:pt x="7467" y="6454"/>
                  </a:cubicBezTo>
                  <a:cubicBezTo>
                    <a:pt x="7467" y="6265"/>
                    <a:pt x="7404" y="6108"/>
                    <a:pt x="7341" y="5887"/>
                  </a:cubicBezTo>
                  <a:lnTo>
                    <a:pt x="7908" y="5320"/>
                  </a:lnTo>
                  <a:cubicBezTo>
                    <a:pt x="8160" y="5635"/>
                    <a:pt x="8286" y="6013"/>
                    <a:pt x="8286" y="6454"/>
                  </a:cubicBezTo>
                  <a:cubicBezTo>
                    <a:pt x="8286" y="7588"/>
                    <a:pt x="7341" y="8534"/>
                    <a:pt x="6176" y="8534"/>
                  </a:cubicBezTo>
                  <a:cubicBezTo>
                    <a:pt x="5041" y="8534"/>
                    <a:pt x="4096" y="7588"/>
                    <a:pt x="4096" y="6454"/>
                  </a:cubicBezTo>
                  <a:cubicBezTo>
                    <a:pt x="4096" y="5320"/>
                    <a:pt x="5041" y="4375"/>
                    <a:pt x="6176" y="4375"/>
                  </a:cubicBezTo>
                  <a:close/>
                  <a:moveTo>
                    <a:pt x="6239" y="2800"/>
                  </a:moveTo>
                  <a:cubicBezTo>
                    <a:pt x="7089" y="2800"/>
                    <a:pt x="7908" y="3115"/>
                    <a:pt x="8539" y="3619"/>
                  </a:cubicBezTo>
                  <a:lnTo>
                    <a:pt x="7971" y="4217"/>
                  </a:lnTo>
                  <a:cubicBezTo>
                    <a:pt x="7499" y="3839"/>
                    <a:pt x="6869" y="3619"/>
                    <a:pt x="6239" y="3619"/>
                  </a:cubicBezTo>
                  <a:cubicBezTo>
                    <a:pt x="4600" y="3619"/>
                    <a:pt x="3309" y="4911"/>
                    <a:pt x="3309" y="6486"/>
                  </a:cubicBezTo>
                  <a:cubicBezTo>
                    <a:pt x="3309" y="8124"/>
                    <a:pt x="4632" y="9416"/>
                    <a:pt x="6239" y="9416"/>
                  </a:cubicBezTo>
                  <a:cubicBezTo>
                    <a:pt x="7845" y="9416"/>
                    <a:pt x="9137" y="8124"/>
                    <a:pt x="9137" y="6486"/>
                  </a:cubicBezTo>
                  <a:cubicBezTo>
                    <a:pt x="9137" y="5856"/>
                    <a:pt x="8948" y="5226"/>
                    <a:pt x="8539" y="4753"/>
                  </a:cubicBezTo>
                  <a:lnTo>
                    <a:pt x="9137" y="4154"/>
                  </a:lnTo>
                  <a:cubicBezTo>
                    <a:pt x="9641" y="4816"/>
                    <a:pt x="9956" y="5604"/>
                    <a:pt x="9956" y="6486"/>
                  </a:cubicBezTo>
                  <a:cubicBezTo>
                    <a:pt x="9956" y="8534"/>
                    <a:pt x="8318" y="10235"/>
                    <a:pt x="6239" y="10235"/>
                  </a:cubicBezTo>
                  <a:cubicBezTo>
                    <a:pt x="4191" y="10235"/>
                    <a:pt x="2490" y="8597"/>
                    <a:pt x="2490" y="6486"/>
                  </a:cubicBezTo>
                  <a:cubicBezTo>
                    <a:pt x="2490" y="4438"/>
                    <a:pt x="4128" y="2800"/>
                    <a:pt x="6239" y="2800"/>
                  </a:cubicBezTo>
                  <a:close/>
                  <a:moveTo>
                    <a:pt x="6270" y="1130"/>
                  </a:moveTo>
                  <a:cubicBezTo>
                    <a:pt x="7247" y="1130"/>
                    <a:pt x="8223" y="1414"/>
                    <a:pt x="9074" y="1918"/>
                  </a:cubicBezTo>
                  <a:cubicBezTo>
                    <a:pt x="9074" y="1949"/>
                    <a:pt x="9011" y="2012"/>
                    <a:pt x="9011" y="2044"/>
                  </a:cubicBezTo>
                  <a:lnTo>
                    <a:pt x="8917" y="2831"/>
                  </a:lnTo>
                  <a:cubicBezTo>
                    <a:pt x="8160" y="2296"/>
                    <a:pt x="7247" y="1981"/>
                    <a:pt x="6270" y="1981"/>
                  </a:cubicBezTo>
                  <a:cubicBezTo>
                    <a:pt x="3750" y="1981"/>
                    <a:pt x="1733" y="4028"/>
                    <a:pt x="1733" y="6486"/>
                  </a:cubicBezTo>
                  <a:cubicBezTo>
                    <a:pt x="1733" y="9006"/>
                    <a:pt x="3781" y="11054"/>
                    <a:pt x="6270" y="11054"/>
                  </a:cubicBezTo>
                  <a:cubicBezTo>
                    <a:pt x="8759" y="11054"/>
                    <a:pt x="10807" y="9006"/>
                    <a:pt x="10807" y="6486"/>
                  </a:cubicBezTo>
                  <a:cubicBezTo>
                    <a:pt x="10807" y="5509"/>
                    <a:pt x="10492" y="4596"/>
                    <a:pt x="9925" y="3871"/>
                  </a:cubicBezTo>
                  <a:lnTo>
                    <a:pt x="10712" y="3745"/>
                  </a:lnTo>
                  <a:cubicBezTo>
                    <a:pt x="10744" y="3745"/>
                    <a:pt x="10807" y="3745"/>
                    <a:pt x="10838" y="3713"/>
                  </a:cubicBezTo>
                  <a:cubicBezTo>
                    <a:pt x="11342" y="4533"/>
                    <a:pt x="11626" y="5478"/>
                    <a:pt x="11626" y="6486"/>
                  </a:cubicBezTo>
                  <a:cubicBezTo>
                    <a:pt x="11626" y="9447"/>
                    <a:pt x="9232" y="11873"/>
                    <a:pt x="6270" y="11873"/>
                  </a:cubicBezTo>
                  <a:cubicBezTo>
                    <a:pt x="3309" y="11873"/>
                    <a:pt x="914" y="9479"/>
                    <a:pt x="914" y="6486"/>
                  </a:cubicBezTo>
                  <a:cubicBezTo>
                    <a:pt x="914" y="3524"/>
                    <a:pt x="3309" y="1130"/>
                    <a:pt x="6270" y="1130"/>
                  </a:cubicBezTo>
                  <a:close/>
                  <a:moveTo>
                    <a:pt x="11030" y="0"/>
                  </a:moveTo>
                  <a:cubicBezTo>
                    <a:pt x="10930" y="0"/>
                    <a:pt x="10829" y="37"/>
                    <a:pt x="10744" y="122"/>
                  </a:cubicBezTo>
                  <a:lnTo>
                    <a:pt x="9610" y="1256"/>
                  </a:lnTo>
                  <a:cubicBezTo>
                    <a:pt x="8602" y="594"/>
                    <a:pt x="7467" y="279"/>
                    <a:pt x="6239" y="279"/>
                  </a:cubicBezTo>
                  <a:cubicBezTo>
                    <a:pt x="2805" y="279"/>
                    <a:pt x="1" y="3020"/>
                    <a:pt x="1" y="6486"/>
                  </a:cubicBezTo>
                  <a:cubicBezTo>
                    <a:pt x="1" y="9920"/>
                    <a:pt x="2773" y="12724"/>
                    <a:pt x="6239" y="12724"/>
                  </a:cubicBezTo>
                  <a:cubicBezTo>
                    <a:pt x="9641" y="12724"/>
                    <a:pt x="12445" y="9951"/>
                    <a:pt x="12445" y="6486"/>
                  </a:cubicBezTo>
                  <a:cubicBezTo>
                    <a:pt x="12445" y="5289"/>
                    <a:pt x="12099" y="4123"/>
                    <a:pt x="11468" y="3115"/>
                  </a:cubicBezTo>
                  <a:lnTo>
                    <a:pt x="12603" y="1981"/>
                  </a:lnTo>
                  <a:cubicBezTo>
                    <a:pt x="12877" y="1706"/>
                    <a:pt x="12650" y="1255"/>
                    <a:pt x="12292" y="1255"/>
                  </a:cubicBezTo>
                  <a:cubicBezTo>
                    <a:pt x="12280" y="1255"/>
                    <a:pt x="12268" y="1255"/>
                    <a:pt x="12256" y="1256"/>
                  </a:cubicBezTo>
                  <a:lnTo>
                    <a:pt x="11342" y="1382"/>
                  </a:lnTo>
                  <a:lnTo>
                    <a:pt x="11468" y="468"/>
                  </a:lnTo>
                  <a:cubicBezTo>
                    <a:pt x="11491" y="203"/>
                    <a:pt x="11265" y="0"/>
                    <a:pt x="11030" y="0"/>
                  </a:cubicBezTo>
                  <a:close/>
                </a:path>
              </a:pathLst>
            </a:custGeom>
            <a:solidFill>
              <a:srgbClr val="313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47" name="Group 130">
            <a:extLst>
              <a:ext uri="{FF2B5EF4-FFF2-40B4-BE49-F238E27FC236}">
                <a16:creationId xmlns:a16="http://schemas.microsoft.com/office/drawing/2014/main" id="{AD0A5F59-C7D5-4A00-9779-AA8450469B74}"/>
              </a:ext>
            </a:extLst>
          </p:cNvPr>
          <p:cNvGrpSpPr/>
          <p:nvPr/>
        </p:nvGrpSpPr>
        <p:grpSpPr>
          <a:xfrm>
            <a:off x="3000943" y="2124521"/>
            <a:ext cx="1500435" cy="1514950"/>
            <a:chOff x="3287425" y="3613920"/>
            <a:chExt cx="648499" cy="649042"/>
          </a:xfrm>
        </p:grpSpPr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7B327A55-B651-4235-B8A3-24B138AD0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Oval 43">
              <a:extLst>
                <a:ext uri="{FF2B5EF4-FFF2-40B4-BE49-F238E27FC236}">
                  <a16:creationId xmlns:a16="http://schemas.microsoft.com/office/drawing/2014/main" id="{8A2AFECA-C6A5-499E-9394-1EE8715E7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rgbClr val="C7C8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31356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8028D0E-176F-458E-9E21-CF2FBE58D9DF}"/>
              </a:ext>
            </a:extLst>
          </p:cNvPr>
          <p:cNvGrpSpPr/>
          <p:nvPr/>
        </p:nvGrpSpPr>
        <p:grpSpPr>
          <a:xfrm>
            <a:off x="94627" y="2176362"/>
            <a:ext cx="1500435" cy="1514950"/>
            <a:chOff x="3375651" y="168076"/>
            <a:chExt cx="1500435" cy="1514950"/>
          </a:xfrm>
        </p:grpSpPr>
        <p:grpSp>
          <p:nvGrpSpPr>
            <p:cNvPr id="50" name="Group 130">
              <a:extLst>
                <a:ext uri="{FF2B5EF4-FFF2-40B4-BE49-F238E27FC236}">
                  <a16:creationId xmlns:a16="http://schemas.microsoft.com/office/drawing/2014/main" id="{7DB92243-264E-4F2E-B0D0-0748F1F9031D}"/>
                </a:ext>
              </a:extLst>
            </p:cNvPr>
            <p:cNvGrpSpPr/>
            <p:nvPr/>
          </p:nvGrpSpPr>
          <p:grpSpPr>
            <a:xfrm>
              <a:off x="3375651" y="168076"/>
              <a:ext cx="1500435" cy="1514950"/>
              <a:chOff x="3287425" y="3613920"/>
              <a:chExt cx="648499" cy="649042"/>
            </a:xfrm>
          </p:grpSpPr>
          <p:sp>
            <p:nvSpPr>
              <p:cNvPr id="51" name="Oval 42">
                <a:extLst>
                  <a:ext uri="{FF2B5EF4-FFF2-40B4-BE49-F238E27FC236}">
                    <a16:creationId xmlns:a16="http://schemas.microsoft.com/office/drawing/2014/main" id="{D90F1462-8201-4A30-A7F5-2FF5AD6B12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7425" y="3613920"/>
                <a:ext cx="648499" cy="649042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F7C8AA66-1F4B-44EA-9453-343CDFEBC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252" y="3688810"/>
                <a:ext cx="498845" cy="499263"/>
              </a:xfrm>
              <a:prstGeom prst="ellipse">
                <a:avLst/>
              </a:prstGeom>
              <a:solidFill>
                <a:srgbClr val="B3A2C7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31356E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44" name="Picture 21">
              <a:extLst>
                <a:ext uri="{FF2B5EF4-FFF2-40B4-BE49-F238E27FC236}">
                  <a16:creationId xmlns:a16="http://schemas.microsoft.com/office/drawing/2014/main" id="{8DB2E248-FC02-4CE7-9BD4-0D312B670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6677" y="746880"/>
              <a:ext cx="378382" cy="378382"/>
            </a:xfrm>
            <a:prstGeom prst="rect">
              <a:avLst/>
            </a:prstGeom>
            <a:solidFill>
              <a:srgbClr val="31356E"/>
            </a:solidFill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B2629A-D58F-46E1-BBFB-E5CF2B88962B}"/>
              </a:ext>
            </a:extLst>
          </p:cNvPr>
          <p:cNvGrpSpPr/>
          <p:nvPr/>
        </p:nvGrpSpPr>
        <p:grpSpPr>
          <a:xfrm>
            <a:off x="1673636" y="2649001"/>
            <a:ext cx="2323390" cy="2331038"/>
            <a:chOff x="6159720" y="-690685"/>
            <a:chExt cx="2323390" cy="2331038"/>
          </a:xfrm>
        </p:grpSpPr>
        <p:grpSp>
          <p:nvGrpSpPr>
            <p:cNvPr id="53" name="Group 130">
              <a:extLst>
                <a:ext uri="{FF2B5EF4-FFF2-40B4-BE49-F238E27FC236}">
                  <a16:creationId xmlns:a16="http://schemas.microsoft.com/office/drawing/2014/main" id="{4015AB74-376A-4C5F-B4CA-CB3F1F83530C}"/>
                </a:ext>
              </a:extLst>
            </p:cNvPr>
            <p:cNvGrpSpPr/>
            <p:nvPr/>
          </p:nvGrpSpPr>
          <p:grpSpPr>
            <a:xfrm>
              <a:off x="6159720" y="125403"/>
              <a:ext cx="1500435" cy="1514950"/>
              <a:chOff x="3287425" y="3613920"/>
              <a:chExt cx="648499" cy="649042"/>
            </a:xfrm>
          </p:grpSpPr>
          <p:sp>
            <p:nvSpPr>
              <p:cNvPr id="54" name="Oval 42">
                <a:extLst>
                  <a:ext uri="{FF2B5EF4-FFF2-40B4-BE49-F238E27FC236}">
                    <a16:creationId xmlns:a16="http://schemas.microsoft.com/office/drawing/2014/main" id="{86F4493A-159D-4B0A-9B3B-61A3CED9C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7425" y="3613920"/>
                <a:ext cx="648499" cy="649042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43">
                <a:extLst>
                  <a:ext uri="{FF2B5EF4-FFF2-40B4-BE49-F238E27FC236}">
                    <a16:creationId xmlns:a16="http://schemas.microsoft.com/office/drawing/2014/main" id="{34419B2E-0B00-4664-B507-E9DBC52829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252" y="3688810"/>
                <a:ext cx="498845" cy="49926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31356E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A58B215-6F3A-44C0-8BC9-48CD142655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8138" y="-690685"/>
              <a:ext cx="434972" cy="415858"/>
            </a:xfrm>
            <a:custGeom>
              <a:avLst/>
              <a:gdLst>
                <a:gd name="T0" fmla="*/ 1078 w 3366"/>
                <a:gd name="T1" fmla="*/ 2244 h 3464"/>
                <a:gd name="T2" fmla="*/ 1804 w 3366"/>
                <a:gd name="T3" fmla="*/ 2131 h 3464"/>
                <a:gd name="T4" fmla="*/ 1741 w 3366"/>
                <a:gd name="T5" fmla="*/ 452 h 3464"/>
                <a:gd name="T6" fmla="*/ 1878 w 3366"/>
                <a:gd name="T7" fmla="*/ 927 h 3464"/>
                <a:gd name="T8" fmla="*/ 1741 w 3366"/>
                <a:gd name="T9" fmla="*/ 452 h 3464"/>
                <a:gd name="T10" fmla="*/ 281 w 3366"/>
                <a:gd name="T11" fmla="*/ 3183 h 3464"/>
                <a:gd name="T12" fmla="*/ 2387 w 3366"/>
                <a:gd name="T13" fmla="*/ 1716 h 3464"/>
                <a:gd name="T14" fmla="*/ 2088 w 3366"/>
                <a:gd name="T15" fmla="*/ 2021 h 3464"/>
                <a:gd name="T16" fmla="*/ 1886 w 3366"/>
                <a:gd name="T17" fmla="*/ 2215 h 3464"/>
                <a:gd name="T18" fmla="*/ 2088 w 3366"/>
                <a:gd name="T19" fmla="*/ 2463 h 3464"/>
                <a:gd name="T20" fmla="*/ 580 w 3366"/>
                <a:gd name="T21" fmla="*/ 2604 h 3464"/>
                <a:gd name="T22" fmla="*/ 870 w 3366"/>
                <a:gd name="T23" fmla="*/ 2463 h 3464"/>
                <a:gd name="T24" fmla="*/ 580 w 3366"/>
                <a:gd name="T25" fmla="*/ 2021 h 3464"/>
                <a:gd name="T26" fmla="*/ 1110 w 3366"/>
                <a:gd name="T27" fmla="*/ 1880 h 3464"/>
                <a:gd name="T28" fmla="*/ 1366 w 3366"/>
                <a:gd name="T29" fmla="*/ 1438 h 3464"/>
                <a:gd name="T30" fmla="*/ 580 w 3366"/>
                <a:gd name="T31" fmla="*/ 1296 h 3464"/>
                <a:gd name="T32" fmla="*/ 1666 w 3366"/>
                <a:gd name="T33" fmla="*/ 1138 h 3464"/>
                <a:gd name="T34" fmla="*/ 1532 w 3366"/>
                <a:gd name="T35" fmla="*/ 281 h 3464"/>
                <a:gd name="T36" fmla="*/ 0 w 3366"/>
                <a:gd name="T37" fmla="*/ 0 h 3464"/>
                <a:gd name="T38" fmla="*/ 2241 w 3366"/>
                <a:gd name="T39" fmla="*/ 565 h 3464"/>
                <a:gd name="T40" fmla="*/ 2661 w 3366"/>
                <a:gd name="T41" fmla="*/ 150 h 3464"/>
                <a:gd name="T42" fmla="*/ 2712 w 3366"/>
                <a:gd name="T43" fmla="*/ 117 h 3464"/>
                <a:gd name="T44" fmla="*/ 2765 w 3366"/>
                <a:gd name="T45" fmla="*/ 97 h 3464"/>
                <a:gd name="T46" fmla="*/ 2816 w 3366"/>
                <a:gd name="T47" fmla="*/ 90 h 3464"/>
                <a:gd name="T48" fmla="*/ 2863 w 3366"/>
                <a:gd name="T49" fmla="*/ 100 h 3464"/>
                <a:gd name="T50" fmla="*/ 2900 w 3366"/>
                <a:gd name="T51" fmla="*/ 125 h 3464"/>
                <a:gd name="T52" fmla="*/ 3347 w 3366"/>
                <a:gd name="T53" fmla="*/ 578 h 3464"/>
                <a:gd name="T54" fmla="*/ 3364 w 3366"/>
                <a:gd name="T55" fmla="*/ 626 h 3464"/>
                <a:gd name="T56" fmla="*/ 3363 w 3366"/>
                <a:gd name="T57" fmla="*/ 680 h 3464"/>
                <a:gd name="T58" fmla="*/ 3344 w 3366"/>
                <a:gd name="T59" fmla="*/ 739 h 3464"/>
                <a:gd name="T60" fmla="*/ 3310 w 3366"/>
                <a:gd name="T61" fmla="*/ 796 h 3464"/>
                <a:gd name="T62" fmla="*/ 2668 w 3366"/>
                <a:gd name="T63" fmla="*/ 1437 h 3464"/>
                <a:gd name="T64" fmla="*/ 0 w 3366"/>
                <a:gd name="T65" fmla="*/ 3464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6" h="3464">
                  <a:moveTo>
                    <a:pt x="1323" y="1647"/>
                  </a:moveTo>
                  <a:lnTo>
                    <a:pt x="1078" y="2244"/>
                  </a:lnTo>
                  <a:lnTo>
                    <a:pt x="1207" y="2372"/>
                  </a:lnTo>
                  <a:lnTo>
                    <a:pt x="1804" y="2131"/>
                  </a:lnTo>
                  <a:lnTo>
                    <a:pt x="1323" y="1647"/>
                  </a:lnTo>
                  <a:close/>
                  <a:moveTo>
                    <a:pt x="1741" y="452"/>
                  </a:moveTo>
                  <a:lnTo>
                    <a:pt x="1741" y="927"/>
                  </a:lnTo>
                  <a:lnTo>
                    <a:pt x="1878" y="927"/>
                  </a:lnTo>
                  <a:lnTo>
                    <a:pt x="2041" y="763"/>
                  </a:lnTo>
                  <a:lnTo>
                    <a:pt x="1741" y="452"/>
                  </a:lnTo>
                  <a:close/>
                  <a:moveTo>
                    <a:pt x="281" y="281"/>
                  </a:moveTo>
                  <a:lnTo>
                    <a:pt x="281" y="3183"/>
                  </a:lnTo>
                  <a:lnTo>
                    <a:pt x="2387" y="3183"/>
                  </a:lnTo>
                  <a:lnTo>
                    <a:pt x="2387" y="1716"/>
                  </a:lnTo>
                  <a:lnTo>
                    <a:pt x="2088" y="2014"/>
                  </a:lnTo>
                  <a:lnTo>
                    <a:pt x="2088" y="2021"/>
                  </a:lnTo>
                  <a:lnTo>
                    <a:pt x="2082" y="2021"/>
                  </a:lnTo>
                  <a:lnTo>
                    <a:pt x="1886" y="2215"/>
                  </a:lnTo>
                  <a:lnTo>
                    <a:pt x="1275" y="2463"/>
                  </a:lnTo>
                  <a:lnTo>
                    <a:pt x="2088" y="2463"/>
                  </a:lnTo>
                  <a:lnTo>
                    <a:pt x="2088" y="2604"/>
                  </a:lnTo>
                  <a:lnTo>
                    <a:pt x="580" y="2604"/>
                  </a:lnTo>
                  <a:lnTo>
                    <a:pt x="580" y="2463"/>
                  </a:lnTo>
                  <a:lnTo>
                    <a:pt x="870" y="2463"/>
                  </a:lnTo>
                  <a:lnTo>
                    <a:pt x="1052" y="2021"/>
                  </a:lnTo>
                  <a:lnTo>
                    <a:pt x="580" y="2021"/>
                  </a:lnTo>
                  <a:lnTo>
                    <a:pt x="580" y="1880"/>
                  </a:lnTo>
                  <a:lnTo>
                    <a:pt x="1110" y="1880"/>
                  </a:lnTo>
                  <a:lnTo>
                    <a:pt x="1238" y="1564"/>
                  </a:lnTo>
                  <a:lnTo>
                    <a:pt x="1366" y="1438"/>
                  </a:lnTo>
                  <a:lnTo>
                    <a:pt x="580" y="1438"/>
                  </a:lnTo>
                  <a:lnTo>
                    <a:pt x="580" y="1296"/>
                  </a:lnTo>
                  <a:lnTo>
                    <a:pt x="1506" y="1296"/>
                  </a:lnTo>
                  <a:lnTo>
                    <a:pt x="1666" y="1138"/>
                  </a:lnTo>
                  <a:lnTo>
                    <a:pt x="1532" y="1138"/>
                  </a:lnTo>
                  <a:lnTo>
                    <a:pt x="1532" y="281"/>
                  </a:lnTo>
                  <a:lnTo>
                    <a:pt x="281" y="281"/>
                  </a:lnTo>
                  <a:close/>
                  <a:moveTo>
                    <a:pt x="0" y="0"/>
                  </a:moveTo>
                  <a:lnTo>
                    <a:pt x="1696" y="0"/>
                  </a:lnTo>
                  <a:lnTo>
                    <a:pt x="2241" y="565"/>
                  </a:lnTo>
                  <a:lnTo>
                    <a:pt x="2637" y="171"/>
                  </a:lnTo>
                  <a:lnTo>
                    <a:pt x="2661" y="150"/>
                  </a:lnTo>
                  <a:lnTo>
                    <a:pt x="2686" y="131"/>
                  </a:lnTo>
                  <a:lnTo>
                    <a:pt x="2712" y="117"/>
                  </a:lnTo>
                  <a:lnTo>
                    <a:pt x="2739" y="104"/>
                  </a:lnTo>
                  <a:lnTo>
                    <a:pt x="2765" y="97"/>
                  </a:lnTo>
                  <a:lnTo>
                    <a:pt x="2791" y="91"/>
                  </a:lnTo>
                  <a:lnTo>
                    <a:pt x="2816" y="90"/>
                  </a:lnTo>
                  <a:lnTo>
                    <a:pt x="2840" y="93"/>
                  </a:lnTo>
                  <a:lnTo>
                    <a:pt x="2863" y="100"/>
                  </a:lnTo>
                  <a:lnTo>
                    <a:pt x="2882" y="110"/>
                  </a:lnTo>
                  <a:lnTo>
                    <a:pt x="2900" y="125"/>
                  </a:lnTo>
                  <a:lnTo>
                    <a:pt x="3332" y="558"/>
                  </a:lnTo>
                  <a:lnTo>
                    <a:pt x="3347" y="578"/>
                  </a:lnTo>
                  <a:lnTo>
                    <a:pt x="3358" y="600"/>
                  </a:lnTo>
                  <a:lnTo>
                    <a:pt x="3364" y="626"/>
                  </a:lnTo>
                  <a:lnTo>
                    <a:pt x="3366" y="652"/>
                  </a:lnTo>
                  <a:lnTo>
                    <a:pt x="3363" y="680"/>
                  </a:lnTo>
                  <a:lnTo>
                    <a:pt x="3356" y="710"/>
                  </a:lnTo>
                  <a:lnTo>
                    <a:pt x="3344" y="739"/>
                  </a:lnTo>
                  <a:lnTo>
                    <a:pt x="3329" y="767"/>
                  </a:lnTo>
                  <a:lnTo>
                    <a:pt x="3310" y="796"/>
                  </a:lnTo>
                  <a:lnTo>
                    <a:pt x="3286" y="822"/>
                  </a:lnTo>
                  <a:lnTo>
                    <a:pt x="2668" y="1437"/>
                  </a:lnTo>
                  <a:lnTo>
                    <a:pt x="2668" y="3464"/>
                  </a:lnTo>
                  <a:lnTo>
                    <a:pt x="0" y="3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1" name="Picture 8">
            <a:extLst>
              <a:ext uri="{FF2B5EF4-FFF2-40B4-BE49-F238E27FC236}">
                <a16:creationId xmlns:a16="http://schemas.microsoft.com/office/drawing/2014/main" id="{CD9C57C7-FE85-4384-9BEC-CFA5AC8D7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58473">
            <a:off x="3264803" y="1535130"/>
            <a:ext cx="650529" cy="520424"/>
          </a:xfrm>
          <a:prstGeom prst="rect">
            <a:avLst/>
          </a:prstGeom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4544929C-D217-4ABB-8F3E-502F8E302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944484">
            <a:off x="3337891" y="3857087"/>
            <a:ext cx="650529" cy="520424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A271F9B0-8FFC-4150-AABE-CE2A3F13A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74641">
            <a:off x="795149" y="3927122"/>
            <a:ext cx="650529" cy="520424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4D52322C-9418-420E-AB8E-9856EF766E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3551" y="3974886"/>
            <a:ext cx="426234" cy="532793"/>
          </a:xfrm>
          <a:prstGeom prst="rect">
            <a:avLst/>
          </a:prstGeom>
          <a:solidFill>
            <a:srgbClr val="31356E"/>
          </a:solidFill>
        </p:spPr>
      </p:pic>
      <p:pic>
        <p:nvPicPr>
          <p:cNvPr id="45" name="Рисунок 44" descr="Квадратная академическая шапочка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6C72C94F-7356-41D6-8D3E-A3E93065BF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  <p:pic>
        <p:nvPicPr>
          <p:cNvPr id="56" name="Picture 8">
            <a:extLst>
              <a:ext uri="{FF2B5EF4-FFF2-40B4-BE49-F238E27FC236}">
                <a16:creationId xmlns:a16="http://schemas.microsoft.com/office/drawing/2014/main" id="{898A1614-7013-4B0B-BDB6-2CDEDDF34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04879">
            <a:off x="778629" y="1353719"/>
            <a:ext cx="650529" cy="520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75FB0-D8B9-43C1-BE14-3504C5D857A1}"/>
              </a:ext>
            </a:extLst>
          </p:cNvPr>
          <p:cNvSpPr txBox="1"/>
          <p:nvPr/>
        </p:nvSpPr>
        <p:spPr>
          <a:xfrm>
            <a:off x="4784725" y="1111333"/>
            <a:ext cx="100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D5750C9-DCC5-4FF6-9CC3-613D96A63DFE}"/>
              </a:ext>
            </a:extLst>
          </p:cNvPr>
          <p:cNvSpPr txBox="1"/>
          <p:nvPr/>
        </p:nvSpPr>
        <p:spPr>
          <a:xfrm>
            <a:off x="4784725" y="2075840"/>
            <a:ext cx="100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1D3D05-BB79-48BB-803A-A16A46E25B3C}"/>
              </a:ext>
            </a:extLst>
          </p:cNvPr>
          <p:cNvSpPr txBox="1"/>
          <p:nvPr/>
        </p:nvSpPr>
        <p:spPr>
          <a:xfrm>
            <a:off x="4784725" y="3031016"/>
            <a:ext cx="100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D4C9A4-1C5B-4B10-926F-1825248320AC}"/>
              </a:ext>
            </a:extLst>
          </p:cNvPr>
          <p:cNvSpPr txBox="1"/>
          <p:nvPr/>
        </p:nvSpPr>
        <p:spPr>
          <a:xfrm>
            <a:off x="4784725" y="4043049"/>
            <a:ext cx="100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20700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9"/>
          <p:cNvGrpSpPr/>
          <p:nvPr/>
        </p:nvGrpSpPr>
        <p:grpSpPr>
          <a:xfrm>
            <a:off x="1149255" y="753866"/>
            <a:ext cx="2981473" cy="3741175"/>
            <a:chOff x="1249092" y="1220655"/>
            <a:chExt cx="2827683" cy="3548678"/>
          </a:xfrm>
        </p:grpSpPr>
        <p:sp>
          <p:nvSpPr>
            <p:cNvPr id="5" name="圆角矩形 13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42" tIns="25721" rIns="51442" bIns="25721" rtlCol="0" anchor="ctr"/>
            <a:lstStyle/>
            <a:p>
              <a:pPr algn="ctr"/>
              <a:endParaRPr lang="zh-CN" altLang="en-US"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圆角矩形 14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42" tIns="25721" rIns="51442" bIns="25721" rtlCol="0" anchor="ctr"/>
            <a:lstStyle/>
            <a:p>
              <a:pPr algn="ctr"/>
              <a:endParaRPr lang="zh-CN" altLang="en-US"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组合 15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38" name="组合 16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4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4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17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4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4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18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4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4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19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3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3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20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3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3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21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6" name="椭圆 3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3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22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4" name="椭圆 3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3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23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2" name="椭圆 3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3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组合 24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0" name="椭圆 2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2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组合 25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8" name="椭圆 2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2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组合 46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4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4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49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50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51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52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5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5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56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57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58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5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6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61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26" name="圆角矩形 62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63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64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24" name="圆角矩形 6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6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67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22" name="圆角矩形 68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69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70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20" name="圆角矩形 7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7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73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18" name="圆角矩形 74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75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组合 91"/>
          <p:cNvGrpSpPr/>
          <p:nvPr/>
        </p:nvGrpSpPr>
        <p:grpSpPr>
          <a:xfrm>
            <a:off x="3949980" y="742616"/>
            <a:ext cx="4655584" cy="3629291"/>
            <a:chOff x="3905351" y="1209984"/>
            <a:chExt cx="3705330" cy="3442551"/>
          </a:xfrm>
        </p:grpSpPr>
        <p:grpSp>
          <p:nvGrpSpPr>
            <p:cNvPr id="69" name="组合 1"/>
            <p:cNvGrpSpPr/>
            <p:nvPr/>
          </p:nvGrpSpPr>
          <p:grpSpPr>
            <a:xfrm>
              <a:off x="5449570" y="1230946"/>
              <a:ext cx="645608" cy="1230922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90" name="圆角矩形 2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C7C8D4"/>
              </a:solidFill>
              <a:ln>
                <a:solidFill>
                  <a:srgbClr val="C7C8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圆角矩形 3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0" name="组合 4"/>
            <p:cNvGrpSpPr/>
            <p:nvPr/>
          </p:nvGrpSpPr>
          <p:grpSpPr>
            <a:xfrm>
              <a:off x="6683746" y="1216654"/>
              <a:ext cx="645608" cy="1230922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88" name="圆角矩形 5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C5D3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9" name="圆角矩形 6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组合 7"/>
            <p:cNvGrpSpPr/>
            <p:nvPr/>
          </p:nvGrpSpPr>
          <p:grpSpPr>
            <a:xfrm>
              <a:off x="4218758" y="1209984"/>
              <a:ext cx="645608" cy="1230922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86" name="圆角矩形 8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B3A2C7"/>
              </a:solidFill>
              <a:ln>
                <a:solidFill>
                  <a:srgbClr val="B3A2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圆角矩形 9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2" name="组合 90"/>
            <p:cNvGrpSpPr/>
            <p:nvPr/>
          </p:nvGrpSpPr>
          <p:grpSpPr>
            <a:xfrm>
              <a:off x="3905351" y="1236501"/>
              <a:ext cx="3705330" cy="3416034"/>
              <a:chOff x="3905351" y="1236501"/>
              <a:chExt cx="3705330" cy="3416034"/>
            </a:xfrm>
          </p:grpSpPr>
          <p:grpSp>
            <p:nvGrpSpPr>
              <p:cNvPr id="73" name="组合 76"/>
              <p:cNvGrpSpPr/>
              <p:nvPr/>
            </p:nvGrpSpPr>
            <p:grpSpPr>
              <a:xfrm>
                <a:off x="3905351" y="1271782"/>
                <a:ext cx="3705330" cy="3380753"/>
                <a:chOff x="6199676" y="1161244"/>
                <a:chExt cx="5433540" cy="4551342"/>
              </a:xfrm>
            </p:grpSpPr>
            <p:sp>
              <p:nvSpPr>
                <p:cNvPr id="83" name="梯形 77"/>
                <p:cNvSpPr/>
                <p:nvPr/>
              </p:nvSpPr>
              <p:spPr>
                <a:xfrm rot="16200000">
                  <a:off x="4829748" y="2531173"/>
                  <a:ext cx="4551341" cy="1811485"/>
                </a:xfrm>
                <a:prstGeom prst="trapezoid">
                  <a:avLst>
                    <a:gd name="adj" fmla="val 9948"/>
                  </a:avLst>
                </a:prstGeom>
                <a:solidFill>
                  <a:srgbClr val="FDFD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/>
                </a:p>
              </p:txBody>
            </p:sp>
            <p:sp>
              <p:nvSpPr>
                <p:cNvPr id="84" name="梯形 78"/>
                <p:cNvSpPr/>
                <p:nvPr/>
              </p:nvSpPr>
              <p:spPr>
                <a:xfrm rot="5400000" flipH="1">
                  <a:off x="6640318" y="2531172"/>
                  <a:ext cx="4551341" cy="1811485"/>
                </a:xfrm>
                <a:prstGeom prst="trapezoid">
                  <a:avLst>
                    <a:gd name="adj" fmla="val 11105"/>
                  </a:avLst>
                </a:prstGeom>
                <a:solidFill>
                  <a:srgbClr val="E8E8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/>
                </a:p>
              </p:txBody>
            </p:sp>
            <p:sp>
              <p:nvSpPr>
                <p:cNvPr id="85" name="梯形 79"/>
                <p:cNvSpPr/>
                <p:nvPr/>
              </p:nvSpPr>
              <p:spPr>
                <a:xfrm rot="16200000">
                  <a:off x="8451803" y="2531172"/>
                  <a:ext cx="4551341" cy="1811485"/>
                </a:xfrm>
                <a:prstGeom prst="trapezoid">
                  <a:avLst>
                    <a:gd name="adj" fmla="val 11105"/>
                  </a:avLst>
                </a:prstGeom>
                <a:solidFill>
                  <a:srgbClr val="FDFD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/>
                </a:p>
              </p:txBody>
            </p:sp>
          </p:grpSp>
          <p:grpSp>
            <p:nvGrpSpPr>
              <p:cNvPr id="74" name="组合 80"/>
              <p:cNvGrpSpPr/>
              <p:nvPr/>
            </p:nvGrpSpPr>
            <p:grpSpPr>
              <a:xfrm>
                <a:off x="4326163" y="1236501"/>
                <a:ext cx="426562" cy="747947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81" name="任意多边形 81"/>
                <p:cNvSpPr>
                  <a:spLocks/>
                </p:cNvSpPr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任意多边形 82"/>
                <p:cNvSpPr>
                  <a:spLocks/>
                </p:cNvSpPr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B3A2C7"/>
                </a:solidFill>
                <a:ln w="25400">
                  <a:solidFill>
                    <a:srgbClr val="B3A2C7"/>
                  </a:soli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5" name="组合 83"/>
              <p:cNvGrpSpPr/>
              <p:nvPr/>
            </p:nvGrpSpPr>
            <p:grpSpPr>
              <a:xfrm>
                <a:off x="6791150" y="1243171"/>
                <a:ext cx="426562" cy="747947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79" name="任意多边形 84"/>
                <p:cNvSpPr>
                  <a:spLocks/>
                </p:cNvSpPr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" name="任意多边形 85"/>
                <p:cNvSpPr>
                  <a:spLocks/>
                </p:cNvSpPr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 w="25400">
                  <a:solidFill>
                    <a:srgbClr val="C5D3FA"/>
                  </a:soli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6" name="组合 86"/>
              <p:cNvGrpSpPr/>
              <p:nvPr/>
            </p:nvGrpSpPr>
            <p:grpSpPr>
              <a:xfrm>
                <a:off x="5559241" y="1258918"/>
                <a:ext cx="426562" cy="747948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77" name="任意多边形 87"/>
                <p:cNvSpPr>
                  <a:spLocks/>
                </p:cNvSpPr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任意多边形 88"/>
                <p:cNvSpPr>
                  <a:spLocks/>
                </p:cNvSpPr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C7C8D4"/>
                </a:solidFill>
                <a:ln w="25400">
                  <a:solidFill>
                    <a:srgbClr val="C7C8D4"/>
                  </a:soli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05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05" name="图片 123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86" y="1339376"/>
            <a:ext cx="1448021" cy="2079209"/>
          </a:xfrm>
          <a:prstGeom prst="rect">
            <a:avLst/>
          </a:prstGeom>
        </p:spPr>
      </p:pic>
      <p:sp>
        <p:nvSpPr>
          <p:cNvPr id="106" name="文本框 124"/>
          <p:cNvSpPr txBox="1"/>
          <p:nvPr/>
        </p:nvSpPr>
        <p:spPr>
          <a:xfrm>
            <a:off x="1530140" y="3370924"/>
            <a:ext cx="2333146" cy="744427"/>
          </a:xfrm>
          <a:prstGeom prst="rect">
            <a:avLst/>
          </a:prstGeom>
          <a:noFill/>
        </p:spPr>
        <p:txBody>
          <a:bodyPr wrap="square" lIns="51426" tIns="25714" rIns="51426" bIns="25714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FB8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ctr"/>
            <a:r>
              <a:rPr lang="ru-RU" altLang="zh-CN" sz="1500" b="1" dirty="0">
                <a:solidFill>
                  <a:srgbClr val="31356E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Отчет о выполнении  программы развития</a:t>
            </a:r>
            <a:endParaRPr lang="zh-CN" altLang="en-US" sz="1500" b="1" dirty="0">
              <a:solidFill>
                <a:srgbClr val="31356E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8" name="文本框 138"/>
          <p:cNvSpPr txBox="1"/>
          <p:nvPr/>
        </p:nvSpPr>
        <p:spPr>
          <a:xfrm>
            <a:off x="4027909" y="1858801"/>
            <a:ext cx="115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>
                <a:solidFill>
                  <a:srgbClr val="31356E"/>
                </a:solidFill>
                <a:latin typeface="Arial Black" panose="020B0A04020102020204" pitchFamily="34" charset="0"/>
                <a:ea typeface="汉仪菱心体简" panose="02010609000101010101" pitchFamily="49" charset="-122"/>
              </a:rPr>
              <a:t>5 школ</a:t>
            </a:r>
            <a:endParaRPr lang="zh-CN" altLang="en-US" sz="2400" dirty="0">
              <a:solidFill>
                <a:srgbClr val="31356E"/>
              </a:solidFill>
              <a:latin typeface="Arial Black" panose="020B0A04020102020204" pitchFamily="34" charset="0"/>
              <a:ea typeface="汉仪菱心体简" panose="02010609000101010101" pitchFamily="49" charset="-122"/>
            </a:endParaRPr>
          </a:p>
        </p:txBody>
      </p:sp>
      <p:sp>
        <p:nvSpPr>
          <p:cNvPr id="111" name="文本框 141"/>
          <p:cNvSpPr txBox="1"/>
          <p:nvPr/>
        </p:nvSpPr>
        <p:spPr>
          <a:xfrm>
            <a:off x="5696275" y="1858801"/>
            <a:ext cx="1171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>
                <a:solidFill>
                  <a:srgbClr val="31356E"/>
                </a:solidFill>
                <a:latin typeface="Arial Black" panose="020B0A04020102020204" pitchFamily="34" charset="0"/>
                <a:ea typeface="汉仪菱心体简" panose="02010609000101010101" pitchFamily="49" charset="-122"/>
              </a:rPr>
              <a:t>87 школ</a:t>
            </a:r>
            <a:endParaRPr lang="zh-CN" altLang="en-US" sz="2400" dirty="0">
              <a:solidFill>
                <a:srgbClr val="31356E"/>
              </a:solidFill>
              <a:latin typeface="Arial Black" panose="020B0A04020102020204" pitchFamily="34" charset="0"/>
              <a:ea typeface="汉仪菱心体简" panose="02010609000101010101" pitchFamily="49" charset="-122"/>
            </a:endParaRPr>
          </a:p>
        </p:txBody>
      </p:sp>
      <p:sp>
        <p:nvSpPr>
          <p:cNvPr id="114" name="文本框 144"/>
          <p:cNvSpPr txBox="1"/>
          <p:nvPr/>
        </p:nvSpPr>
        <p:spPr>
          <a:xfrm>
            <a:off x="7276866" y="1764554"/>
            <a:ext cx="118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>
                <a:solidFill>
                  <a:srgbClr val="31356E"/>
                </a:solidFill>
                <a:latin typeface="Arial Black" panose="020B0A04020102020204" pitchFamily="34" charset="0"/>
                <a:ea typeface="汉仪菱心体简" panose="02010609000101010101" pitchFamily="49" charset="-122"/>
              </a:rPr>
              <a:t>5 школ</a:t>
            </a:r>
            <a:endParaRPr lang="zh-CN" altLang="en-US" sz="2400" dirty="0">
              <a:solidFill>
                <a:srgbClr val="31356E"/>
              </a:solidFill>
              <a:latin typeface="Arial Black" panose="020B0A04020102020204" pitchFamily="34" charset="0"/>
              <a:ea typeface="汉仪菱心体简" panose="02010609000101010101" pitchFamily="49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953688" y="2741422"/>
            <a:ext cx="1262446" cy="544357"/>
          </a:xfrm>
          <a:prstGeom prst="rect">
            <a:avLst/>
          </a:prstGeom>
          <a:noFill/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square" lIns="51413" tIns="25706" rIns="51413" bIns="25706" rtlCol="0">
            <a:spAutoFit/>
          </a:bodyPr>
          <a:lstStyle/>
          <a:p>
            <a:pPr algn="ctr"/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размещен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96276" y="2720340"/>
            <a:ext cx="1157447" cy="790578"/>
          </a:xfrm>
          <a:prstGeom prst="rect">
            <a:avLst/>
          </a:prstGeom>
          <a:noFill/>
          <a:scene3d>
            <a:camera prst="orthographicFront">
              <a:rot lat="0" lon="1200000" rev="0"/>
            </a:camera>
            <a:lightRig rig="threePt" dir="t"/>
          </a:scene3d>
        </p:spPr>
        <p:txBody>
          <a:bodyPr wrap="square" lIns="51413" tIns="25706" rIns="51413" bIns="25706" rtlCol="0">
            <a:spAutoFit/>
          </a:bodyPr>
          <a:lstStyle/>
          <a:p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 только за один год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250145" y="2521329"/>
            <a:ext cx="1096546" cy="482801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lIns="51413" tIns="25706" rIns="51413" bIns="25706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№ 52, 70, 73, 92, 101)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238742" y="2995080"/>
            <a:ext cx="1220568" cy="1036799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lIns="51413" tIns="25706" rIns="51413" bIns="25706" rtlCol="0">
            <a:spAutoFit/>
          </a:bodyPr>
          <a:lstStyle/>
          <a:p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 за все годы действия программы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67357-17CB-4064-BD4A-1BC41BD1F05E}"/>
              </a:ext>
            </a:extLst>
          </p:cNvPr>
          <p:cNvSpPr txBox="1"/>
          <p:nvPr/>
        </p:nvSpPr>
        <p:spPr>
          <a:xfrm>
            <a:off x="238125" y="7802"/>
            <a:ext cx="866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Программа развития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размещена на сайте – 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97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школ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0" name="Рисунок 99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C1CCEBB8-225C-4DE2-8211-126BCAD44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75655" y="79571"/>
            <a:ext cx="8955835" cy="684740"/>
          </a:xfrm>
          <a:prstGeom prst="rect">
            <a:avLst/>
          </a:prstGeom>
        </p:spPr>
        <p:txBody>
          <a:bodyPr wrap="square" lIns="68504" tIns="34259" rIns="68504" bIns="34259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органы управления в Вашем образовательном учреждении являются самыми эффективными (отметьте два варианта):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-171185" y="1713097"/>
            <a:ext cx="8414912" cy="3237448"/>
            <a:chOff x="1332534" y="2263936"/>
            <a:chExt cx="11219882" cy="4316598"/>
          </a:xfrm>
        </p:grpSpPr>
        <p:sp>
          <p:nvSpPr>
            <p:cNvPr id="2" name="Шестиугольник 1"/>
            <p:cNvSpPr/>
            <p:nvPr/>
          </p:nvSpPr>
          <p:spPr>
            <a:xfrm>
              <a:off x="2480143" y="4607211"/>
              <a:ext cx="2485961" cy="1973323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332534" y="5214919"/>
              <a:ext cx="48717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dirty="0">
                  <a:solidFill>
                    <a:srgbClr val="31356E"/>
                  </a:solidFill>
                </a:rPr>
                <a:t>Школьный </a:t>
              </a:r>
            </a:p>
            <a:p>
              <a:pPr lvl="0" algn="ctr"/>
              <a:r>
                <a:rPr lang="ru-RU" sz="2000" dirty="0">
                  <a:solidFill>
                    <a:srgbClr val="31356E"/>
                  </a:solidFill>
                </a:rPr>
                <a:t>парламент</a:t>
              </a:r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2806837" y="2263936"/>
              <a:ext cx="2485961" cy="2080554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C99C977-E612-4265-B7BE-5A6FCF95BE49}"/>
                </a:ext>
              </a:extLst>
            </p:cNvPr>
            <p:cNvSpPr/>
            <p:nvPr/>
          </p:nvSpPr>
          <p:spPr>
            <a:xfrm>
              <a:off x="8615639" y="2326076"/>
              <a:ext cx="393677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Педагогический</a:t>
              </a:r>
            </a:p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совет</a:t>
              </a:r>
              <a:endParaRPr lang="ru-RU" sz="20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B64C0211-CAB6-45C4-915D-F73DDB840008}"/>
                </a:ext>
              </a:extLst>
            </p:cNvPr>
            <p:cNvSpPr/>
            <p:nvPr/>
          </p:nvSpPr>
          <p:spPr>
            <a:xfrm>
              <a:off x="7137661" y="2326076"/>
              <a:ext cx="393677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Педагогический</a:t>
              </a:r>
            </a:p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совет</a:t>
              </a:r>
              <a:endParaRPr lang="ru-RU" sz="20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533854" y="845700"/>
            <a:ext cx="6526921" cy="3745409"/>
            <a:chOff x="4939252" y="1107408"/>
            <a:chExt cx="8702563" cy="4993877"/>
          </a:xfrm>
        </p:grpSpPr>
        <p:sp>
          <p:nvSpPr>
            <p:cNvPr id="40" name="Шестиугольник 39"/>
            <p:cNvSpPr/>
            <p:nvPr/>
          </p:nvSpPr>
          <p:spPr>
            <a:xfrm>
              <a:off x="9705037" y="1361761"/>
              <a:ext cx="3936778" cy="3323156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155630" y="1270924"/>
              <a:ext cx="2901692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3600" dirty="0">
                <a:solidFill>
                  <a:schemeClr val="bg1"/>
                </a:solidFill>
              </a:endParaRPr>
            </a:p>
          </p:txBody>
        </p:sp>
        <p:sp>
          <p:nvSpPr>
            <p:cNvPr id="65" name="Шестиугольник 64"/>
            <p:cNvSpPr/>
            <p:nvPr/>
          </p:nvSpPr>
          <p:spPr>
            <a:xfrm rot="175838">
              <a:off x="5129523" y="1377875"/>
              <a:ext cx="2391040" cy="2039526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69" name="Шестиугольник 68"/>
            <p:cNvSpPr/>
            <p:nvPr/>
          </p:nvSpPr>
          <p:spPr>
            <a:xfrm>
              <a:off x="4939252" y="3984865"/>
              <a:ext cx="2642886" cy="2116420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70" name="Шестиугольник 69"/>
            <p:cNvSpPr/>
            <p:nvPr/>
          </p:nvSpPr>
          <p:spPr>
            <a:xfrm>
              <a:off x="7469896" y="3314282"/>
              <a:ext cx="2449779" cy="1960237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68" name="Шестиугольник 67"/>
            <p:cNvSpPr/>
            <p:nvPr/>
          </p:nvSpPr>
          <p:spPr>
            <a:xfrm>
              <a:off x="7505946" y="1107408"/>
              <a:ext cx="2415510" cy="1881415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0B6AAFF-9F34-4934-B2C5-A045D1328691}"/>
              </a:ext>
            </a:extLst>
          </p:cNvPr>
          <p:cNvSpPr/>
          <p:nvPr/>
        </p:nvSpPr>
        <p:spPr>
          <a:xfrm>
            <a:off x="6147863" y="1953636"/>
            <a:ext cx="2952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совет</a:t>
            </a:r>
            <a:endParaRPr lang="ru-RU" sz="2400" dirty="0">
              <a:solidFill>
                <a:srgbClr val="313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BD3FA-8F20-4E90-BA9C-EF0BF7E1CA90}"/>
              </a:ext>
            </a:extLst>
          </p:cNvPr>
          <p:cNvSpPr txBox="1"/>
          <p:nvPr/>
        </p:nvSpPr>
        <p:spPr>
          <a:xfrm>
            <a:off x="2621949" y="1630748"/>
            <a:ext cx="1922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31356E"/>
                </a:solidFill>
              </a:rPr>
              <a:t>Наблюдательный 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совет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B24762-8EF9-4631-8F28-3B2EF63035C8}"/>
              </a:ext>
            </a:extLst>
          </p:cNvPr>
          <p:cNvSpPr txBox="1"/>
          <p:nvPr/>
        </p:nvSpPr>
        <p:spPr>
          <a:xfrm>
            <a:off x="4262369" y="1344395"/>
            <a:ext cx="21762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Управляющий</a:t>
            </a:r>
          </a:p>
          <a:p>
            <a:pPr algn="ctr"/>
            <a:r>
              <a:rPr lang="ru-RU" sz="1800" dirty="0">
                <a:solidFill>
                  <a:srgbClr val="31356E"/>
                </a:solidFill>
              </a:rPr>
              <a:t> совет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3A3E27-C1D8-4939-AEA4-AB92748EB617}"/>
              </a:ext>
            </a:extLst>
          </p:cNvPr>
          <p:cNvSpPr txBox="1"/>
          <p:nvPr/>
        </p:nvSpPr>
        <p:spPr>
          <a:xfrm>
            <a:off x="1104021" y="2158195"/>
            <a:ext cx="157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Совет 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родителей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00AAF1-07F8-488C-BADC-56A8ED611C12}"/>
              </a:ext>
            </a:extLst>
          </p:cNvPr>
          <p:cNvSpPr txBox="1"/>
          <p:nvPr/>
        </p:nvSpPr>
        <p:spPr>
          <a:xfrm>
            <a:off x="4432297" y="3003792"/>
            <a:ext cx="183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Методический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 совет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F0D2DE-6693-48EC-8769-E1CD3E441CC2}"/>
              </a:ext>
            </a:extLst>
          </p:cNvPr>
          <p:cNvSpPr txBox="1"/>
          <p:nvPr/>
        </p:nvSpPr>
        <p:spPr>
          <a:xfrm>
            <a:off x="2678451" y="3226994"/>
            <a:ext cx="1716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Предметные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методические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объединения</a:t>
            </a:r>
          </a:p>
        </p:txBody>
      </p:sp>
      <p:sp>
        <p:nvSpPr>
          <p:cNvPr id="43" name="Полилиния: фигура 14">
            <a:extLst>
              <a:ext uri="{FF2B5EF4-FFF2-40B4-BE49-F238E27FC236}">
                <a16:creationId xmlns:a16="http://schemas.microsoft.com/office/drawing/2014/main" id="{4486AD01-647C-436E-9D40-0AC7BB1B147B}"/>
              </a:ext>
            </a:extLst>
          </p:cNvPr>
          <p:cNvSpPr/>
          <p:nvPr/>
        </p:nvSpPr>
        <p:spPr>
          <a:xfrm rot="14449118">
            <a:off x="-1432946" y="1422962"/>
            <a:ext cx="3064547" cy="3712944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44" name="Picture 11">
            <a:extLst>
              <a:ext uri="{FF2B5EF4-FFF2-40B4-BE49-F238E27FC236}">
                <a16:creationId xmlns:a16="http://schemas.microsoft.com/office/drawing/2014/main" id="{27D8E52B-908D-44B2-B794-238A8BE0A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74860">
            <a:off x="-2941972" y="743209"/>
            <a:ext cx="4229918" cy="3407006"/>
          </a:xfrm>
          <a:prstGeom prst="rect">
            <a:avLst/>
          </a:prstGeom>
        </p:spPr>
      </p:pic>
      <p:sp>
        <p:nvSpPr>
          <p:cNvPr id="45" name="Полилиния: фигура 14">
            <a:extLst>
              <a:ext uri="{FF2B5EF4-FFF2-40B4-BE49-F238E27FC236}">
                <a16:creationId xmlns:a16="http://schemas.microsoft.com/office/drawing/2014/main" id="{F5D17920-4D9C-4EED-9D55-1AF48289C26C}"/>
              </a:ext>
            </a:extLst>
          </p:cNvPr>
          <p:cNvSpPr/>
          <p:nvPr/>
        </p:nvSpPr>
        <p:spPr>
          <a:xfrm rot="7197622">
            <a:off x="6019946" y="2369462"/>
            <a:ext cx="3459489" cy="4104763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1" name="Picture 11">
            <a:extLst>
              <a:ext uri="{FF2B5EF4-FFF2-40B4-BE49-F238E27FC236}">
                <a16:creationId xmlns:a16="http://schemas.microsoft.com/office/drawing/2014/main" id="{B91CE210-FD52-4D12-B85F-DF514D66C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823364">
            <a:off x="5227461" y="3929441"/>
            <a:ext cx="4229918" cy="3407006"/>
          </a:xfrm>
          <a:prstGeom prst="rect">
            <a:avLst/>
          </a:prstGeom>
        </p:spPr>
      </p:pic>
      <p:pic>
        <p:nvPicPr>
          <p:cNvPr id="26" name="Рисунок 25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99AFB52B-49E6-4A1B-A3B1-1D9AE79D9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163475" y="0"/>
            <a:ext cx="3390586" cy="2279723"/>
            <a:chOff x="0" y="0"/>
            <a:chExt cx="1930400" cy="1297940"/>
          </a:xfrm>
          <a:solidFill>
            <a:srgbClr val="EEECE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297683">
            <a:off x="6237726" y="2492821"/>
            <a:ext cx="2704443" cy="2464229"/>
            <a:chOff x="94961" y="339402"/>
            <a:chExt cx="6116828" cy="5703052"/>
          </a:xfrm>
          <a:effectLst/>
        </p:grpSpPr>
        <p:sp>
          <p:nvSpPr>
            <p:cNvPr id="10" name="Freeform 10"/>
            <p:cNvSpPr/>
            <p:nvPr/>
          </p:nvSpPr>
          <p:spPr>
            <a:xfrm>
              <a:off x="94961" y="339402"/>
              <a:ext cx="6116828" cy="5703052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57150">
              <a:solidFill>
                <a:srgbClr val="31356E"/>
              </a:solidFill>
            </a:ln>
          </p:spPr>
          <p:txBody>
            <a:bodyPr/>
            <a:lstStyle/>
            <a:p>
              <a:endParaRPr lang="ru-RU" dirty="0"/>
            </a:p>
          </p:txBody>
        </p:sp>
      </p:grpSp>
      <p:pic>
        <p:nvPicPr>
          <p:cNvPr id="13" name="Picture 11">
            <a:extLst>
              <a:ext uri="{FF2B5EF4-FFF2-40B4-BE49-F238E27FC236}">
                <a16:creationId xmlns:a16="http://schemas.microsoft.com/office/drawing/2014/main" id="{E53795B8-E8E9-48CA-8ADA-2AA9B75DD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15237">
            <a:off x="-1295683" y="-1817356"/>
            <a:ext cx="4041324" cy="3255102"/>
          </a:xfrm>
          <a:prstGeom prst="rect">
            <a:avLst/>
          </a:prstGeom>
        </p:spPr>
      </p:pic>
      <p:grpSp>
        <p:nvGrpSpPr>
          <p:cNvPr id="14" name="Picture 4">
            <a:extLst>
              <a:ext uri="{FF2B5EF4-FFF2-40B4-BE49-F238E27FC236}">
                <a16:creationId xmlns:a16="http://schemas.microsoft.com/office/drawing/2014/main" id="{09F90283-031A-4FE4-9816-DAC1273A87E3}"/>
              </a:ext>
            </a:extLst>
          </p:cNvPr>
          <p:cNvGrpSpPr/>
          <p:nvPr/>
        </p:nvGrpSpPr>
        <p:grpSpPr>
          <a:xfrm rot="18546234">
            <a:off x="-1337396" y="-1858038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579C0B35-9339-4966-95F9-8156E9C87F07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469CC0BA-85BE-4EE3-8E47-50135D1D5644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7" name="Picture 11">
            <a:extLst>
              <a:ext uri="{FF2B5EF4-FFF2-40B4-BE49-F238E27FC236}">
                <a16:creationId xmlns:a16="http://schemas.microsoft.com/office/drawing/2014/main" id="{6B5C9629-3242-423F-997F-902C576C1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248152">
            <a:off x="3621432" y="4427870"/>
            <a:ext cx="4041324" cy="3255102"/>
          </a:xfrm>
          <a:prstGeom prst="rect">
            <a:avLst/>
          </a:prstGeom>
        </p:spPr>
      </p:pic>
      <p:grpSp>
        <p:nvGrpSpPr>
          <p:cNvPr id="18" name="Picture 4">
            <a:extLst>
              <a:ext uri="{FF2B5EF4-FFF2-40B4-BE49-F238E27FC236}">
                <a16:creationId xmlns:a16="http://schemas.microsoft.com/office/drawing/2014/main" id="{56DF2627-75F2-4FA1-B9DA-D13FA6E02709}"/>
              </a:ext>
            </a:extLst>
          </p:cNvPr>
          <p:cNvGrpSpPr/>
          <p:nvPr/>
        </p:nvGrpSpPr>
        <p:grpSpPr>
          <a:xfrm rot="9679149">
            <a:off x="4809886" y="4253659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78D6F9BD-10B9-4D98-B449-519A8BC07F4C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98E9BC83-B7FF-4AE5-A726-9B9599A88D4E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1" name="Рисунок 20" descr="Квадратная академическая шапочка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E435766C-2871-445A-AAA4-AA458E85D4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  <p:grpSp>
        <p:nvGrpSpPr>
          <p:cNvPr id="22" name="Group 9">
            <a:extLst>
              <a:ext uri="{FF2B5EF4-FFF2-40B4-BE49-F238E27FC236}">
                <a16:creationId xmlns:a16="http://schemas.microsoft.com/office/drawing/2014/main" id="{3769E7B2-2D01-4E88-8487-C233827F3A20}"/>
              </a:ext>
            </a:extLst>
          </p:cNvPr>
          <p:cNvGrpSpPr>
            <a:grpSpLocks noChangeAspect="1"/>
          </p:cNvGrpSpPr>
          <p:nvPr/>
        </p:nvGrpSpPr>
        <p:grpSpPr>
          <a:xfrm rot="1806803">
            <a:off x="4834888" y="-149471"/>
            <a:ext cx="3224495" cy="2938089"/>
            <a:chOff x="94961" y="339402"/>
            <a:chExt cx="6116828" cy="5703052"/>
          </a:xfrm>
          <a:solidFill>
            <a:srgbClr val="B3A2C7"/>
          </a:solidFill>
          <a:effectLst/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5D266D3-4E03-4851-B0F0-C787E7652245}"/>
                </a:ext>
              </a:extLst>
            </p:cNvPr>
            <p:cNvSpPr/>
            <p:nvPr/>
          </p:nvSpPr>
          <p:spPr>
            <a:xfrm>
              <a:off x="94961" y="339402"/>
              <a:ext cx="6116828" cy="5703052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grpFill/>
            <a:ln w="57150">
              <a:solidFill>
                <a:srgbClr val="31356E"/>
              </a:solidFill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93EDF6-8FBF-4591-B843-DA9D99CA3CDE}"/>
              </a:ext>
            </a:extLst>
          </p:cNvPr>
          <p:cNvSpPr txBox="1"/>
          <p:nvPr/>
        </p:nvSpPr>
        <p:spPr>
          <a:xfrm rot="21597636">
            <a:off x="4858287" y="266525"/>
            <a:ext cx="314233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темы прошлогоднего педсовета вам запомнились </a:t>
            </a:r>
          </a:p>
          <a:p>
            <a:pPr algn="ctr"/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всего?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8258D-B35D-491C-9DFF-9A012BE39C6B}"/>
              </a:ext>
            </a:extLst>
          </p:cNvPr>
          <p:cNvSpPr txBox="1"/>
          <p:nvPr/>
        </p:nvSpPr>
        <p:spPr>
          <a:xfrm>
            <a:off x="657234" y="840669"/>
            <a:ext cx="58760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Проектируем 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процесс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ФГОС. Как 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подготовиться к их введению?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концепция 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воспитательной работы школы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Объективность образовательных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результатов</a:t>
            </a:r>
          </a:p>
        </p:txBody>
      </p:sp>
      <p:sp>
        <p:nvSpPr>
          <p:cNvPr id="24" name="L-Shape 13">
            <a:extLst>
              <a:ext uri="{FF2B5EF4-FFF2-40B4-BE49-F238E27FC236}">
                <a16:creationId xmlns:a16="http://schemas.microsoft.com/office/drawing/2014/main" id="{32B1883E-7FE8-44FA-941B-90F416161AEC}"/>
              </a:ext>
            </a:extLst>
          </p:cNvPr>
          <p:cNvSpPr/>
          <p:nvPr/>
        </p:nvSpPr>
        <p:spPr>
          <a:xfrm rot="19005742">
            <a:off x="455605" y="1041182"/>
            <a:ext cx="142590" cy="84878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25" name="L-Shape 13">
            <a:extLst>
              <a:ext uri="{FF2B5EF4-FFF2-40B4-BE49-F238E27FC236}">
                <a16:creationId xmlns:a16="http://schemas.microsoft.com/office/drawing/2014/main" id="{71447010-70D6-41AE-8E89-B0BE3EB225BA}"/>
              </a:ext>
            </a:extLst>
          </p:cNvPr>
          <p:cNvSpPr/>
          <p:nvPr/>
        </p:nvSpPr>
        <p:spPr>
          <a:xfrm rot="19005742">
            <a:off x="416853" y="2157526"/>
            <a:ext cx="142590" cy="84878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26" name="L-Shape 13">
            <a:extLst>
              <a:ext uri="{FF2B5EF4-FFF2-40B4-BE49-F238E27FC236}">
                <a16:creationId xmlns:a16="http://schemas.microsoft.com/office/drawing/2014/main" id="{C42D86F2-E492-46DA-88E3-1E88E74C5126}"/>
              </a:ext>
            </a:extLst>
          </p:cNvPr>
          <p:cNvSpPr/>
          <p:nvPr/>
        </p:nvSpPr>
        <p:spPr>
          <a:xfrm rot="19005742">
            <a:off x="455604" y="3221069"/>
            <a:ext cx="142590" cy="84878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27" name="L-Shape 13">
            <a:extLst>
              <a:ext uri="{FF2B5EF4-FFF2-40B4-BE49-F238E27FC236}">
                <a16:creationId xmlns:a16="http://schemas.microsoft.com/office/drawing/2014/main" id="{8CA36FBD-CF65-4E3A-B454-4BC125FFFBCB}"/>
              </a:ext>
            </a:extLst>
          </p:cNvPr>
          <p:cNvSpPr/>
          <p:nvPr/>
        </p:nvSpPr>
        <p:spPr>
          <a:xfrm rot="19005742">
            <a:off x="504927" y="4340149"/>
            <a:ext cx="142590" cy="84878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-1"/>
            <a:ext cx="9144001" cy="56959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07545" y="-64962"/>
            <a:ext cx="1903997" cy="1585050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rgbClr val="EEECE1"/>
                  </a:solidFill>
                  <a:prstDash val="solid"/>
                </a:ln>
                <a:solidFill>
                  <a:srgbClr val="31356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”</a:t>
            </a:r>
            <a:endParaRPr lang="ru-RU" sz="10000" b="1" cap="all" dirty="0">
              <a:ln w="9000" cmpd="sng">
                <a:solidFill>
                  <a:srgbClr val="EEECE1"/>
                </a:solidFill>
                <a:prstDash val="solid"/>
              </a:ln>
              <a:solidFill>
                <a:srgbClr val="31356E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6532" y="869057"/>
            <a:ext cx="7853693" cy="3978515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804978" y="1134765"/>
            <a:ext cx="766249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25108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«Искусство воспитания имеет ту особенность, что почти всем оно кажется делом знакомым и понятным, а иным даже легким, и тем понятнее и легче кажется оно, чем менее человек с ним знаком теоретически или практически»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                    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indent="225108"/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225108"/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русский педагог, основоположник</a:t>
            </a:r>
          </a:p>
          <a:p>
            <a:pPr indent="225108"/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педагогики в России                                              Ушинский К.Д.</a:t>
            </a:r>
            <a:endParaRPr lang="ru-RU" sz="1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CB166A7E-AA29-4E32-81E4-FB12F2C14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4570214" y="-1"/>
            <a:ext cx="4572000" cy="5143501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1"/>
            <a:ext cx="4572000" cy="5143500"/>
          </a:xfrm>
          <a:prstGeom prst="rect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57715" y="324186"/>
            <a:ext cx="2983787" cy="2803988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51" name="Овал 50"/>
          <p:cNvSpPr/>
          <p:nvPr/>
        </p:nvSpPr>
        <p:spPr>
          <a:xfrm>
            <a:off x="3040124" y="208761"/>
            <a:ext cx="3190705" cy="303483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570214" y="3597254"/>
            <a:ext cx="4570214" cy="108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ПРОШЛИ КОНКУРС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17950" y="469079"/>
            <a:ext cx="868075" cy="868075"/>
            <a:chOff x="250626" y="3504993"/>
            <a:chExt cx="1157433" cy="1157433"/>
          </a:xfrm>
        </p:grpSpPr>
        <p:sp>
          <p:nvSpPr>
            <p:cNvPr id="62" name="Овал 61"/>
            <p:cNvSpPr/>
            <p:nvPr/>
          </p:nvSpPr>
          <p:spPr>
            <a:xfrm>
              <a:off x="250626" y="3504993"/>
              <a:ext cx="1157433" cy="115743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327179" y="3586902"/>
              <a:ext cx="1004326" cy="1004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pic>
          <p:nvPicPr>
            <p:cNvPr id="7181" name="Picture 13" descr="D:\Users\d.andrienko\Загрузки\png (1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67" y="3810106"/>
              <a:ext cx="557917" cy="55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8070635" y="469079"/>
            <a:ext cx="868075" cy="868075"/>
            <a:chOff x="10834107" y="663545"/>
            <a:chExt cx="1157433" cy="1157433"/>
          </a:xfrm>
        </p:grpSpPr>
        <p:sp>
          <p:nvSpPr>
            <p:cNvPr id="73" name="Овал 72"/>
            <p:cNvSpPr/>
            <p:nvPr/>
          </p:nvSpPr>
          <p:spPr>
            <a:xfrm>
              <a:off x="10834107" y="663545"/>
              <a:ext cx="1157433" cy="115743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10910660" y="740098"/>
              <a:ext cx="1004326" cy="1004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pic>
          <p:nvPicPr>
            <p:cNvPr id="88" name="Picture 11" descr="D:\Users\d.andrienko\Загрузки\png (9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8585" y="953781"/>
              <a:ext cx="588475" cy="58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92823D2-B232-4EC6-9D95-0570FD20D0E0}"/>
              </a:ext>
            </a:extLst>
          </p:cNvPr>
          <p:cNvSpPr/>
          <p:nvPr/>
        </p:nvSpPr>
        <p:spPr>
          <a:xfrm>
            <a:off x="0" y="3597254"/>
            <a:ext cx="4570214" cy="108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ЗАЯВОК</a:t>
            </a:r>
            <a:br>
              <a:rPr lang="ru-RU" sz="40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ПОДАНО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E4284C9-60EF-43B6-BAAA-F5311A17BCCE}"/>
              </a:ext>
            </a:extLst>
          </p:cNvPr>
          <p:cNvSpPr/>
          <p:nvPr/>
        </p:nvSpPr>
        <p:spPr>
          <a:xfrm>
            <a:off x="-357932" y="1583813"/>
            <a:ext cx="3601329" cy="1202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88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279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D2157DD-F123-489A-B8F7-9E28888FE3A0}"/>
              </a:ext>
            </a:extLst>
          </p:cNvPr>
          <p:cNvSpPr/>
          <p:nvPr/>
        </p:nvSpPr>
        <p:spPr>
          <a:xfrm>
            <a:off x="5475812" y="1583813"/>
            <a:ext cx="4570214" cy="1202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8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195</a:t>
            </a:r>
          </a:p>
        </p:txBody>
      </p:sp>
      <p:pic>
        <p:nvPicPr>
          <p:cNvPr id="18" name="Рисунок 17" descr="Квадратная академическая шапочка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EDE2AB9B-6B86-45B5-9DC6-91D074EF2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8722" y="2573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38" y="262058"/>
            <a:ext cx="9037637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Функции советника по воспитательной работе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96644" y="2421615"/>
            <a:ext cx="6560599" cy="2459827"/>
            <a:chOff x="3622088" y="0"/>
            <a:chExt cx="17494929" cy="655953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7" t="50743" r="3594" b="3129"/>
            <a:stretch/>
          </p:blipFill>
          <p:spPr>
            <a:xfrm>
              <a:off x="3622088" y="0"/>
              <a:ext cx="17494929" cy="6559538"/>
            </a:xfrm>
            <a:prstGeom prst="rect">
              <a:avLst/>
            </a:prstGeom>
            <a:ln w="38100">
              <a:solidFill>
                <a:schemeClr val="bg1"/>
              </a:solidFill>
              <a:prstDash val="sysDash"/>
            </a:ln>
          </p:spPr>
        </p:pic>
      </p:grp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1CF7B7B-3DA0-4240-9F9C-83207CD45E8F}"/>
              </a:ext>
            </a:extLst>
          </p:cNvPr>
          <p:cNvCxnSpPr/>
          <p:nvPr/>
        </p:nvCxnSpPr>
        <p:spPr>
          <a:xfrm>
            <a:off x="431615" y="691260"/>
            <a:ext cx="8317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73EBC8-9486-41E5-AF5E-455B0DD1D443}"/>
              </a:ext>
            </a:extLst>
          </p:cNvPr>
          <p:cNvSpPr txBox="1"/>
          <p:nvPr/>
        </p:nvSpPr>
        <p:spPr>
          <a:xfrm>
            <a:off x="431615" y="817774"/>
            <a:ext cx="9657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рабочих программ воспитания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 деятельности различных детских общественных объединений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обучающихся в творческую деятельность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деятельности РДШ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Педагогическое стимулирование обучающихся в самореализации</a:t>
            </a:r>
          </a:p>
        </p:txBody>
      </p:sp>
      <p:sp>
        <p:nvSpPr>
          <p:cNvPr id="11" name="L-Shape 13">
            <a:extLst>
              <a:ext uri="{FF2B5EF4-FFF2-40B4-BE49-F238E27FC236}">
                <a16:creationId xmlns:a16="http://schemas.microsoft.com/office/drawing/2014/main" id="{08661E0E-AF73-4832-93FE-E6CA178E87A8}"/>
              </a:ext>
            </a:extLst>
          </p:cNvPr>
          <p:cNvSpPr/>
          <p:nvPr/>
        </p:nvSpPr>
        <p:spPr>
          <a:xfrm rot="19005742">
            <a:off x="227474" y="993196"/>
            <a:ext cx="199199" cy="93371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" name="L-Shape 13">
            <a:extLst>
              <a:ext uri="{FF2B5EF4-FFF2-40B4-BE49-F238E27FC236}">
                <a16:creationId xmlns:a16="http://schemas.microsoft.com/office/drawing/2014/main" id="{3188ACF2-39C6-48C5-935C-3C43D9093AED}"/>
              </a:ext>
            </a:extLst>
          </p:cNvPr>
          <p:cNvSpPr/>
          <p:nvPr/>
        </p:nvSpPr>
        <p:spPr>
          <a:xfrm rot="19005742">
            <a:off x="227475" y="1259270"/>
            <a:ext cx="199199" cy="93371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3" name="L-Shape 13">
            <a:extLst>
              <a:ext uri="{FF2B5EF4-FFF2-40B4-BE49-F238E27FC236}">
                <a16:creationId xmlns:a16="http://schemas.microsoft.com/office/drawing/2014/main" id="{1CF93307-C819-484F-BF44-129227C8E8DA}"/>
              </a:ext>
            </a:extLst>
          </p:cNvPr>
          <p:cNvSpPr/>
          <p:nvPr/>
        </p:nvSpPr>
        <p:spPr>
          <a:xfrm rot="19005742">
            <a:off x="227473" y="1488022"/>
            <a:ext cx="199199" cy="93371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13940494-0576-4958-98E9-70E7EB42E415}"/>
              </a:ext>
            </a:extLst>
          </p:cNvPr>
          <p:cNvSpPr/>
          <p:nvPr/>
        </p:nvSpPr>
        <p:spPr>
          <a:xfrm rot="19005742">
            <a:off x="227470" y="1777864"/>
            <a:ext cx="199199" cy="93371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5" name="L-Shape 13">
            <a:extLst>
              <a:ext uri="{FF2B5EF4-FFF2-40B4-BE49-F238E27FC236}">
                <a16:creationId xmlns:a16="http://schemas.microsoft.com/office/drawing/2014/main" id="{176F9C51-C3D5-46A3-AD5B-CB9D26D15BDA}"/>
              </a:ext>
            </a:extLst>
          </p:cNvPr>
          <p:cNvSpPr/>
          <p:nvPr/>
        </p:nvSpPr>
        <p:spPr>
          <a:xfrm rot="19005742">
            <a:off x="227471" y="2076507"/>
            <a:ext cx="199199" cy="93371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16" name="Рисунок 15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214116D2-4D97-458E-B46F-615A9FB80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3929" y="-26298"/>
            <a:ext cx="425146" cy="425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5CE50402-5F51-45CB-9C03-D6BF24121D5A}"/>
              </a:ext>
            </a:extLst>
          </p:cNvPr>
          <p:cNvSpPr/>
          <p:nvPr/>
        </p:nvSpPr>
        <p:spPr>
          <a:xfrm>
            <a:off x="4865015" y="2669014"/>
            <a:ext cx="3908473" cy="240321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69" t="-1436" r="-269" b="-221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8285C4E0-1895-41DB-B2BC-4B7CA52FB7A7}"/>
              </a:ext>
            </a:extLst>
          </p:cNvPr>
          <p:cNvSpPr/>
          <p:nvPr/>
        </p:nvSpPr>
        <p:spPr>
          <a:xfrm>
            <a:off x="434908" y="2669013"/>
            <a:ext cx="3908472" cy="2403212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Рисунок 78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09CD096C-A4CD-40F4-8DB8-C0A861F05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502391B-EBF4-4E5F-A8DA-087D4588CC74}"/>
              </a:ext>
            </a:extLst>
          </p:cNvPr>
          <p:cNvSpPr/>
          <p:nvPr/>
        </p:nvSpPr>
        <p:spPr>
          <a:xfrm>
            <a:off x="434908" y="50144"/>
            <a:ext cx="3831511" cy="255039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35EF6EAF-6C92-4BEB-BD51-B86169642D40}"/>
              </a:ext>
            </a:extLst>
          </p:cNvPr>
          <p:cNvSpPr/>
          <p:nvPr/>
        </p:nvSpPr>
        <p:spPr>
          <a:xfrm>
            <a:off x="4865015" y="79480"/>
            <a:ext cx="3864055" cy="250337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2640638" y="815664"/>
            <a:ext cx="3409434" cy="3280347"/>
            <a:chOff x="4387458" y="1716091"/>
            <a:chExt cx="3413910" cy="3417855"/>
          </a:xfrm>
        </p:grpSpPr>
        <p:grpSp>
          <p:nvGrpSpPr>
            <p:cNvPr id="283" name="Group 282"/>
            <p:cNvGrpSpPr/>
            <p:nvPr/>
          </p:nvGrpSpPr>
          <p:grpSpPr>
            <a:xfrm>
              <a:off x="4387458" y="1716091"/>
              <a:ext cx="3413910" cy="3417855"/>
              <a:chOff x="4387458" y="1722047"/>
              <a:chExt cx="3413910" cy="3413908"/>
            </a:xfrm>
            <a:effectLst>
              <a:outerShdw blurRad="292100" sx="108000" sy="108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6094937" y="1722047"/>
                <a:ext cx="859497" cy="842747"/>
              </a:xfrm>
              <a:custGeom>
                <a:avLst/>
                <a:gdLst>
                  <a:gd name="T0" fmla="*/ 0 w 1642"/>
                  <a:gd name="T1" fmla="*/ 0 h 1610"/>
                  <a:gd name="T2" fmla="*/ 198 w 1642"/>
                  <a:gd name="T3" fmla="*/ 6 h 1610"/>
                  <a:gd name="T4" fmla="*/ 392 w 1642"/>
                  <a:gd name="T5" fmla="*/ 22 h 1610"/>
                  <a:gd name="T6" fmla="*/ 584 w 1642"/>
                  <a:gd name="T7" fmla="*/ 51 h 1610"/>
                  <a:gd name="T8" fmla="*/ 772 w 1642"/>
                  <a:gd name="T9" fmla="*/ 91 h 1610"/>
                  <a:gd name="T10" fmla="*/ 955 w 1642"/>
                  <a:gd name="T11" fmla="*/ 142 h 1610"/>
                  <a:gd name="T12" fmla="*/ 1134 w 1642"/>
                  <a:gd name="T13" fmla="*/ 202 h 1610"/>
                  <a:gd name="T14" fmla="*/ 1310 w 1642"/>
                  <a:gd name="T15" fmla="*/ 273 h 1610"/>
                  <a:gd name="T16" fmla="*/ 1478 w 1642"/>
                  <a:gd name="T17" fmla="*/ 352 h 1610"/>
                  <a:gd name="T18" fmla="*/ 1642 w 1642"/>
                  <a:gd name="T19" fmla="*/ 441 h 1610"/>
                  <a:gd name="T20" fmla="*/ 961 w 1642"/>
                  <a:gd name="T21" fmla="*/ 1610 h 1610"/>
                  <a:gd name="T22" fmla="*/ 837 w 1642"/>
                  <a:gd name="T23" fmla="*/ 1543 h 1610"/>
                  <a:gd name="T24" fmla="*/ 708 w 1642"/>
                  <a:gd name="T25" fmla="*/ 1486 h 1610"/>
                  <a:gd name="T26" fmla="*/ 574 w 1642"/>
                  <a:gd name="T27" fmla="*/ 1438 h 1610"/>
                  <a:gd name="T28" fmla="*/ 437 w 1642"/>
                  <a:gd name="T29" fmla="*/ 1400 h 1610"/>
                  <a:gd name="T30" fmla="*/ 295 w 1642"/>
                  <a:gd name="T31" fmla="*/ 1373 h 1610"/>
                  <a:gd name="T32" fmla="*/ 148 w 1642"/>
                  <a:gd name="T33" fmla="*/ 1355 h 1610"/>
                  <a:gd name="T34" fmla="*/ 0 w 1642"/>
                  <a:gd name="T35" fmla="*/ 1349 h 1610"/>
                  <a:gd name="T36" fmla="*/ 0 w 1642"/>
                  <a:gd name="T37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42" h="1610">
                    <a:moveTo>
                      <a:pt x="0" y="0"/>
                    </a:moveTo>
                    <a:lnTo>
                      <a:pt x="198" y="6"/>
                    </a:lnTo>
                    <a:lnTo>
                      <a:pt x="392" y="22"/>
                    </a:lnTo>
                    <a:lnTo>
                      <a:pt x="584" y="51"/>
                    </a:lnTo>
                    <a:lnTo>
                      <a:pt x="772" y="91"/>
                    </a:lnTo>
                    <a:lnTo>
                      <a:pt x="955" y="142"/>
                    </a:lnTo>
                    <a:lnTo>
                      <a:pt x="1134" y="202"/>
                    </a:lnTo>
                    <a:lnTo>
                      <a:pt x="1310" y="273"/>
                    </a:lnTo>
                    <a:lnTo>
                      <a:pt x="1478" y="352"/>
                    </a:lnTo>
                    <a:lnTo>
                      <a:pt x="1642" y="441"/>
                    </a:lnTo>
                    <a:lnTo>
                      <a:pt x="961" y="1610"/>
                    </a:lnTo>
                    <a:lnTo>
                      <a:pt x="837" y="1543"/>
                    </a:lnTo>
                    <a:lnTo>
                      <a:pt x="708" y="1486"/>
                    </a:lnTo>
                    <a:lnTo>
                      <a:pt x="574" y="1438"/>
                    </a:lnTo>
                    <a:lnTo>
                      <a:pt x="437" y="1400"/>
                    </a:lnTo>
                    <a:lnTo>
                      <a:pt x="295" y="1373"/>
                    </a:lnTo>
                    <a:lnTo>
                      <a:pt x="148" y="1355"/>
                    </a:lnTo>
                    <a:lnTo>
                      <a:pt x="0" y="134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2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4387458" y="2589918"/>
                <a:ext cx="836466" cy="838559"/>
              </a:xfrm>
              <a:custGeom>
                <a:avLst/>
                <a:gdLst>
                  <a:gd name="T0" fmla="*/ 421 w 1598"/>
                  <a:gd name="T1" fmla="*/ 0 h 1602"/>
                  <a:gd name="T2" fmla="*/ 1598 w 1598"/>
                  <a:gd name="T3" fmla="*/ 662 h 1602"/>
                  <a:gd name="T4" fmla="*/ 1535 w 1598"/>
                  <a:gd name="T5" fmla="*/ 785 h 1602"/>
                  <a:gd name="T6" fmla="*/ 1480 w 1598"/>
                  <a:gd name="T7" fmla="*/ 912 h 1602"/>
                  <a:gd name="T8" fmla="*/ 1434 w 1598"/>
                  <a:gd name="T9" fmla="*/ 1042 h 1602"/>
                  <a:gd name="T10" fmla="*/ 1399 w 1598"/>
                  <a:gd name="T11" fmla="*/ 1177 h 1602"/>
                  <a:gd name="T12" fmla="*/ 1373 w 1598"/>
                  <a:gd name="T13" fmla="*/ 1315 h 1602"/>
                  <a:gd name="T14" fmla="*/ 1355 w 1598"/>
                  <a:gd name="T15" fmla="*/ 1458 h 1602"/>
                  <a:gd name="T16" fmla="*/ 1351 w 1598"/>
                  <a:gd name="T17" fmla="*/ 1602 h 1602"/>
                  <a:gd name="T18" fmla="*/ 0 w 1598"/>
                  <a:gd name="T19" fmla="*/ 1602 h 1602"/>
                  <a:gd name="T20" fmla="*/ 6 w 1598"/>
                  <a:gd name="T21" fmla="*/ 1410 h 1602"/>
                  <a:gd name="T22" fmla="*/ 22 w 1598"/>
                  <a:gd name="T23" fmla="*/ 1220 h 1602"/>
                  <a:gd name="T24" fmla="*/ 49 w 1598"/>
                  <a:gd name="T25" fmla="*/ 1032 h 1602"/>
                  <a:gd name="T26" fmla="*/ 87 w 1598"/>
                  <a:gd name="T27" fmla="*/ 850 h 1602"/>
                  <a:gd name="T28" fmla="*/ 135 w 1598"/>
                  <a:gd name="T29" fmla="*/ 670 h 1602"/>
                  <a:gd name="T30" fmla="*/ 192 w 1598"/>
                  <a:gd name="T31" fmla="*/ 496 h 1602"/>
                  <a:gd name="T32" fmla="*/ 259 w 1598"/>
                  <a:gd name="T33" fmla="*/ 326 h 1602"/>
                  <a:gd name="T34" fmla="*/ 336 w 1598"/>
                  <a:gd name="T35" fmla="*/ 160 h 1602"/>
                  <a:gd name="T36" fmla="*/ 421 w 1598"/>
                  <a:gd name="T37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8" h="1602">
                    <a:moveTo>
                      <a:pt x="421" y="0"/>
                    </a:moveTo>
                    <a:lnTo>
                      <a:pt x="1598" y="662"/>
                    </a:lnTo>
                    <a:lnTo>
                      <a:pt x="1535" y="785"/>
                    </a:lnTo>
                    <a:lnTo>
                      <a:pt x="1480" y="912"/>
                    </a:lnTo>
                    <a:lnTo>
                      <a:pt x="1434" y="1042"/>
                    </a:lnTo>
                    <a:lnTo>
                      <a:pt x="1399" y="1177"/>
                    </a:lnTo>
                    <a:lnTo>
                      <a:pt x="1373" y="1315"/>
                    </a:lnTo>
                    <a:lnTo>
                      <a:pt x="1355" y="1458"/>
                    </a:lnTo>
                    <a:lnTo>
                      <a:pt x="1351" y="1602"/>
                    </a:lnTo>
                    <a:lnTo>
                      <a:pt x="0" y="1602"/>
                    </a:lnTo>
                    <a:lnTo>
                      <a:pt x="6" y="1410"/>
                    </a:lnTo>
                    <a:lnTo>
                      <a:pt x="22" y="1220"/>
                    </a:lnTo>
                    <a:lnTo>
                      <a:pt x="49" y="1032"/>
                    </a:lnTo>
                    <a:lnTo>
                      <a:pt x="87" y="850"/>
                    </a:lnTo>
                    <a:lnTo>
                      <a:pt x="135" y="670"/>
                    </a:lnTo>
                    <a:lnTo>
                      <a:pt x="192" y="496"/>
                    </a:lnTo>
                    <a:lnTo>
                      <a:pt x="259" y="326"/>
                    </a:lnTo>
                    <a:lnTo>
                      <a:pt x="336" y="160"/>
                    </a:lnTo>
                    <a:lnTo>
                      <a:pt x="421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5000"/>
                    </a:schemeClr>
                  </a:gs>
                  <a:gs pos="6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4608352" y="1947128"/>
                <a:ext cx="989312" cy="989311"/>
              </a:xfrm>
              <a:custGeom>
                <a:avLst/>
                <a:gdLst>
                  <a:gd name="T0" fmla="*/ 1223 w 1891"/>
                  <a:gd name="T1" fmla="*/ 0 h 1891"/>
                  <a:gd name="T2" fmla="*/ 1891 w 1891"/>
                  <a:gd name="T3" fmla="*/ 1173 h 1891"/>
                  <a:gd name="T4" fmla="*/ 1767 w 1891"/>
                  <a:gd name="T5" fmla="*/ 1250 h 1891"/>
                  <a:gd name="T6" fmla="*/ 1650 w 1891"/>
                  <a:gd name="T7" fmla="*/ 1337 h 1891"/>
                  <a:gd name="T8" fmla="*/ 1539 w 1891"/>
                  <a:gd name="T9" fmla="*/ 1432 h 1891"/>
                  <a:gd name="T10" fmla="*/ 1435 w 1891"/>
                  <a:gd name="T11" fmla="*/ 1537 h 1891"/>
                  <a:gd name="T12" fmla="*/ 1340 w 1891"/>
                  <a:gd name="T13" fmla="*/ 1648 h 1891"/>
                  <a:gd name="T14" fmla="*/ 1255 w 1891"/>
                  <a:gd name="T15" fmla="*/ 1767 h 1891"/>
                  <a:gd name="T16" fmla="*/ 1177 w 1891"/>
                  <a:gd name="T17" fmla="*/ 1891 h 1891"/>
                  <a:gd name="T18" fmla="*/ 0 w 1891"/>
                  <a:gd name="T19" fmla="*/ 1229 h 1891"/>
                  <a:gd name="T20" fmla="*/ 91 w 1891"/>
                  <a:gd name="T21" fmla="*/ 1076 h 1891"/>
                  <a:gd name="T22" fmla="*/ 188 w 1891"/>
                  <a:gd name="T23" fmla="*/ 932 h 1891"/>
                  <a:gd name="T24" fmla="*/ 295 w 1891"/>
                  <a:gd name="T25" fmla="*/ 791 h 1891"/>
                  <a:gd name="T26" fmla="*/ 408 w 1891"/>
                  <a:gd name="T27" fmla="*/ 659 h 1891"/>
                  <a:gd name="T28" fmla="*/ 529 w 1891"/>
                  <a:gd name="T29" fmla="*/ 532 h 1891"/>
                  <a:gd name="T30" fmla="*/ 655 w 1891"/>
                  <a:gd name="T31" fmla="*/ 412 h 1891"/>
                  <a:gd name="T32" fmla="*/ 788 w 1891"/>
                  <a:gd name="T33" fmla="*/ 297 h 1891"/>
                  <a:gd name="T34" fmla="*/ 926 w 1891"/>
                  <a:gd name="T35" fmla="*/ 190 h 1891"/>
                  <a:gd name="T36" fmla="*/ 1073 w 1891"/>
                  <a:gd name="T37" fmla="*/ 91 h 1891"/>
                  <a:gd name="T38" fmla="*/ 1223 w 1891"/>
                  <a:gd name="T39" fmla="*/ 0 h 1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1" h="1891">
                    <a:moveTo>
                      <a:pt x="1223" y="0"/>
                    </a:moveTo>
                    <a:lnTo>
                      <a:pt x="1891" y="1173"/>
                    </a:lnTo>
                    <a:lnTo>
                      <a:pt x="1767" y="1250"/>
                    </a:lnTo>
                    <a:lnTo>
                      <a:pt x="1650" y="1337"/>
                    </a:lnTo>
                    <a:lnTo>
                      <a:pt x="1539" y="1432"/>
                    </a:lnTo>
                    <a:lnTo>
                      <a:pt x="1435" y="1537"/>
                    </a:lnTo>
                    <a:lnTo>
                      <a:pt x="1340" y="1648"/>
                    </a:lnTo>
                    <a:lnTo>
                      <a:pt x="1255" y="1767"/>
                    </a:lnTo>
                    <a:lnTo>
                      <a:pt x="1177" y="1891"/>
                    </a:lnTo>
                    <a:lnTo>
                      <a:pt x="0" y="1229"/>
                    </a:lnTo>
                    <a:lnTo>
                      <a:pt x="91" y="1076"/>
                    </a:lnTo>
                    <a:lnTo>
                      <a:pt x="188" y="932"/>
                    </a:lnTo>
                    <a:lnTo>
                      <a:pt x="295" y="791"/>
                    </a:lnTo>
                    <a:lnTo>
                      <a:pt x="408" y="659"/>
                    </a:lnTo>
                    <a:lnTo>
                      <a:pt x="529" y="532"/>
                    </a:lnTo>
                    <a:lnTo>
                      <a:pt x="655" y="412"/>
                    </a:lnTo>
                    <a:lnTo>
                      <a:pt x="788" y="297"/>
                    </a:lnTo>
                    <a:lnTo>
                      <a:pt x="926" y="190"/>
                    </a:lnTo>
                    <a:lnTo>
                      <a:pt x="1073" y="91"/>
                    </a:lnTo>
                    <a:lnTo>
                      <a:pt x="1223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4387458" y="3428477"/>
                <a:ext cx="836466" cy="839606"/>
              </a:xfrm>
              <a:custGeom>
                <a:avLst/>
                <a:gdLst>
                  <a:gd name="T0" fmla="*/ 0 w 1598"/>
                  <a:gd name="T1" fmla="*/ 0 h 1604"/>
                  <a:gd name="T2" fmla="*/ 1351 w 1598"/>
                  <a:gd name="T3" fmla="*/ 0 h 1604"/>
                  <a:gd name="T4" fmla="*/ 1355 w 1598"/>
                  <a:gd name="T5" fmla="*/ 146 h 1604"/>
                  <a:gd name="T6" fmla="*/ 1373 w 1598"/>
                  <a:gd name="T7" fmla="*/ 289 h 1604"/>
                  <a:gd name="T8" fmla="*/ 1399 w 1598"/>
                  <a:gd name="T9" fmla="*/ 427 h 1604"/>
                  <a:gd name="T10" fmla="*/ 1434 w 1598"/>
                  <a:gd name="T11" fmla="*/ 562 h 1604"/>
                  <a:gd name="T12" fmla="*/ 1480 w 1598"/>
                  <a:gd name="T13" fmla="*/ 692 h 1604"/>
                  <a:gd name="T14" fmla="*/ 1535 w 1598"/>
                  <a:gd name="T15" fmla="*/ 819 h 1604"/>
                  <a:gd name="T16" fmla="*/ 1598 w 1598"/>
                  <a:gd name="T17" fmla="*/ 940 h 1604"/>
                  <a:gd name="T18" fmla="*/ 421 w 1598"/>
                  <a:gd name="T19" fmla="*/ 1604 h 1604"/>
                  <a:gd name="T20" fmla="*/ 336 w 1598"/>
                  <a:gd name="T21" fmla="*/ 1444 h 1604"/>
                  <a:gd name="T22" fmla="*/ 261 w 1598"/>
                  <a:gd name="T23" fmla="*/ 1280 h 1604"/>
                  <a:gd name="T24" fmla="*/ 194 w 1598"/>
                  <a:gd name="T25" fmla="*/ 1108 h 1604"/>
                  <a:gd name="T26" fmla="*/ 135 w 1598"/>
                  <a:gd name="T27" fmla="*/ 934 h 1604"/>
                  <a:gd name="T28" fmla="*/ 87 w 1598"/>
                  <a:gd name="T29" fmla="*/ 754 h 1604"/>
                  <a:gd name="T30" fmla="*/ 49 w 1598"/>
                  <a:gd name="T31" fmla="*/ 570 h 1604"/>
                  <a:gd name="T32" fmla="*/ 22 w 1598"/>
                  <a:gd name="T33" fmla="*/ 384 h 1604"/>
                  <a:gd name="T34" fmla="*/ 6 w 1598"/>
                  <a:gd name="T35" fmla="*/ 194 h 1604"/>
                  <a:gd name="T36" fmla="*/ 0 w 1598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8" h="1604">
                    <a:moveTo>
                      <a:pt x="0" y="0"/>
                    </a:moveTo>
                    <a:lnTo>
                      <a:pt x="1351" y="0"/>
                    </a:lnTo>
                    <a:lnTo>
                      <a:pt x="1355" y="146"/>
                    </a:lnTo>
                    <a:lnTo>
                      <a:pt x="1373" y="289"/>
                    </a:lnTo>
                    <a:lnTo>
                      <a:pt x="1399" y="427"/>
                    </a:lnTo>
                    <a:lnTo>
                      <a:pt x="1434" y="562"/>
                    </a:lnTo>
                    <a:lnTo>
                      <a:pt x="1480" y="692"/>
                    </a:lnTo>
                    <a:lnTo>
                      <a:pt x="1535" y="819"/>
                    </a:lnTo>
                    <a:lnTo>
                      <a:pt x="1598" y="940"/>
                    </a:lnTo>
                    <a:lnTo>
                      <a:pt x="421" y="1604"/>
                    </a:lnTo>
                    <a:lnTo>
                      <a:pt x="336" y="1444"/>
                    </a:lnTo>
                    <a:lnTo>
                      <a:pt x="261" y="1280"/>
                    </a:lnTo>
                    <a:lnTo>
                      <a:pt x="194" y="1108"/>
                    </a:lnTo>
                    <a:lnTo>
                      <a:pt x="135" y="934"/>
                    </a:lnTo>
                    <a:lnTo>
                      <a:pt x="87" y="754"/>
                    </a:lnTo>
                    <a:lnTo>
                      <a:pt x="49" y="570"/>
                    </a:lnTo>
                    <a:lnTo>
                      <a:pt x="22" y="384"/>
                    </a:lnTo>
                    <a:lnTo>
                      <a:pt x="6" y="19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chemeClr val="bg1">
                      <a:lumMod val="85000"/>
                    </a:schemeClr>
                  </a:gs>
                  <a:gs pos="29000">
                    <a:schemeClr val="bg1">
                      <a:lumMod val="95000"/>
                    </a:schemeClr>
                  </a:gs>
                </a:gsLst>
                <a:lin ang="396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5248002" y="1722047"/>
                <a:ext cx="846935" cy="838559"/>
              </a:xfrm>
              <a:custGeom>
                <a:avLst/>
                <a:gdLst>
                  <a:gd name="T0" fmla="*/ 1618 w 1618"/>
                  <a:gd name="T1" fmla="*/ 0 h 1602"/>
                  <a:gd name="T2" fmla="*/ 1618 w 1618"/>
                  <a:gd name="T3" fmla="*/ 0 h 1602"/>
                  <a:gd name="T4" fmla="*/ 1618 w 1618"/>
                  <a:gd name="T5" fmla="*/ 1349 h 1602"/>
                  <a:gd name="T6" fmla="*/ 1618 w 1618"/>
                  <a:gd name="T7" fmla="*/ 1349 h 1602"/>
                  <a:gd name="T8" fmla="*/ 1472 w 1618"/>
                  <a:gd name="T9" fmla="*/ 1355 h 1602"/>
                  <a:gd name="T10" fmla="*/ 1327 w 1618"/>
                  <a:gd name="T11" fmla="*/ 1371 h 1602"/>
                  <a:gd name="T12" fmla="*/ 1187 w 1618"/>
                  <a:gd name="T13" fmla="*/ 1399 h 1602"/>
                  <a:gd name="T14" fmla="*/ 1050 w 1618"/>
                  <a:gd name="T15" fmla="*/ 1436 h 1602"/>
                  <a:gd name="T16" fmla="*/ 920 w 1618"/>
                  <a:gd name="T17" fmla="*/ 1482 h 1602"/>
                  <a:gd name="T18" fmla="*/ 791 w 1618"/>
                  <a:gd name="T19" fmla="*/ 1537 h 1602"/>
                  <a:gd name="T20" fmla="*/ 668 w 1618"/>
                  <a:gd name="T21" fmla="*/ 1602 h 1602"/>
                  <a:gd name="T22" fmla="*/ 0 w 1618"/>
                  <a:gd name="T23" fmla="*/ 429 h 1602"/>
                  <a:gd name="T24" fmla="*/ 160 w 1618"/>
                  <a:gd name="T25" fmla="*/ 342 h 1602"/>
                  <a:gd name="T26" fmla="*/ 328 w 1618"/>
                  <a:gd name="T27" fmla="*/ 265 h 1602"/>
                  <a:gd name="T28" fmla="*/ 500 w 1618"/>
                  <a:gd name="T29" fmla="*/ 196 h 1602"/>
                  <a:gd name="T30" fmla="*/ 676 w 1618"/>
                  <a:gd name="T31" fmla="*/ 136 h 1602"/>
                  <a:gd name="T32" fmla="*/ 856 w 1618"/>
                  <a:gd name="T33" fmla="*/ 89 h 1602"/>
                  <a:gd name="T34" fmla="*/ 1042 w 1618"/>
                  <a:gd name="T35" fmla="*/ 49 h 1602"/>
                  <a:gd name="T36" fmla="*/ 1230 w 1618"/>
                  <a:gd name="T37" fmla="*/ 22 h 1602"/>
                  <a:gd name="T38" fmla="*/ 1422 w 1618"/>
                  <a:gd name="T39" fmla="*/ 4 h 1602"/>
                  <a:gd name="T40" fmla="*/ 1618 w 1618"/>
                  <a:gd name="T41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8" h="1602">
                    <a:moveTo>
                      <a:pt x="1618" y="0"/>
                    </a:moveTo>
                    <a:lnTo>
                      <a:pt x="1618" y="0"/>
                    </a:lnTo>
                    <a:lnTo>
                      <a:pt x="1618" y="1349"/>
                    </a:lnTo>
                    <a:lnTo>
                      <a:pt x="1618" y="1349"/>
                    </a:lnTo>
                    <a:lnTo>
                      <a:pt x="1472" y="1355"/>
                    </a:lnTo>
                    <a:lnTo>
                      <a:pt x="1327" y="1371"/>
                    </a:lnTo>
                    <a:lnTo>
                      <a:pt x="1187" y="1399"/>
                    </a:lnTo>
                    <a:lnTo>
                      <a:pt x="1050" y="1436"/>
                    </a:lnTo>
                    <a:lnTo>
                      <a:pt x="920" y="1482"/>
                    </a:lnTo>
                    <a:lnTo>
                      <a:pt x="791" y="1537"/>
                    </a:lnTo>
                    <a:lnTo>
                      <a:pt x="668" y="1602"/>
                    </a:lnTo>
                    <a:lnTo>
                      <a:pt x="0" y="429"/>
                    </a:lnTo>
                    <a:lnTo>
                      <a:pt x="160" y="342"/>
                    </a:lnTo>
                    <a:lnTo>
                      <a:pt x="328" y="265"/>
                    </a:lnTo>
                    <a:lnTo>
                      <a:pt x="500" y="196"/>
                    </a:lnTo>
                    <a:lnTo>
                      <a:pt x="676" y="136"/>
                    </a:lnTo>
                    <a:lnTo>
                      <a:pt x="856" y="89"/>
                    </a:lnTo>
                    <a:lnTo>
                      <a:pt x="1042" y="49"/>
                    </a:lnTo>
                    <a:lnTo>
                      <a:pt x="1230" y="22"/>
                    </a:lnTo>
                    <a:lnTo>
                      <a:pt x="1422" y="4"/>
                    </a:lnTo>
                    <a:lnTo>
                      <a:pt x="1618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6965949" y="2588872"/>
                <a:ext cx="835419" cy="839606"/>
              </a:xfrm>
              <a:custGeom>
                <a:avLst/>
                <a:gdLst>
                  <a:gd name="T0" fmla="*/ 1175 w 1596"/>
                  <a:gd name="T1" fmla="*/ 0 h 1604"/>
                  <a:gd name="T2" fmla="*/ 1260 w 1596"/>
                  <a:gd name="T3" fmla="*/ 160 h 1604"/>
                  <a:gd name="T4" fmla="*/ 1337 w 1596"/>
                  <a:gd name="T5" fmla="*/ 326 h 1604"/>
                  <a:gd name="T6" fmla="*/ 1404 w 1596"/>
                  <a:gd name="T7" fmla="*/ 496 h 1604"/>
                  <a:gd name="T8" fmla="*/ 1462 w 1596"/>
                  <a:gd name="T9" fmla="*/ 672 h 1604"/>
                  <a:gd name="T10" fmla="*/ 1509 w 1596"/>
                  <a:gd name="T11" fmla="*/ 850 h 1604"/>
                  <a:gd name="T12" fmla="*/ 1547 w 1596"/>
                  <a:gd name="T13" fmla="*/ 1034 h 1604"/>
                  <a:gd name="T14" fmla="*/ 1574 w 1596"/>
                  <a:gd name="T15" fmla="*/ 1222 h 1604"/>
                  <a:gd name="T16" fmla="*/ 1592 w 1596"/>
                  <a:gd name="T17" fmla="*/ 1412 h 1604"/>
                  <a:gd name="T18" fmla="*/ 1596 w 1596"/>
                  <a:gd name="T19" fmla="*/ 1604 h 1604"/>
                  <a:gd name="T20" fmla="*/ 247 w 1596"/>
                  <a:gd name="T21" fmla="*/ 1604 h 1604"/>
                  <a:gd name="T22" fmla="*/ 241 w 1596"/>
                  <a:gd name="T23" fmla="*/ 1460 h 1604"/>
                  <a:gd name="T24" fmla="*/ 225 w 1596"/>
                  <a:gd name="T25" fmla="*/ 1317 h 1604"/>
                  <a:gd name="T26" fmla="*/ 199 w 1596"/>
                  <a:gd name="T27" fmla="*/ 1179 h 1604"/>
                  <a:gd name="T28" fmla="*/ 162 w 1596"/>
                  <a:gd name="T29" fmla="*/ 1044 h 1604"/>
                  <a:gd name="T30" fmla="*/ 116 w 1596"/>
                  <a:gd name="T31" fmla="*/ 912 h 1604"/>
                  <a:gd name="T32" fmla="*/ 63 w 1596"/>
                  <a:gd name="T33" fmla="*/ 785 h 1604"/>
                  <a:gd name="T34" fmla="*/ 0 w 1596"/>
                  <a:gd name="T35" fmla="*/ 664 h 1604"/>
                  <a:gd name="T36" fmla="*/ 1175 w 1596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6" h="1604">
                    <a:moveTo>
                      <a:pt x="1175" y="0"/>
                    </a:moveTo>
                    <a:lnTo>
                      <a:pt x="1260" y="160"/>
                    </a:lnTo>
                    <a:lnTo>
                      <a:pt x="1337" y="326"/>
                    </a:lnTo>
                    <a:lnTo>
                      <a:pt x="1404" y="496"/>
                    </a:lnTo>
                    <a:lnTo>
                      <a:pt x="1462" y="672"/>
                    </a:lnTo>
                    <a:lnTo>
                      <a:pt x="1509" y="850"/>
                    </a:lnTo>
                    <a:lnTo>
                      <a:pt x="1547" y="1034"/>
                    </a:lnTo>
                    <a:lnTo>
                      <a:pt x="1574" y="1222"/>
                    </a:lnTo>
                    <a:lnTo>
                      <a:pt x="1592" y="1412"/>
                    </a:lnTo>
                    <a:lnTo>
                      <a:pt x="1596" y="1604"/>
                    </a:lnTo>
                    <a:lnTo>
                      <a:pt x="247" y="1604"/>
                    </a:lnTo>
                    <a:lnTo>
                      <a:pt x="241" y="1460"/>
                    </a:lnTo>
                    <a:lnTo>
                      <a:pt x="225" y="1317"/>
                    </a:lnTo>
                    <a:lnTo>
                      <a:pt x="199" y="1179"/>
                    </a:lnTo>
                    <a:lnTo>
                      <a:pt x="162" y="1044"/>
                    </a:lnTo>
                    <a:lnTo>
                      <a:pt x="116" y="912"/>
                    </a:lnTo>
                    <a:lnTo>
                      <a:pt x="63" y="785"/>
                    </a:lnTo>
                    <a:lnTo>
                      <a:pt x="0" y="664"/>
                    </a:lnTo>
                    <a:lnTo>
                      <a:pt x="1175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6598491" y="1953409"/>
                <a:ext cx="981983" cy="983030"/>
              </a:xfrm>
              <a:custGeom>
                <a:avLst/>
                <a:gdLst>
                  <a:gd name="T0" fmla="*/ 681 w 1878"/>
                  <a:gd name="T1" fmla="*/ 0 h 1879"/>
                  <a:gd name="T2" fmla="*/ 843 w 1878"/>
                  <a:gd name="T3" fmla="*/ 103 h 1879"/>
                  <a:gd name="T4" fmla="*/ 999 w 1878"/>
                  <a:gd name="T5" fmla="*/ 214 h 1879"/>
                  <a:gd name="T6" fmla="*/ 1150 w 1878"/>
                  <a:gd name="T7" fmla="*/ 332 h 1879"/>
                  <a:gd name="T8" fmla="*/ 1292 w 1878"/>
                  <a:gd name="T9" fmla="*/ 461 h 1879"/>
                  <a:gd name="T10" fmla="*/ 1427 w 1878"/>
                  <a:gd name="T11" fmla="*/ 597 h 1879"/>
                  <a:gd name="T12" fmla="*/ 1551 w 1878"/>
                  <a:gd name="T13" fmla="*/ 742 h 1879"/>
                  <a:gd name="T14" fmla="*/ 1670 w 1878"/>
                  <a:gd name="T15" fmla="*/ 892 h 1879"/>
                  <a:gd name="T16" fmla="*/ 1779 w 1878"/>
                  <a:gd name="T17" fmla="*/ 1050 h 1879"/>
                  <a:gd name="T18" fmla="*/ 1878 w 1878"/>
                  <a:gd name="T19" fmla="*/ 1215 h 1879"/>
                  <a:gd name="T20" fmla="*/ 703 w 1878"/>
                  <a:gd name="T21" fmla="*/ 1879 h 1879"/>
                  <a:gd name="T22" fmla="*/ 626 w 1878"/>
                  <a:gd name="T23" fmla="*/ 1757 h 1879"/>
                  <a:gd name="T24" fmla="*/ 540 w 1878"/>
                  <a:gd name="T25" fmla="*/ 1640 h 1879"/>
                  <a:gd name="T26" fmla="*/ 447 w 1878"/>
                  <a:gd name="T27" fmla="*/ 1529 h 1879"/>
                  <a:gd name="T28" fmla="*/ 347 w 1878"/>
                  <a:gd name="T29" fmla="*/ 1426 h 1879"/>
                  <a:gd name="T30" fmla="*/ 238 w 1878"/>
                  <a:gd name="T31" fmla="*/ 1333 h 1879"/>
                  <a:gd name="T32" fmla="*/ 123 w 1878"/>
                  <a:gd name="T33" fmla="*/ 1246 h 1879"/>
                  <a:gd name="T34" fmla="*/ 0 w 1878"/>
                  <a:gd name="T35" fmla="*/ 1169 h 1879"/>
                  <a:gd name="T36" fmla="*/ 681 w 1878"/>
                  <a:gd name="T37" fmla="*/ 0 h 1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8" h="1879">
                    <a:moveTo>
                      <a:pt x="681" y="0"/>
                    </a:moveTo>
                    <a:lnTo>
                      <a:pt x="843" y="103"/>
                    </a:lnTo>
                    <a:lnTo>
                      <a:pt x="999" y="214"/>
                    </a:lnTo>
                    <a:lnTo>
                      <a:pt x="1150" y="332"/>
                    </a:lnTo>
                    <a:lnTo>
                      <a:pt x="1292" y="461"/>
                    </a:lnTo>
                    <a:lnTo>
                      <a:pt x="1427" y="597"/>
                    </a:lnTo>
                    <a:lnTo>
                      <a:pt x="1551" y="742"/>
                    </a:lnTo>
                    <a:lnTo>
                      <a:pt x="1670" y="892"/>
                    </a:lnTo>
                    <a:lnTo>
                      <a:pt x="1779" y="1050"/>
                    </a:lnTo>
                    <a:lnTo>
                      <a:pt x="1878" y="1215"/>
                    </a:lnTo>
                    <a:lnTo>
                      <a:pt x="703" y="1879"/>
                    </a:lnTo>
                    <a:lnTo>
                      <a:pt x="626" y="1757"/>
                    </a:lnTo>
                    <a:lnTo>
                      <a:pt x="540" y="1640"/>
                    </a:lnTo>
                    <a:lnTo>
                      <a:pt x="447" y="1529"/>
                    </a:lnTo>
                    <a:lnTo>
                      <a:pt x="347" y="1426"/>
                    </a:lnTo>
                    <a:lnTo>
                      <a:pt x="238" y="1333"/>
                    </a:lnTo>
                    <a:lnTo>
                      <a:pt x="123" y="1246"/>
                    </a:lnTo>
                    <a:lnTo>
                      <a:pt x="0" y="1169"/>
                    </a:lnTo>
                    <a:lnTo>
                      <a:pt x="681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608352" y="3920516"/>
                <a:ext cx="983030" cy="983030"/>
              </a:xfrm>
              <a:custGeom>
                <a:avLst/>
                <a:gdLst>
                  <a:gd name="T0" fmla="*/ 1177 w 1880"/>
                  <a:gd name="T1" fmla="*/ 0 h 1879"/>
                  <a:gd name="T2" fmla="*/ 1253 w 1880"/>
                  <a:gd name="T3" fmla="*/ 124 h 1879"/>
                  <a:gd name="T4" fmla="*/ 1338 w 1880"/>
                  <a:gd name="T5" fmla="*/ 241 h 1879"/>
                  <a:gd name="T6" fmla="*/ 1431 w 1880"/>
                  <a:gd name="T7" fmla="*/ 350 h 1879"/>
                  <a:gd name="T8" fmla="*/ 1531 w 1880"/>
                  <a:gd name="T9" fmla="*/ 453 h 1879"/>
                  <a:gd name="T10" fmla="*/ 1640 w 1880"/>
                  <a:gd name="T11" fmla="*/ 548 h 1879"/>
                  <a:gd name="T12" fmla="*/ 1757 w 1880"/>
                  <a:gd name="T13" fmla="*/ 635 h 1879"/>
                  <a:gd name="T14" fmla="*/ 1880 w 1880"/>
                  <a:gd name="T15" fmla="*/ 712 h 1879"/>
                  <a:gd name="T16" fmla="*/ 1199 w 1880"/>
                  <a:gd name="T17" fmla="*/ 1879 h 1879"/>
                  <a:gd name="T18" fmla="*/ 1035 w 1880"/>
                  <a:gd name="T19" fmla="*/ 1778 h 1879"/>
                  <a:gd name="T20" fmla="*/ 879 w 1880"/>
                  <a:gd name="T21" fmla="*/ 1667 h 1879"/>
                  <a:gd name="T22" fmla="*/ 730 w 1880"/>
                  <a:gd name="T23" fmla="*/ 1547 h 1879"/>
                  <a:gd name="T24" fmla="*/ 588 w 1880"/>
                  <a:gd name="T25" fmla="*/ 1418 h 1879"/>
                  <a:gd name="T26" fmla="*/ 453 w 1880"/>
                  <a:gd name="T27" fmla="*/ 1283 h 1879"/>
                  <a:gd name="T28" fmla="*/ 327 w 1880"/>
                  <a:gd name="T29" fmla="*/ 1139 h 1879"/>
                  <a:gd name="T30" fmla="*/ 210 w 1880"/>
                  <a:gd name="T31" fmla="*/ 987 h 1879"/>
                  <a:gd name="T32" fmla="*/ 101 w 1880"/>
                  <a:gd name="T33" fmla="*/ 830 h 1879"/>
                  <a:gd name="T34" fmla="*/ 0 w 1880"/>
                  <a:gd name="T35" fmla="*/ 664 h 1879"/>
                  <a:gd name="T36" fmla="*/ 1177 w 1880"/>
                  <a:gd name="T37" fmla="*/ 0 h 1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80" h="1879">
                    <a:moveTo>
                      <a:pt x="1177" y="0"/>
                    </a:moveTo>
                    <a:lnTo>
                      <a:pt x="1253" y="124"/>
                    </a:lnTo>
                    <a:lnTo>
                      <a:pt x="1338" y="241"/>
                    </a:lnTo>
                    <a:lnTo>
                      <a:pt x="1431" y="350"/>
                    </a:lnTo>
                    <a:lnTo>
                      <a:pt x="1531" y="453"/>
                    </a:lnTo>
                    <a:lnTo>
                      <a:pt x="1640" y="548"/>
                    </a:lnTo>
                    <a:lnTo>
                      <a:pt x="1757" y="635"/>
                    </a:lnTo>
                    <a:lnTo>
                      <a:pt x="1880" y="712"/>
                    </a:lnTo>
                    <a:lnTo>
                      <a:pt x="1199" y="1879"/>
                    </a:lnTo>
                    <a:lnTo>
                      <a:pt x="1035" y="1778"/>
                    </a:lnTo>
                    <a:lnTo>
                      <a:pt x="879" y="1667"/>
                    </a:lnTo>
                    <a:lnTo>
                      <a:pt x="730" y="1547"/>
                    </a:lnTo>
                    <a:lnTo>
                      <a:pt x="588" y="1418"/>
                    </a:lnTo>
                    <a:lnTo>
                      <a:pt x="453" y="1283"/>
                    </a:lnTo>
                    <a:lnTo>
                      <a:pt x="327" y="1139"/>
                    </a:lnTo>
                    <a:lnTo>
                      <a:pt x="210" y="987"/>
                    </a:lnTo>
                    <a:lnTo>
                      <a:pt x="101" y="830"/>
                    </a:lnTo>
                    <a:lnTo>
                      <a:pt x="0" y="664"/>
                    </a:lnTo>
                    <a:lnTo>
                      <a:pt x="1177" y="0"/>
                    </a:lnTo>
                    <a:close/>
                  </a:path>
                </a:pathLst>
              </a:custGeom>
              <a:gradFill>
                <a:gsLst>
                  <a:gs pos="69000">
                    <a:schemeClr val="bg1">
                      <a:lumMod val="85000"/>
                    </a:schemeClr>
                  </a:gs>
                  <a:gs pos="48000">
                    <a:schemeClr val="bg1">
                      <a:lumMod val="95000"/>
                    </a:schemeClr>
                  </a:gs>
                </a:gsLst>
                <a:lin ang="30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6591163" y="3920516"/>
                <a:ext cx="990358" cy="990358"/>
              </a:xfrm>
              <a:custGeom>
                <a:avLst/>
                <a:gdLst>
                  <a:gd name="T0" fmla="*/ 716 w 1893"/>
                  <a:gd name="T1" fmla="*/ 0 h 1893"/>
                  <a:gd name="T2" fmla="*/ 1893 w 1893"/>
                  <a:gd name="T3" fmla="*/ 664 h 1893"/>
                  <a:gd name="T4" fmla="*/ 1802 w 1893"/>
                  <a:gd name="T5" fmla="*/ 815 h 1893"/>
                  <a:gd name="T6" fmla="*/ 1703 w 1893"/>
                  <a:gd name="T7" fmla="*/ 961 h 1893"/>
                  <a:gd name="T8" fmla="*/ 1596 w 1893"/>
                  <a:gd name="T9" fmla="*/ 1099 h 1893"/>
                  <a:gd name="T10" fmla="*/ 1483 w 1893"/>
                  <a:gd name="T11" fmla="*/ 1234 h 1893"/>
                  <a:gd name="T12" fmla="*/ 1365 w 1893"/>
                  <a:gd name="T13" fmla="*/ 1361 h 1893"/>
                  <a:gd name="T14" fmla="*/ 1238 w 1893"/>
                  <a:gd name="T15" fmla="*/ 1481 h 1893"/>
                  <a:gd name="T16" fmla="*/ 1103 w 1893"/>
                  <a:gd name="T17" fmla="*/ 1596 h 1893"/>
                  <a:gd name="T18" fmla="*/ 965 w 1893"/>
                  <a:gd name="T19" fmla="*/ 1701 h 1893"/>
                  <a:gd name="T20" fmla="*/ 821 w 1893"/>
                  <a:gd name="T21" fmla="*/ 1802 h 1893"/>
                  <a:gd name="T22" fmla="*/ 670 w 1893"/>
                  <a:gd name="T23" fmla="*/ 1893 h 1893"/>
                  <a:gd name="T24" fmla="*/ 0 w 1893"/>
                  <a:gd name="T25" fmla="*/ 720 h 1893"/>
                  <a:gd name="T26" fmla="*/ 124 w 1893"/>
                  <a:gd name="T27" fmla="*/ 641 h 1893"/>
                  <a:gd name="T28" fmla="*/ 243 w 1893"/>
                  <a:gd name="T29" fmla="*/ 554 h 1893"/>
                  <a:gd name="T30" fmla="*/ 354 w 1893"/>
                  <a:gd name="T31" fmla="*/ 459 h 1893"/>
                  <a:gd name="T32" fmla="*/ 457 w 1893"/>
                  <a:gd name="T33" fmla="*/ 356 h 1893"/>
                  <a:gd name="T34" fmla="*/ 551 w 1893"/>
                  <a:gd name="T35" fmla="*/ 243 h 1893"/>
                  <a:gd name="T36" fmla="*/ 639 w 1893"/>
                  <a:gd name="T37" fmla="*/ 124 h 1893"/>
                  <a:gd name="T38" fmla="*/ 716 w 1893"/>
                  <a:gd name="T39" fmla="*/ 0 h 1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3" h="1893">
                    <a:moveTo>
                      <a:pt x="716" y="0"/>
                    </a:moveTo>
                    <a:lnTo>
                      <a:pt x="1893" y="664"/>
                    </a:lnTo>
                    <a:lnTo>
                      <a:pt x="1802" y="815"/>
                    </a:lnTo>
                    <a:lnTo>
                      <a:pt x="1703" y="961"/>
                    </a:lnTo>
                    <a:lnTo>
                      <a:pt x="1596" y="1099"/>
                    </a:lnTo>
                    <a:lnTo>
                      <a:pt x="1483" y="1234"/>
                    </a:lnTo>
                    <a:lnTo>
                      <a:pt x="1365" y="1361"/>
                    </a:lnTo>
                    <a:lnTo>
                      <a:pt x="1238" y="1481"/>
                    </a:lnTo>
                    <a:lnTo>
                      <a:pt x="1103" y="1596"/>
                    </a:lnTo>
                    <a:lnTo>
                      <a:pt x="965" y="1701"/>
                    </a:lnTo>
                    <a:lnTo>
                      <a:pt x="821" y="1802"/>
                    </a:lnTo>
                    <a:lnTo>
                      <a:pt x="670" y="1893"/>
                    </a:lnTo>
                    <a:lnTo>
                      <a:pt x="0" y="720"/>
                    </a:lnTo>
                    <a:lnTo>
                      <a:pt x="124" y="641"/>
                    </a:lnTo>
                    <a:lnTo>
                      <a:pt x="243" y="554"/>
                    </a:lnTo>
                    <a:lnTo>
                      <a:pt x="354" y="459"/>
                    </a:lnTo>
                    <a:lnTo>
                      <a:pt x="457" y="356"/>
                    </a:lnTo>
                    <a:lnTo>
                      <a:pt x="551" y="243"/>
                    </a:lnTo>
                    <a:lnTo>
                      <a:pt x="639" y="124"/>
                    </a:lnTo>
                    <a:lnTo>
                      <a:pt x="716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6965949" y="3428477"/>
                <a:ext cx="835419" cy="839606"/>
              </a:xfrm>
              <a:custGeom>
                <a:avLst/>
                <a:gdLst>
                  <a:gd name="T0" fmla="*/ 247 w 1596"/>
                  <a:gd name="T1" fmla="*/ 0 h 1604"/>
                  <a:gd name="T2" fmla="*/ 1596 w 1596"/>
                  <a:gd name="T3" fmla="*/ 0 h 1604"/>
                  <a:gd name="T4" fmla="*/ 1592 w 1596"/>
                  <a:gd name="T5" fmla="*/ 194 h 1604"/>
                  <a:gd name="T6" fmla="*/ 1574 w 1596"/>
                  <a:gd name="T7" fmla="*/ 384 h 1604"/>
                  <a:gd name="T8" fmla="*/ 1547 w 1596"/>
                  <a:gd name="T9" fmla="*/ 570 h 1604"/>
                  <a:gd name="T10" fmla="*/ 1509 w 1596"/>
                  <a:gd name="T11" fmla="*/ 754 h 1604"/>
                  <a:gd name="T12" fmla="*/ 1462 w 1596"/>
                  <a:gd name="T13" fmla="*/ 932 h 1604"/>
                  <a:gd name="T14" fmla="*/ 1404 w 1596"/>
                  <a:gd name="T15" fmla="*/ 1108 h 1604"/>
                  <a:gd name="T16" fmla="*/ 1337 w 1596"/>
                  <a:gd name="T17" fmla="*/ 1278 h 1604"/>
                  <a:gd name="T18" fmla="*/ 1262 w 1596"/>
                  <a:gd name="T19" fmla="*/ 1444 h 1604"/>
                  <a:gd name="T20" fmla="*/ 1177 w 1596"/>
                  <a:gd name="T21" fmla="*/ 1604 h 1604"/>
                  <a:gd name="T22" fmla="*/ 0 w 1596"/>
                  <a:gd name="T23" fmla="*/ 940 h 1604"/>
                  <a:gd name="T24" fmla="*/ 63 w 1596"/>
                  <a:gd name="T25" fmla="*/ 819 h 1604"/>
                  <a:gd name="T26" fmla="*/ 116 w 1596"/>
                  <a:gd name="T27" fmla="*/ 692 h 1604"/>
                  <a:gd name="T28" fmla="*/ 162 w 1596"/>
                  <a:gd name="T29" fmla="*/ 562 h 1604"/>
                  <a:gd name="T30" fmla="*/ 199 w 1596"/>
                  <a:gd name="T31" fmla="*/ 425 h 1604"/>
                  <a:gd name="T32" fmla="*/ 225 w 1596"/>
                  <a:gd name="T33" fmla="*/ 287 h 1604"/>
                  <a:gd name="T34" fmla="*/ 241 w 1596"/>
                  <a:gd name="T35" fmla="*/ 146 h 1604"/>
                  <a:gd name="T36" fmla="*/ 247 w 1596"/>
                  <a:gd name="T37" fmla="*/ 0 h 1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6" h="1604">
                    <a:moveTo>
                      <a:pt x="247" y="0"/>
                    </a:moveTo>
                    <a:lnTo>
                      <a:pt x="1596" y="0"/>
                    </a:lnTo>
                    <a:lnTo>
                      <a:pt x="1592" y="194"/>
                    </a:lnTo>
                    <a:lnTo>
                      <a:pt x="1574" y="384"/>
                    </a:lnTo>
                    <a:lnTo>
                      <a:pt x="1547" y="570"/>
                    </a:lnTo>
                    <a:lnTo>
                      <a:pt x="1509" y="754"/>
                    </a:lnTo>
                    <a:lnTo>
                      <a:pt x="1462" y="932"/>
                    </a:lnTo>
                    <a:lnTo>
                      <a:pt x="1404" y="1108"/>
                    </a:lnTo>
                    <a:lnTo>
                      <a:pt x="1337" y="1278"/>
                    </a:lnTo>
                    <a:lnTo>
                      <a:pt x="1262" y="1444"/>
                    </a:lnTo>
                    <a:lnTo>
                      <a:pt x="1177" y="1604"/>
                    </a:lnTo>
                    <a:lnTo>
                      <a:pt x="0" y="940"/>
                    </a:lnTo>
                    <a:lnTo>
                      <a:pt x="63" y="819"/>
                    </a:lnTo>
                    <a:lnTo>
                      <a:pt x="116" y="692"/>
                    </a:lnTo>
                    <a:lnTo>
                      <a:pt x="162" y="562"/>
                    </a:lnTo>
                    <a:lnTo>
                      <a:pt x="199" y="425"/>
                    </a:lnTo>
                    <a:lnTo>
                      <a:pt x="225" y="287"/>
                    </a:lnTo>
                    <a:lnTo>
                      <a:pt x="241" y="146"/>
                    </a:lnTo>
                    <a:lnTo>
                      <a:pt x="247" y="0"/>
                    </a:lnTo>
                    <a:close/>
                  </a:path>
                </a:pathLst>
              </a:custGeom>
              <a:gradFill>
                <a:gsLst>
                  <a:gs pos="86000">
                    <a:schemeClr val="bg1">
                      <a:lumMod val="85000"/>
                    </a:schemeClr>
                  </a:gs>
                  <a:gs pos="17000">
                    <a:schemeClr val="bg1">
                      <a:lumMod val="95000"/>
                    </a:schemeClr>
                  </a:gs>
                </a:gsLst>
                <a:lin ang="168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5235439" y="4293208"/>
                <a:ext cx="859497" cy="842747"/>
              </a:xfrm>
              <a:custGeom>
                <a:avLst/>
                <a:gdLst>
                  <a:gd name="T0" fmla="*/ 681 w 1642"/>
                  <a:gd name="T1" fmla="*/ 0 h 1610"/>
                  <a:gd name="T2" fmla="*/ 803 w 1642"/>
                  <a:gd name="T3" fmla="*/ 65 h 1610"/>
                  <a:gd name="T4" fmla="*/ 932 w 1642"/>
                  <a:gd name="T5" fmla="*/ 122 h 1610"/>
                  <a:gd name="T6" fmla="*/ 1066 w 1642"/>
                  <a:gd name="T7" fmla="*/ 172 h 1610"/>
                  <a:gd name="T8" fmla="*/ 1205 w 1642"/>
                  <a:gd name="T9" fmla="*/ 209 h 1610"/>
                  <a:gd name="T10" fmla="*/ 1347 w 1642"/>
                  <a:gd name="T11" fmla="*/ 237 h 1610"/>
                  <a:gd name="T12" fmla="*/ 1492 w 1642"/>
                  <a:gd name="T13" fmla="*/ 253 h 1610"/>
                  <a:gd name="T14" fmla="*/ 1642 w 1642"/>
                  <a:gd name="T15" fmla="*/ 259 h 1610"/>
                  <a:gd name="T16" fmla="*/ 1642 w 1642"/>
                  <a:gd name="T17" fmla="*/ 259 h 1610"/>
                  <a:gd name="T18" fmla="*/ 1642 w 1642"/>
                  <a:gd name="T19" fmla="*/ 1610 h 1610"/>
                  <a:gd name="T20" fmla="*/ 1642 w 1642"/>
                  <a:gd name="T21" fmla="*/ 1610 h 1610"/>
                  <a:gd name="T22" fmla="*/ 1444 w 1642"/>
                  <a:gd name="T23" fmla="*/ 1604 h 1610"/>
                  <a:gd name="T24" fmla="*/ 1248 w 1642"/>
                  <a:gd name="T25" fmla="*/ 1586 h 1610"/>
                  <a:gd name="T26" fmla="*/ 1056 w 1642"/>
                  <a:gd name="T27" fmla="*/ 1559 h 1610"/>
                  <a:gd name="T28" fmla="*/ 869 w 1642"/>
                  <a:gd name="T29" fmla="*/ 1517 h 1610"/>
                  <a:gd name="T30" fmla="*/ 687 w 1642"/>
                  <a:gd name="T31" fmla="*/ 1468 h 1610"/>
                  <a:gd name="T32" fmla="*/ 507 w 1642"/>
                  <a:gd name="T33" fmla="*/ 1406 h 1610"/>
                  <a:gd name="T34" fmla="*/ 332 w 1642"/>
                  <a:gd name="T35" fmla="*/ 1337 h 1610"/>
                  <a:gd name="T36" fmla="*/ 162 w 1642"/>
                  <a:gd name="T37" fmla="*/ 1256 h 1610"/>
                  <a:gd name="T38" fmla="*/ 0 w 1642"/>
                  <a:gd name="T39" fmla="*/ 1167 h 1610"/>
                  <a:gd name="T40" fmla="*/ 681 w 1642"/>
                  <a:gd name="T41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42" h="1610">
                    <a:moveTo>
                      <a:pt x="681" y="0"/>
                    </a:moveTo>
                    <a:lnTo>
                      <a:pt x="803" y="65"/>
                    </a:lnTo>
                    <a:lnTo>
                      <a:pt x="932" y="122"/>
                    </a:lnTo>
                    <a:lnTo>
                      <a:pt x="1066" y="172"/>
                    </a:lnTo>
                    <a:lnTo>
                      <a:pt x="1205" y="209"/>
                    </a:lnTo>
                    <a:lnTo>
                      <a:pt x="1347" y="237"/>
                    </a:lnTo>
                    <a:lnTo>
                      <a:pt x="1492" y="253"/>
                    </a:lnTo>
                    <a:lnTo>
                      <a:pt x="1642" y="259"/>
                    </a:lnTo>
                    <a:lnTo>
                      <a:pt x="1642" y="259"/>
                    </a:lnTo>
                    <a:lnTo>
                      <a:pt x="1642" y="1610"/>
                    </a:lnTo>
                    <a:lnTo>
                      <a:pt x="1642" y="1610"/>
                    </a:lnTo>
                    <a:lnTo>
                      <a:pt x="1444" y="1604"/>
                    </a:lnTo>
                    <a:lnTo>
                      <a:pt x="1248" y="1586"/>
                    </a:lnTo>
                    <a:lnTo>
                      <a:pt x="1056" y="1559"/>
                    </a:lnTo>
                    <a:lnTo>
                      <a:pt x="869" y="1517"/>
                    </a:lnTo>
                    <a:lnTo>
                      <a:pt x="687" y="1468"/>
                    </a:lnTo>
                    <a:lnTo>
                      <a:pt x="507" y="1406"/>
                    </a:lnTo>
                    <a:lnTo>
                      <a:pt x="332" y="1337"/>
                    </a:lnTo>
                    <a:lnTo>
                      <a:pt x="162" y="1256"/>
                    </a:lnTo>
                    <a:lnTo>
                      <a:pt x="0" y="1167"/>
                    </a:lnTo>
                    <a:lnTo>
                      <a:pt x="681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6094937" y="4297396"/>
                <a:ext cx="846935" cy="838559"/>
              </a:xfrm>
              <a:custGeom>
                <a:avLst/>
                <a:gdLst>
                  <a:gd name="T0" fmla="*/ 948 w 1618"/>
                  <a:gd name="T1" fmla="*/ 0 h 1602"/>
                  <a:gd name="T2" fmla="*/ 1618 w 1618"/>
                  <a:gd name="T3" fmla="*/ 1173 h 1602"/>
                  <a:gd name="T4" fmla="*/ 1456 w 1618"/>
                  <a:gd name="T5" fmla="*/ 1260 h 1602"/>
                  <a:gd name="T6" fmla="*/ 1290 w 1618"/>
                  <a:gd name="T7" fmla="*/ 1337 h 1602"/>
                  <a:gd name="T8" fmla="*/ 1118 w 1618"/>
                  <a:gd name="T9" fmla="*/ 1406 h 1602"/>
                  <a:gd name="T10" fmla="*/ 942 w 1618"/>
                  <a:gd name="T11" fmla="*/ 1464 h 1602"/>
                  <a:gd name="T12" fmla="*/ 760 w 1618"/>
                  <a:gd name="T13" fmla="*/ 1513 h 1602"/>
                  <a:gd name="T14" fmla="*/ 576 w 1618"/>
                  <a:gd name="T15" fmla="*/ 1551 h 1602"/>
                  <a:gd name="T16" fmla="*/ 386 w 1618"/>
                  <a:gd name="T17" fmla="*/ 1580 h 1602"/>
                  <a:gd name="T18" fmla="*/ 194 w 1618"/>
                  <a:gd name="T19" fmla="*/ 1596 h 1602"/>
                  <a:gd name="T20" fmla="*/ 0 w 1618"/>
                  <a:gd name="T21" fmla="*/ 1602 h 1602"/>
                  <a:gd name="T22" fmla="*/ 0 w 1618"/>
                  <a:gd name="T23" fmla="*/ 251 h 1602"/>
                  <a:gd name="T24" fmla="*/ 146 w 1618"/>
                  <a:gd name="T25" fmla="*/ 245 h 1602"/>
                  <a:gd name="T26" fmla="*/ 289 w 1618"/>
                  <a:gd name="T27" fmla="*/ 229 h 1602"/>
                  <a:gd name="T28" fmla="*/ 429 w 1618"/>
                  <a:gd name="T29" fmla="*/ 203 h 1602"/>
                  <a:gd name="T30" fmla="*/ 566 w 1618"/>
                  <a:gd name="T31" fmla="*/ 166 h 1602"/>
                  <a:gd name="T32" fmla="*/ 698 w 1618"/>
                  <a:gd name="T33" fmla="*/ 120 h 1602"/>
                  <a:gd name="T34" fmla="*/ 825 w 1618"/>
                  <a:gd name="T35" fmla="*/ 63 h 1602"/>
                  <a:gd name="T36" fmla="*/ 948 w 1618"/>
                  <a:gd name="T37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18" h="1602">
                    <a:moveTo>
                      <a:pt x="948" y="0"/>
                    </a:moveTo>
                    <a:lnTo>
                      <a:pt x="1618" y="1173"/>
                    </a:lnTo>
                    <a:lnTo>
                      <a:pt x="1456" y="1260"/>
                    </a:lnTo>
                    <a:lnTo>
                      <a:pt x="1290" y="1337"/>
                    </a:lnTo>
                    <a:lnTo>
                      <a:pt x="1118" y="1406"/>
                    </a:lnTo>
                    <a:lnTo>
                      <a:pt x="942" y="1464"/>
                    </a:lnTo>
                    <a:lnTo>
                      <a:pt x="760" y="1513"/>
                    </a:lnTo>
                    <a:lnTo>
                      <a:pt x="576" y="1551"/>
                    </a:lnTo>
                    <a:lnTo>
                      <a:pt x="386" y="1580"/>
                    </a:lnTo>
                    <a:lnTo>
                      <a:pt x="194" y="1596"/>
                    </a:lnTo>
                    <a:lnTo>
                      <a:pt x="0" y="1602"/>
                    </a:lnTo>
                    <a:lnTo>
                      <a:pt x="0" y="251"/>
                    </a:lnTo>
                    <a:lnTo>
                      <a:pt x="146" y="245"/>
                    </a:lnTo>
                    <a:lnTo>
                      <a:pt x="289" y="229"/>
                    </a:lnTo>
                    <a:lnTo>
                      <a:pt x="429" y="203"/>
                    </a:lnTo>
                    <a:lnTo>
                      <a:pt x="566" y="166"/>
                    </a:lnTo>
                    <a:lnTo>
                      <a:pt x="698" y="120"/>
                    </a:lnTo>
                    <a:lnTo>
                      <a:pt x="825" y="63"/>
                    </a:lnTo>
                    <a:lnTo>
                      <a:pt x="948" y="0"/>
                    </a:lnTo>
                    <a:close/>
                  </a:path>
                </a:pathLst>
              </a:custGeom>
              <a:gradFill>
                <a:gsLst>
                  <a:gs pos="87000">
                    <a:schemeClr val="bg1">
                      <a:lumMod val="85000"/>
                    </a:schemeClr>
                  </a:gs>
                  <a:gs pos="24000">
                    <a:schemeClr val="bg1">
                      <a:lumMod val="95000"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9" name="Freeform 63"/>
            <p:cNvSpPr>
              <a:spLocks noEditPoints="1"/>
            </p:cNvSpPr>
            <p:nvPr/>
          </p:nvSpPr>
          <p:spPr bwMode="auto">
            <a:xfrm>
              <a:off x="4599864" y="2959952"/>
              <a:ext cx="352651" cy="280206"/>
            </a:xfrm>
            <a:custGeom>
              <a:avLst/>
              <a:gdLst>
                <a:gd name="T0" fmla="*/ 3526 w 3526"/>
                <a:gd name="T1" fmla="*/ 2803 h 2803"/>
                <a:gd name="T2" fmla="*/ 0 w 3526"/>
                <a:gd name="T3" fmla="*/ 1227 h 2803"/>
                <a:gd name="T4" fmla="*/ 69 w 3526"/>
                <a:gd name="T5" fmla="*/ 1291 h 2803"/>
                <a:gd name="T6" fmla="*/ 150 w 3526"/>
                <a:gd name="T7" fmla="*/ 1340 h 2803"/>
                <a:gd name="T8" fmla="*/ 241 w 3526"/>
                <a:gd name="T9" fmla="*/ 1372 h 2803"/>
                <a:gd name="T10" fmla="*/ 341 w 3526"/>
                <a:gd name="T11" fmla="*/ 1382 h 2803"/>
                <a:gd name="T12" fmla="*/ 513 w 3526"/>
                <a:gd name="T13" fmla="*/ 1663 h 2803"/>
                <a:gd name="T14" fmla="*/ 921 w 3526"/>
                <a:gd name="T15" fmla="*/ 1382 h 2803"/>
                <a:gd name="T16" fmla="*/ 2494 w 3526"/>
                <a:gd name="T17" fmla="*/ 1663 h 2803"/>
                <a:gd name="T18" fmla="*/ 2900 w 3526"/>
                <a:gd name="T19" fmla="*/ 1382 h 2803"/>
                <a:gd name="T20" fmla="*/ 3223 w 3526"/>
                <a:gd name="T21" fmla="*/ 1379 h 2803"/>
                <a:gd name="T22" fmla="*/ 3323 w 3526"/>
                <a:gd name="T23" fmla="*/ 1355 h 2803"/>
                <a:gd name="T24" fmla="*/ 3414 w 3526"/>
                <a:gd name="T25" fmla="*/ 1309 h 2803"/>
                <a:gd name="T26" fmla="*/ 3492 w 3526"/>
                <a:gd name="T27" fmla="*/ 1245 h 2803"/>
                <a:gd name="T28" fmla="*/ 1317 w 3526"/>
                <a:gd name="T29" fmla="*/ 133 h 2803"/>
                <a:gd name="T30" fmla="*/ 2217 w 3526"/>
                <a:gd name="T31" fmla="*/ 350 h 2803"/>
                <a:gd name="T32" fmla="*/ 1317 w 3526"/>
                <a:gd name="T33" fmla="*/ 133 h 2803"/>
                <a:gd name="T34" fmla="*/ 2284 w 3526"/>
                <a:gd name="T35" fmla="*/ 0 h 2803"/>
                <a:gd name="T36" fmla="*/ 2317 w 3526"/>
                <a:gd name="T37" fmla="*/ 9 h 2803"/>
                <a:gd name="T38" fmla="*/ 2341 w 3526"/>
                <a:gd name="T39" fmla="*/ 32 h 2803"/>
                <a:gd name="T40" fmla="*/ 2350 w 3526"/>
                <a:gd name="T41" fmla="*/ 67 h 2803"/>
                <a:gd name="T42" fmla="*/ 3526 w 3526"/>
                <a:gd name="T43" fmla="*/ 350 h 2803"/>
                <a:gd name="T44" fmla="*/ 3514 w 3526"/>
                <a:gd name="T45" fmla="*/ 1041 h 2803"/>
                <a:gd name="T46" fmla="*/ 3476 w 3526"/>
                <a:gd name="T47" fmla="*/ 1123 h 2803"/>
                <a:gd name="T48" fmla="*/ 3420 w 3526"/>
                <a:gd name="T49" fmla="*/ 1193 h 2803"/>
                <a:gd name="T50" fmla="*/ 3347 w 3526"/>
                <a:gd name="T51" fmla="*/ 1246 h 2803"/>
                <a:gd name="T52" fmla="*/ 3263 w 3526"/>
                <a:gd name="T53" fmla="*/ 1281 h 2803"/>
                <a:gd name="T54" fmla="*/ 3169 w 3526"/>
                <a:gd name="T55" fmla="*/ 1293 h 2803"/>
                <a:gd name="T56" fmla="*/ 2900 w 3526"/>
                <a:gd name="T57" fmla="*/ 1184 h 2803"/>
                <a:gd name="T58" fmla="*/ 2494 w 3526"/>
                <a:gd name="T59" fmla="*/ 1293 h 2803"/>
                <a:gd name="T60" fmla="*/ 921 w 3526"/>
                <a:gd name="T61" fmla="*/ 1184 h 2803"/>
                <a:gd name="T62" fmla="*/ 513 w 3526"/>
                <a:gd name="T63" fmla="*/ 1293 h 2803"/>
                <a:gd name="T64" fmla="*/ 294 w 3526"/>
                <a:gd name="T65" fmla="*/ 1291 h 2803"/>
                <a:gd name="T66" fmla="*/ 208 w 3526"/>
                <a:gd name="T67" fmla="*/ 1268 h 2803"/>
                <a:gd name="T68" fmla="*/ 131 w 3526"/>
                <a:gd name="T69" fmla="*/ 1226 h 2803"/>
                <a:gd name="T70" fmla="*/ 66 w 3526"/>
                <a:gd name="T71" fmla="*/ 1167 h 2803"/>
                <a:gd name="T72" fmla="*/ 17 w 3526"/>
                <a:gd name="T73" fmla="*/ 1094 h 2803"/>
                <a:gd name="T74" fmla="*/ 0 w 3526"/>
                <a:gd name="T75" fmla="*/ 350 h 2803"/>
                <a:gd name="T76" fmla="*/ 1182 w 3526"/>
                <a:gd name="T77" fmla="*/ 67 h 2803"/>
                <a:gd name="T78" fmla="*/ 1192 w 3526"/>
                <a:gd name="T79" fmla="*/ 32 h 2803"/>
                <a:gd name="T80" fmla="*/ 1216 w 3526"/>
                <a:gd name="T81" fmla="*/ 9 h 2803"/>
                <a:gd name="T82" fmla="*/ 1250 w 3526"/>
                <a:gd name="T83" fmla="*/ 0 h 2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26" h="2803">
                  <a:moveTo>
                    <a:pt x="3526" y="1207"/>
                  </a:moveTo>
                  <a:lnTo>
                    <a:pt x="3526" y="2803"/>
                  </a:lnTo>
                  <a:lnTo>
                    <a:pt x="0" y="2803"/>
                  </a:lnTo>
                  <a:lnTo>
                    <a:pt x="0" y="1227"/>
                  </a:lnTo>
                  <a:lnTo>
                    <a:pt x="32" y="1260"/>
                  </a:lnTo>
                  <a:lnTo>
                    <a:pt x="69" y="1291"/>
                  </a:lnTo>
                  <a:lnTo>
                    <a:pt x="108" y="1318"/>
                  </a:lnTo>
                  <a:lnTo>
                    <a:pt x="150" y="1340"/>
                  </a:lnTo>
                  <a:lnTo>
                    <a:pt x="195" y="1359"/>
                  </a:lnTo>
                  <a:lnTo>
                    <a:pt x="241" y="1372"/>
                  </a:lnTo>
                  <a:lnTo>
                    <a:pt x="290" y="1379"/>
                  </a:lnTo>
                  <a:lnTo>
                    <a:pt x="341" y="1382"/>
                  </a:lnTo>
                  <a:lnTo>
                    <a:pt x="513" y="1382"/>
                  </a:lnTo>
                  <a:lnTo>
                    <a:pt x="513" y="1663"/>
                  </a:lnTo>
                  <a:lnTo>
                    <a:pt x="921" y="1663"/>
                  </a:lnTo>
                  <a:lnTo>
                    <a:pt x="921" y="1382"/>
                  </a:lnTo>
                  <a:lnTo>
                    <a:pt x="2494" y="1382"/>
                  </a:lnTo>
                  <a:lnTo>
                    <a:pt x="2494" y="1663"/>
                  </a:lnTo>
                  <a:lnTo>
                    <a:pt x="2900" y="1663"/>
                  </a:lnTo>
                  <a:lnTo>
                    <a:pt x="2900" y="1382"/>
                  </a:lnTo>
                  <a:lnTo>
                    <a:pt x="3169" y="1382"/>
                  </a:lnTo>
                  <a:lnTo>
                    <a:pt x="3223" y="1379"/>
                  </a:lnTo>
                  <a:lnTo>
                    <a:pt x="3275" y="1371"/>
                  </a:lnTo>
                  <a:lnTo>
                    <a:pt x="3323" y="1355"/>
                  </a:lnTo>
                  <a:lnTo>
                    <a:pt x="3371" y="1335"/>
                  </a:lnTo>
                  <a:lnTo>
                    <a:pt x="3414" y="1309"/>
                  </a:lnTo>
                  <a:lnTo>
                    <a:pt x="3455" y="1280"/>
                  </a:lnTo>
                  <a:lnTo>
                    <a:pt x="3492" y="1245"/>
                  </a:lnTo>
                  <a:lnTo>
                    <a:pt x="3526" y="1207"/>
                  </a:lnTo>
                  <a:close/>
                  <a:moveTo>
                    <a:pt x="1317" y="133"/>
                  </a:moveTo>
                  <a:lnTo>
                    <a:pt x="1317" y="350"/>
                  </a:lnTo>
                  <a:lnTo>
                    <a:pt x="2217" y="350"/>
                  </a:lnTo>
                  <a:lnTo>
                    <a:pt x="2217" y="133"/>
                  </a:lnTo>
                  <a:lnTo>
                    <a:pt x="1317" y="133"/>
                  </a:lnTo>
                  <a:close/>
                  <a:moveTo>
                    <a:pt x="1250" y="0"/>
                  </a:moveTo>
                  <a:lnTo>
                    <a:pt x="2284" y="0"/>
                  </a:lnTo>
                  <a:lnTo>
                    <a:pt x="2301" y="2"/>
                  </a:lnTo>
                  <a:lnTo>
                    <a:pt x="2317" y="9"/>
                  </a:lnTo>
                  <a:lnTo>
                    <a:pt x="2330" y="19"/>
                  </a:lnTo>
                  <a:lnTo>
                    <a:pt x="2341" y="32"/>
                  </a:lnTo>
                  <a:lnTo>
                    <a:pt x="2348" y="49"/>
                  </a:lnTo>
                  <a:lnTo>
                    <a:pt x="2350" y="67"/>
                  </a:lnTo>
                  <a:lnTo>
                    <a:pt x="2350" y="350"/>
                  </a:lnTo>
                  <a:lnTo>
                    <a:pt x="3526" y="350"/>
                  </a:lnTo>
                  <a:lnTo>
                    <a:pt x="3526" y="995"/>
                  </a:lnTo>
                  <a:lnTo>
                    <a:pt x="3514" y="1041"/>
                  </a:lnTo>
                  <a:lnTo>
                    <a:pt x="3498" y="1083"/>
                  </a:lnTo>
                  <a:lnTo>
                    <a:pt x="3476" y="1123"/>
                  </a:lnTo>
                  <a:lnTo>
                    <a:pt x="3450" y="1160"/>
                  </a:lnTo>
                  <a:lnTo>
                    <a:pt x="3420" y="1193"/>
                  </a:lnTo>
                  <a:lnTo>
                    <a:pt x="3385" y="1221"/>
                  </a:lnTo>
                  <a:lnTo>
                    <a:pt x="3347" y="1246"/>
                  </a:lnTo>
                  <a:lnTo>
                    <a:pt x="3306" y="1267"/>
                  </a:lnTo>
                  <a:lnTo>
                    <a:pt x="3263" y="1281"/>
                  </a:lnTo>
                  <a:lnTo>
                    <a:pt x="3216" y="1291"/>
                  </a:lnTo>
                  <a:lnTo>
                    <a:pt x="3169" y="1293"/>
                  </a:lnTo>
                  <a:lnTo>
                    <a:pt x="2900" y="1293"/>
                  </a:lnTo>
                  <a:lnTo>
                    <a:pt x="2900" y="1184"/>
                  </a:lnTo>
                  <a:lnTo>
                    <a:pt x="2494" y="1184"/>
                  </a:lnTo>
                  <a:lnTo>
                    <a:pt x="2494" y="1293"/>
                  </a:lnTo>
                  <a:lnTo>
                    <a:pt x="921" y="1293"/>
                  </a:lnTo>
                  <a:lnTo>
                    <a:pt x="921" y="1184"/>
                  </a:lnTo>
                  <a:lnTo>
                    <a:pt x="513" y="1184"/>
                  </a:lnTo>
                  <a:lnTo>
                    <a:pt x="513" y="1293"/>
                  </a:lnTo>
                  <a:lnTo>
                    <a:pt x="341" y="1293"/>
                  </a:lnTo>
                  <a:lnTo>
                    <a:pt x="294" y="1291"/>
                  </a:lnTo>
                  <a:lnTo>
                    <a:pt x="250" y="1282"/>
                  </a:lnTo>
                  <a:lnTo>
                    <a:pt x="208" y="1268"/>
                  </a:lnTo>
                  <a:lnTo>
                    <a:pt x="168" y="1249"/>
                  </a:lnTo>
                  <a:lnTo>
                    <a:pt x="131" y="1226"/>
                  </a:lnTo>
                  <a:lnTo>
                    <a:pt x="96" y="1198"/>
                  </a:lnTo>
                  <a:lnTo>
                    <a:pt x="66" y="1167"/>
                  </a:lnTo>
                  <a:lnTo>
                    <a:pt x="40" y="1132"/>
                  </a:lnTo>
                  <a:lnTo>
                    <a:pt x="17" y="1094"/>
                  </a:lnTo>
                  <a:lnTo>
                    <a:pt x="0" y="1054"/>
                  </a:lnTo>
                  <a:lnTo>
                    <a:pt x="0" y="350"/>
                  </a:lnTo>
                  <a:lnTo>
                    <a:pt x="1182" y="350"/>
                  </a:lnTo>
                  <a:lnTo>
                    <a:pt x="1182" y="67"/>
                  </a:lnTo>
                  <a:lnTo>
                    <a:pt x="1185" y="49"/>
                  </a:lnTo>
                  <a:lnTo>
                    <a:pt x="1192" y="32"/>
                  </a:lnTo>
                  <a:lnTo>
                    <a:pt x="1202" y="19"/>
                  </a:lnTo>
                  <a:lnTo>
                    <a:pt x="1216" y="9"/>
                  </a:lnTo>
                  <a:lnTo>
                    <a:pt x="1232" y="2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953700" y="2276380"/>
              <a:ext cx="345816" cy="381129"/>
              <a:chOff x="-1206500" y="2587625"/>
              <a:chExt cx="1133475" cy="1247776"/>
            </a:xfrm>
          </p:grpSpPr>
          <p:sp>
            <p:nvSpPr>
              <p:cNvPr id="124" name="Freeform 68"/>
              <p:cNvSpPr>
                <a:spLocks/>
              </p:cNvSpPr>
              <p:nvPr/>
            </p:nvSpPr>
            <p:spPr bwMode="auto">
              <a:xfrm>
                <a:off x="-1074738" y="2587625"/>
                <a:ext cx="268288" cy="268288"/>
              </a:xfrm>
              <a:custGeom>
                <a:avLst/>
                <a:gdLst>
                  <a:gd name="T0" fmla="*/ 423 w 847"/>
                  <a:gd name="T1" fmla="*/ 0 h 845"/>
                  <a:gd name="T2" fmla="*/ 423 w 847"/>
                  <a:gd name="T3" fmla="*/ 0 h 845"/>
                  <a:gd name="T4" fmla="*/ 476 w 847"/>
                  <a:gd name="T5" fmla="*/ 3 h 845"/>
                  <a:gd name="T6" fmla="*/ 527 w 847"/>
                  <a:gd name="T7" fmla="*/ 13 h 845"/>
                  <a:gd name="T8" fmla="*/ 577 w 847"/>
                  <a:gd name="T9" fmla="*/ 29 h 845"/>
                  <a:gd name="T10" fmla="*/ 623 w 847"/>
                  <a:gd name="T11" fmla="*/ 49 h 845"/>
                  <a:gd name="T12" fmla="*/ 665 w 847"/>
                  <a:gd name="T13" fmla="*/ 76 h 845"/>
                  <a:gd name="T14" fmla="*/ 705 w 847"/>
                  <a:gd name="T15" fmla="*/ 106 h 845"/>
                  <a:gd name="T16" fmla="*/ 740 w 847"/>
                  <a:gd name="T17" fmla="*/ 142 h 845"/>
                  <a:gd name="T18" fmla="*/ 770 w 847"/>
                  <a:gd name="T19" fmla="*/ 181 h 845"/>
                  <a:gd name="T20" fmla="*/ 797 w 847"/>
                  <a:gd name="T21" fmla="*/ 223 h 845"/>
                  <a:gd name="T22" fmla="*/ 819 w 847"/>
                  <a:gd name="T23" fmla="*/ 269 h 845"/>
                  <a:gd name="T24" fmla="*/ 833 w 847"/>
                  <a:gd name="T25" fmla="*/ 319 h 845"/>
                  <a:gd name="T26" fmla="*/ 843 w 847"/>
                  <a:gd name="T27" fmla="*/ 370 h 845"/>
                  <a:gd name="T28" fmla="*/ 847 w 847"/>
                  <a:gd name="T29" fmla="*/ 423 h 845"/>
                  <a:gd name="T30" fmla="*/ 843 w 847"/>
                  <a:gd name="T31" fmla="*/ 476 h 845"/>
                  <a:gd name="T32" fmla="*/ 833 w 847"/>
                  <a:gd name="T33" fmla="*/ 527 h 845"/>
                  <a:gd name="T34" fmla="*/ 819 w 847"/>
                  <a:gd name="T35" fmla="*/ 575 h 845"/>
                  <a:gd name="T36" fmla="*/ 797 w 847"/>
                  <a:gd name="T37" fmla="*/ 621 h 845"/>
                  <a:gd name="T38" fmla="*/ 770 w 847"/>
                  <a:gd name="T39" fmla="*/ 665 h 845"/>
                  <a:gd name="T40" fmla="*/ 740 w 847"/>
                  <a:gd name="T41" fmla="*/ 703 h 845"/>
                  <a:gd name="T42" fmla="*/ 705 w 847"/>
                  <a:gd name="T43" fmla="*/ 739 h 845"/>
                  <a:gd name="T44" fmla="*/ 665 w 847"/>
                  <a:gd name="T45" fmla="*/ 770 h 845"/>
                  <a:gd name="T46" fmla="*/ 623 w 847"/>
                  <a:gd name="T47" fmla="*/ 797 h 845"/>
                  <a:gd name="T48" fmla="*/ 577 w 847"/>
                  <a:gd name="T49" fmla="*/ 817 h 845"/>
                  <a:gd name="T50" fmla="*/ 527 w 847"/>
                  <a:gd name="T51" fmla="*/ 833 h 845"/>
                  <a:gd name="T52" fmla="*/ 476 w 847"/>
                  <a:gd name="T53" fmla="*/ 843 h 845"/>
                  <a:gd name="T54" fmla="*/ 423 w 847"/>
                  <a:gd name="T55" fmla="*/ 845 h 845"/>
                  <a:gd name="T56" fmla="*/ 369 w 847"/>
                  <a:gd name="T57" fmla="*/ 843 h 845"/>
                  <a:gd name="T58" fmla="*/ 318 w 847"/>
                  <a:gd name="T59" fmla="*/ 833 h 845"/>
                  <a:gd name="T60" fmla="*/ 270 w 847"/>
                  <a:gd name="T61" fmla="*/ 817 h 845"/>
                  <a:gd name="T62" fmla="*/ 224 w 847"/>
                  <a:gd name="T63" fmla="*/ 797 h 845"/>
                  <a:gd name="T64" fmla="*/ 181 w 847"/>
                  <a:gd name="T65" fmla="*/ 770 h 845"/>
                  <a:gd name="T66" fmla="*/ 141 w 847"/>
                  <a:gd name="T67" fmla="*/ 739 h 845"/>
                  <a:gd name="T68" fmla="*/ 106 w 847"/>
                  <a:gd name="T69" fmla="*/ 703 h 845"/>
                  <a:gd name="T70" fmla="*/ 75 w 847"/>
                  <a:gd name="T71" fmla="*/ 665 h 845"/>
                  <a:gd name="T72" fmla="*/ 49 w 847"/>
                  <a:gd name="T73" fmla="*/ 621 h 845"/>
                  <a:gd name="T74" fmla="*/ 27 w 847"/>
                  <a:gd name="T75" fmla="*/ 575 h 845"/>
                  <a:gd name="T76" fmla="*/ 12 w 847"/>
                  <a:gd name="T77" fmla="*/ 527 h 845"/>
                  <a:gd name="T78" fmla="*/ 2 w 847"/>
                  <a:gd name="T79" fmla="*/ 476 h 845"/>
                  <a:gd name="T80" fmla="*/ 0 w 847"/>
                  <a:gd name="T81" fmla="*/ 423 h 845"/>
                  <a:gd name="T82" fmla="*/ 2 w 847"/>
                  <a:gd name="T83" fmla="*/ 370 h 845"/>
                  <a:gd name="T84" fmla="*/ 12 w 847"/>
                  <a:gd name="T85" fmla="*/ 319 h 845"/>
                  <a:gd name="T86" fmla="*/ 27 w 847"/>
                  <a:gd name="T87" fmla="*/ 269 h 845"/>
                  <a:gd name="T88" fmla="*/ 49 w 847"/>
                  <a:gd name="T89" fmla="*/ 223 h 845"/>
                  <a:gd name="T90" fmla="*/ 75 w 847"/>
                  <a:gd name="T91" fmla="*/ 181 h 845"/>
                  <a:gd name="T92" fmla="*/ 106 w 847"/>
                  <a:gd name="T93" fmla="*/ 142 h 845"/>
                  <a:gd name="T94" fmla="*/ 141 w 847"/>
                  <a:gd name="T95" fmla="*/ 106 h 845"/>
                  <a:gd name="T96" fmla="*/ 181 w 847"/>
                  <a:gd name="T97" fmla="*/ 76 h 845"/>
                  <a:gd name="T98" fmla="*/ 224 w 847"/>
                  <a:gd name="T99" fmla="*/ 49 h 845"/>
                  <a:gd name="T100" fmla="*/ 270 w 847"/>
                  <a:gd name="T101" fmla="*/ 29 h 845"/>
                  <a:gd name="T102" fmla="*/ 318 w 847"/>
                  <a:gd name="T103" fmla="*/ 13 h 845"/>
                  <a:gd name="T104" fmla="*/ 369 w 847"/>
                  <a:gd name="T105" fmla="*/ 3 h 845"/>
                  <a:gd name="T106" fmla="*/ 423 w 847"/>
                  <a:gd name="T107" fmla="*/ 0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47" h="845">
                    <a:moveTo>
                      <a:pt x="423" y="0"/>
                    </a:moveTo>
                    <a:lnTo>
                      <a:pt x="423" y="0"/>
                    </a:lnTo>
                    <a:lnTo>
                      <a:pt x="476" y="3"/>
                    </a:lnTo>
                    <a:lnTo>
                      <a:pt x="527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5" y="76"/>
                    </a:lnTo>
                    <a:lnTo>
                      <a:pt x="705" y="106"/>
                    </a:lnTo>
                    <a:lnTo>
                      <a:pt x="740" y="142"/>
                    </a:lnTo>
                    <a:lnTo>
                      <a:pt x="770" y="181"/>
                    </a:lnTo>
                    <a:lnTo>
                      <a:pt x="797" y="223"/>
                    </a:lnTo>
                    <a:lnTo>
                      <a:pt x="819" y="269"/>
                    </a:lnTo>
                    <a:lnTo>
                      <a:pt x="833" y="319"/>
                    </a:lnTo>
                    <a:lnTo>
                      <a:pt x="843" y="370"/>
                    </a:lnTo>
                    <a:lnTo>
                      <a:pt x="847" y="423"/>
                    </a:lnTo>
                    <a:lnTo>
                      <a:pt x="843" y="476"/>
                    </a:lnTo>
                    <a:lnTo>
                      <a:pt x="833" y="527"/>
                    </a:lnTo>
                    <a:lnTo>
                      <a:pt x="819" y="575"/>
                    </a:lnTo>
                    <a:lnTo>
                      <a:pt x="797" y="621"/>
                    </a:lnTo>
                    <a:lnTo>
                      <a:pt x="770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5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7" y="833"/>
                    </a:lnTo>
                    <a:lnTo>
                      <a:pt x="476" y="843"/>
                    </a:lnTo>
                    <a:lnTo>
                      <a:pt x="423" y="845"/>
                    </a:lnTo>
                    <a:lnTo>
                      <a:pt x="369" y="843"/>
                    </a:lnTo>
                    <a:lnTo>
                      <a:pt x="318" y="833"/>
                    </a:lnTo>
                    <a:lnTo>
                      <a:pt x="270" y="817"/>
                    </a:lnTo>
                    <a:lnTo>
                      <a:pt x="224" y="797"/>
                    </a:lnTo>
                    <a:lnTo>
                      <a:pt x="181" y="770"/>
                    </a:lnTo>
                    <a:lnTo>
                      <a:pt x="141" y="739"/>
                    </a:lnTo>
                    <a:lnTo>
                      <a:pt x="106" y="703"/>
                    </a:lnTo>
                    <a:lnTo>
                      <a:pt x="75" y="665"/>
                    </a:lnTo>
                    <a:lnTo>
                      <a:pt x="49" y="621"/>
                    </a:lnTo>
                    <a:lnTo>
                      <a:pt x="27" y="575"/>
                    </a:lnTo>
                    <a:lnTo>
                      <a:pt x="12" y="527"/>
                    </a:lnTo>
                    <a:lnTo>
                      <a:pt x="2" y="476"/>
                    </a:lnTo>
                    <a:lnTo>
                      <a:pt x="0" y="423"/>
                    </a:lnTo>
                    <a:lnTo>
                      <a:pt x="2" y="370"/>
                    </a:lnTo>
                    <a:lnTo>
                      <a:pt x="12" y="319"/>
                    </a:lnTo>
                    <a:lnTo>
                      <a:pt x="27" y="269"/>
                    </a:lnTo>
                    <a:lnTo>
                      <a:pt x="49" y="223"/>
                    </a:lnTo>
                    <a:lnTo>
                      <a:pt x="75" y="181"/>
                    </a:lnTo>
                    <a:lnTo>
                      <a:pt x="106" y="142"/>
                    </a:lnTo>
                    <a:lnTo>
                      <a:pt x="141" y="106"/>
                    </a:lnTo>
                    <a:lnTo>
                      <a:pt x="181" y="76"/>
                    </a:lnTo>
                    <a:lnTo>
                      <a:pt x="224" y="49"/>
                    </a:lnTo>
                    <a:lnTo>
                      <a:pt x="270" y="29"/>
                    </a:lnTo>
                    <a:lnTo>
                      <a:pt x="318" y="13"/>
                    </a:lnTo>
                    <a:lnTo>
                      <a:pt x="369" y="3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69"/>
              <p:cNvSpPr>
                <a:spLocks/>
              </p:cNvSpPr>
              <p:nvPr/>
            </p:nvSpPr>
            <p:spPr bwMode="auto">
              <a:xfrm>
                <a:off x="-630238" y="2587625"/>
                <a:ext cx="269875" cy="269875"/>
              </a:xfrm>
              <a:custGeom>
                <a:avLst/>
                <a:gdLst>
                  <a:gd name="T0" fmla="*/ 424 w 848"/>
                  <a:gd name="T1" fmla="*/ 0 h 846"/>
                  <a:gd name="T2" fmla="*/ 477 w 848"/>
                  <a:gd name="T3" fmla="*/ 3 h 846"/>
                  <a:gd name="T4" fmla="*/ 528 w 848"/>
                  <a:gd name="T5" fmla="*/ 13 h 846"/>
                  <a:gd name="T6" fmla="*/ 577 w 848"/>
                  <a:gd name="T7" fmla="*/ 29 h 846"/>
                  <a:gd name="T8" fmla="*/ 623 w 848"/>
                  <a:gd name="T9" fmla="*/ 49 h 846"/>
                  <a:gd name="T10" fmla="*/ 666 w 848"/>
                  <a:gd name="T11" fmla="*/ 76 h 846"/>
                  <a:gd name="T12" fmla="*/ 705 w 848"/>
                  <a:gd name="T13" fmla="*/ 107 h 846"/>
                  <a:gd name="T14" fmla="*/ 740 w 848"/>
                  <a:gd name="T15" fmla="*/ 142 h 846"/>
                  <a:gd name="T16" fmla="*/ 772 w 848"/>
                  <a:gd name="T17" fmla="*/ 181 h 846"/>
                  <a:gd name="T18" fmla="*/ 798 w 848"/>
                  <a:gd name="T19" fmla="*/ 225 h 846"/>
                  <a:gd name="T20" fmla="*/ 819 w 848"/>
                  <a:gd name="T21" fmla="*/ 271 h 846"/>
                  <a:gd name="T22" fmla="*/ 835 w 848"/>
                  <a:gd name="T23" fmla="*/ 319 h 846"/>
                  <a:gd name="T24" fmla="*/ 844 w 848"/>
                  <a:gd name="T25" fmla="*/ 370 h 846"/>
                  <a:gd name="T26" fmla="*/ 848 w 848"/>
                  <a:gd name="T27" fmla="*/ 423 h 846"/>
                  <a:gd name="T28" fmla="*/ 844 w 848"/>
                  <a:gd name="T29" fmla="*/ 476 h 846"/>
                  <a:gd name="T30" fmla="*/ 835 w 848"/>
                  <a:gd name="T31" fmla="*/ 527 h 846"/>
                  <a:gd name="T32" fmla="*/ 819 w 848"/>
                  <a:gd name="T33" fmla="*/ 575 h 846"/>
                  <a:gd name="T34" fmla="*/ 798 w 848"/>
                  <a:gd name="T35" fmla="*/ 621 h 846"/>
                  <a:gd name="T36" fmla="*/ 772 w 848"/>
                  <a:gd name="T37" fmla="*/ 665 h 846"/>
                  <a:gd name="T38" fmla="*/ 740 w 848"/>
                  <a:gd name="T39" fmla="*/ 703 h 846"/>
                  <a:gd name="T40" fmla="*/ 705 w 848"/>
                  <a:gd name="T41" fmla="*/ 739 h 846"/>
                  <a:gd name="T42" fmla="*/ 666 w 848"/>
                  <a:gd name="T43" fmla="*/ 770 h 846"/>
                  <a:gd name="T44" fmla="*/ 623 w 848"/>
                  <a:gd name="T45" fmla="*/ 797 h 846"/>
                  <a:gd name="T46" fmla="*/ 577 w 848"/>
                  <a:gd name="T47" fmla="*/ 817 h 846"/>
                  <a:gd name="T48" fmla="*/ 528 w 848"/>
                  <a:gd name="T49" fmla="*/ 833 h 846"/>
                  <a:gd name="T50" fmla="*/ 477 w 848"/>
                  <a:gd name="T51" fmla="*/ 843 h 846"/>
                  <a:gd name="T52" fmla="*/ 424 w 848"/>
                  <a:gd name="T53" fmla="*/ 846 h 846"/>
                  <a:gd name="T54" fmla="*/ 370 w 848"/>
                  <a:gd name="T55" fmla="*/ 843 h 846"/>
                  <a:gd name="T56" fmla="*/ 320 w 848"/>
                  <a:gd name="T57" fmla="*/ 833 h 846"/>
                  <a:gd name="T58" fmla="*/ 271 w 848"/>
                  <a:gd name="T59" fmla="*/ 817 h 846"/>
                  <a:gd name="T60" fmla="*/ 225 w 848"/>
                  <a:gd name="T61" fmla="*/ 797 h 846"/>
                  <a:gd name="T62" fmla="*/ 181 w 848"/>
                  <a:gd name="T63" fmla="*/ 770 h 846"/>
                  <a:gd name="T64" fmla="*/ 143 w 848"/>
                  <a:gd name="T65" fmla="*/ 739 h 846"/>
                  <a:gd name="T66" fmla="*/ 107 w 848"/>
                  <a:gd name="T67" fmla="*/ 703 h 846"/>
                  <a:gd name="T68" fmla="*/ 76 w 848"/>
                  <a:gd name="T69" fmla="*/ 665 h 846"/>
                  <a:gd name="T70" fmla="*/ 49 w 848"/>
                  <a:gd name="T71" fmla="*/ 621 h 846"/>
                  <a:gd name="T72" fmla="*/ 29 w 848"/>
                  <a:gd name="T73" fmla="*/ 575 h 846"/>
                  <a:gd name="T74" fmla="*/ 13 w 848"/>
                  <a:gd name="T75" fmla="*/ 527 h 846"/>
                  <a:gd name="T76" fmla="*/ 3 w 848"/>
                  <a:gd name="T77" fmla="*/ 476 h 846"/>
                  <a:gd name="T78" fmla="*/ 0 w 848"/>
                  <a:gd name="T79" fmla="*/ 423 h 846"/>
                  <a:gd name="T80" fmla="*/ 3 w 848"/>
                  <a:gd name="T81" fmla="*/ 370 h 846"/>
                  <a:gd name="T82" fmla="*/ 13 w 848"/>
                  <a:gd name="T83" fmla="*/ 319 h 846"/>
                  <a:gd name="T84" fmla="*/ 29 w 848"/>
                  <a:gd name="T85" fmla="*/ 271 h 846"/>
                  <a:gd name="T86" fmla="*/ 49 w 848"/>
                  <a:gd name="T87" fmla="*/ 225 h 846"/>
                  <a:gd name="T88" fmla="*/ 76 w 848"/>
                  <a:gd name="T89" fmla="*/ 181 h 846"/>
                  <a:gd name="T90" fmla="*/ 107 w 848"/>
                  <a:gd name="T91" fmla="*/ 142 h 846"/>
                  <a:gd name="T92" fmla="*/ 143 w 848"/>
                  <a:gd name="T93" fmla="*/ 107 h 846"/>
                  <a:gd name="T94" fmla="*/ 181 w 848"/>
                  <a:gd name="T95" fmla="*/ 76 h 846"/>
                  <a:gd name="T96" fmla="*/ 225 w 848"/>
                  <a:gd name="T97" fmla="*/ 49 h 846"/>
                  <a:gd name="T98" fmla="*/ 271 w 848"/>
                  <a:gd name="T99" fmla="*/ 29 h 846"/>
                  <a:gd name="T100" fmla="*/ 320 w 848"/>
                  <a:gd name="T101" fmla="*/ 13 h 846"/>
                  <a:gd name="T102" fmla="*/ 370 w 848"/>
                  <a:gd name="T103" fmla="*/ 3 h 846"/>
                  <a:gd name="T104" fmla="*/ 424 w 848"/>
                  <a:gd name="T105" fmla="*/ 0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8" h="846">
                    <a:moveTo>
                      <a:pt x="424" y="0"/>
                    </a:moveTo>
                    <a:lnTo>
                      <a:pt x="477" y="3"/>
                    </a:lnTo>
                    <a:lnTo>
                      <a:pt x="528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6" y="76"/>
                    </a:lnTo>
                    <a:lnTo>
                      <a:pt x="705" y="107"/>
                    </a:lnTo>
                    <a:lnTo>
                      <a:pt x="740" y="142"/>
                    </a:lnTo>
                    <a:lnTo>
                      <a:pt x="772" y="181"/>
                    </a:lnTo>
                    <a:lnTo>
                      <a:pt x="798" y="225"/>
                    </a:lnTo>
                    <a:lnTo>
                      <a:pt x="819" y="271"/>
                    </a:lnTo>
                    <a:lnTo>
                      <a:pt x="835" y="319"/>
                    </a:lnTo>
                    <a:lnTo>
                      <a:pt x="844" y="370"/>
                    </a:lnTo>
                    <a:lnTo>
                      <a:pt x="848" y="423"/>
                    </a:lnTo>
                    <a:lnTo>
                      <a:pt x="844" y="476"/>
                    </a:lnTo>
                    <a:lnTo>
                      <a:pt x="835" y="527"/>
                    </a:lnTo>
                    <a:lnTo>
                      <a:pt x="819" y="575"/>
                    </a:lnTo>
                    <a:lnTo>
                      <a:pt x="798" y="621"/>
                    </a:lnTo>
                    <a:lnTo>
                      <a:pt x="772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6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8" y="833"/>
                    </a:lnTo>
                    <a:lnTo>
                      <a:pt x="477" y="843"/>
                    </a:lnTo>
                    <a:lnTo>
                      <a:pt x="424" y="846"/>
                    </a:lnTo>
                    <a:lnTo>
                      <a:pt x="370" y="843"/>
                    </a:lnTo>
                    <a:lnTo>
                      <a:pt x="320" y="833"/>
                    </a:lnTo>
                    <a:lnTo>
                      <a:pt x="271" y="817"/>
                    </a:lnTo>
                    <a:lnTo>
                      <a:pt x="225" y="797"/>
                    </a:lnTo>
                    <a:lnTo>
                      <a:pt x="181" y="770"/>
                    </a:lnTo>
                    <a:lnTo>
                      <a:pt x="143" y="739"/>
                    </a:lnTo>
                    <a:lnTo>
                      <a:pt x="107" y="703"/>
                    </a:lnTo>
                    <a:lnTo>
                      <a:pt x="76" y="665"/>
                    </a:lnTo>
                    <a:lnTo>
                      <a:pt x="49" y="621"/>
                    </a:lnTo>
                    <a:lnTo>
                      <a:pt x="29" y="575"/>
                    </a:lnTo>
                    <a:lnTo>
                      <a:pt x="13" y="527"/>
                    </a:lnTo>
                    <a:lnTo>
                      <a:pt x="3" y="476"/>
                    </a:lnTo>
                    <a:lnTo>
                      <a:pt x="0" y="423"/>
                    </a:lnTo>
                    <a:lnTo>
                      <a:pt x="3" y="370"/>
                    </a:lnTo>
                    <a:lnTo>
                      <a:pt x="13" y="319"/>
                    </a:lnTo>
                    <a:lnTo>
                      <a:pt x="29" y="271"/>
                    </a:lnTo>
                    <a:lnTo>
                      <a:pt x="49" y="225"/>
                    </a:lnTo>
                    <a:lnTo>
                      <a:pt x="76" y="181"/>
                    </a:lnTo>
                    <a:lnTo>
                      <a:pt x="107" y="142"/>
                    </a:lnTo>
                    <a:lnTo>
                      <a:pt x="143" y="107"/>
                    </a:lnTo>
                    <a:lnTo>
                      <a:pt x="181" y="76"/>
                    </a:lnTo>
                    <a:lnTo>
                      <a:pt x="225" y="49"/>
                    </a:lnTo>
                    <a:lnTo>
                      <a:pt x="271" y="29"/>
                    </a:lnTo>
                    <a:lnTo>
                      <a:pt x="320" y="13"/>
                    </a:lnTo>
                    <a:lnTo>
                      <a:pt x="370" y="3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70"/>
              <p:cNvSpPr>
                <a:spLocks/>
              </p:cNvSpPr>
              <p:nvPr/>
            </p:nvSpPr>
            <p:spPr bwMode="auto">
              <a:xfrm>
                <a:off x="-411163" y="3667125"/>
                <a:ext cx="142875" cy="168275"/>
              </a:xfrm>
              <a:custGeom>
                <a:avLst/>
                <a:gdLst>
                  <a:gd name="T0" fmla="*/ 0 w 449"/>
                  <a:gd name="T1" fmla="*/ 0 h 529"/>
                  <a:gd name="T2" fmla="*/ 449 w 449"/>
                  <a:gd name="T3" fmla="*/ 0 h 529"/>
                  <a:gd name="T4" fmla="*/ 449 w 449"/>
                  <a:gd name="T5" fmla="*/ 305 h 529"/>
                  <a:gd name="T6" fmla="*/ 445 w 449"/>
                  <a:gd name="T7" fmla="*/ 345 h 529"/>
                  <a:gd name="T8" fmla="*/ 436 w 449"/>
                  <a:gd name="T9" fmla="*/ 383 h 529"/>
                  <a:gd name="T10" fmla="*/ 419 w 449"/>
                  <a:gd name="T11" fmla="*/ 418 h 529"/>
                  <a:gd name="T12" fmla="*/ 397 w 449"/>
                  <a:gd name="T13" fmla="*/ 449 h 529"/>
                  <a:gd name="T14" fmla="*/ 369 w 449"/>
                  <a:gd name="T15" fmla="*/ 476 h 529"/>
                  <a:gd name="T16" fmla="*/ 339 w 449"/>
                  <a:gd name="T17" fmla="*/ 499 h 529"/>
                  <a:gd name="T18" fmla="*/ 303 w 449"/>
                  <a:gd name="T19" fmla="*/ 515 h 529"/>
                  <a:gd name="T20" fmla="*/ 265 w 449"/>
                  <a:gd name="T21" fmla="*/ 525 h 529"/>
                  <a:gd name="T22" fmla="*/ 225 w 449"/>
                  <a:gd name="T23" fmla="*/ 529 h 529"/>
                  <a:gd name="T24" fmla="*/ 225 w 449"/>
                  <a:gd name="T25" fmla="*/ 529 h 529"/>
                  <a:gd name="T26" fmla="*/ 185 w 449"/>
                  <a:gd name="T27" fmla="*/ 525 h 529"/>
                  <a:gd name="T28" fmla="*/ 147 w 449"/>
                  <a:gd name="T29" fmla="*/ 515 h 529"/>
                  <a:gd name="T30" fmla="*/ 112 w 449"/>
                  <a:gd name="T31" fmla="*/ 499 h 529"/>
                  <a:gd name="T32" fmla="*/ 80 w 449"/>
                  <a:gd name="T33" fmla="*/ 477 h 529"/>
                  <a:gd name="T34" fmla="*/ 54 w 449"/>
                  <a:gd name="T35" fmla="*/ 449 h 529"/>
                  <a:gd name="T36" fmla="*/ 31 w 449"/>
                  <a:gd name="T37" fmla="*/ 418 h 529"/>
                  <a:gd name="T38" fmla="*/ 15 w 449"/>
                  <a:gd name="T39" fmla="*/ 384 h 529"/>
                  <a:gd name="T40" fmla="*/ 4 w 449"/>
                  <a:gd name="T41" fmla="*/ 345 h 529"/>
                  <a:gd name="T42" fmla="*/ 0 w 449"/>
                  <a:gd name="T43" fmla="*/ 305 h 529"/>
                  <a:gd name="T44" fmla="*/ 0 w 449"/>
                  <a:gd name="T45" fmla="*/ 0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9" h="529">
                    <a:moveTo>
                      <a:pt x="0" y="0"/>
                    </a:moveTo>
                    <a:lnTo>
                      <a:pt x="449" y="0"/>
                    </a:lnTo>
                    <a:lnTo>
                      <a:pt x="449" y="305"/>
                    </a:lnTo>
                    <a:lnTo>
                      <a:pt x="445" y="345"/>
                    </a:lnTo>
                    <a:lnTo>
                      <a:pt x="436" y="383"/>
                    </a:lnTo>
                    <a:lnTo>
                      <a:pt x="419" y="418"/>
                    </a:lnTo>
                    <a:lnTo>
                      <a:pt x="397" y="449"/>
                    </a:lnTo>
                    <a:lnTo>
                      <a:pt x="369" y="476"/>
                    </a:lnTo>
                    <a:lnTo>
                      <a:pt x="339" y="499"/>
                    </a:lnTo>
                    <a:lnTo>
                      <a:pt x="303" y="515"/>
                    </a:lnTo>
                    <a:lnTo>
                      <a:pt x="265" y="525"/>
                    </a:lnTo>
                    <a:lnTo>
                      <a:pt x="225" y="529"/>
                    </a:lnTo>
                    <a:lnTo>
                      <a:pt x="225" y="529"/>
                    </a:lnTo>
                    <a:lnTo>
                      <a:pt x="185" y="525"/>
                    </a:lnTo>
                    <a:lnTo>
                      <a:pt x="147" y="515"/>
                    </a:lnTo>
                    <a:lnTo>
                      <a:pt x="112" y="499"/>
                    </a:lnTo>
                    <a:lnTo>
                      <a:pt x="80" y="477"/>
                    </a:lnTo>
                    <a:lnTo>
                      <a:pt x="54" y="449"/>
                    </a:lnTo>
                    <a:lnTo>
                      <a:pt x="31" y="418"/>
                    </a:lnTo>
                    <a:lnTo>
                      <a:pt x="15" y="384"/>
                    </a:lnTo>
                    <a:lnTo>
                      <a:pt x="4" y="34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71"/>
              <p:cNvSpPr>
                <a:spLocks noEditPoints="1"/>
              </p:cNvSpPr>
              <p:nvPr/>
            </p:nvSpPr>
            <p:spPr bwMode="auto">
              <a:xfrm>
                <a:off x="-1206500" y="2849563"/>
                <a:ext cx="1133475" cy="985838"/>
              </a:xfrm>
              <a:custGeom>
                <a:avLst/>
                <a:gdLst>
                  <a:gd name="T0" fmla="*/ 2967 w 3570"/>
                  <a:gd name="T1" fmla="*/ 1562 h 3106"/>
                  <a:gd name="T2" fmla="*/ 2816 w 3570"/>
                  <a:gd name="T3" fmla="*/ 1513 h 3106"/>
                  <a:gd name="T4" fmla="*/ 2732 w 3570"/>
                  <a:gd name="T5" fmla="*/ 1583 h 3106"/>
                  <a:gd name="T6" fmla="*/ 3079 w 3570"/>
                  <a:gd name="T7" fmla="*/ 1519 h 3106"/>
                  <a:gd name="T8" fmla="*/ 575 w 3570"/>
                  <a:gd name="T9" fmla="*/ 0 h 3106"/>
                  <a:gd name="T10" fmla="*/ 675 w 3570"/>
                  <a:gd name="T11" fmla="*/ 13 h 3106"/>
                  <a:gd name="T12" fmla="*/ 742 w 3570"/>
                  <a:gd name="T13" fmla="*/ 39 h 3106"/>
                  <a:gd name="T14" fmla="*/ 878 w 3570"/>
                  <a:gd name="T15" fmla="*/ 140 h 3106"/>
                  <a:gd name="T16" fmla="*/ 968 w 3570"/>
                  <a:gd name="T17" fmla="*/ 331 h 3106"/>
                  <a:gd name="T18" fmla="*/ 995 w 3570"/>
                  <a:gd name="T19" fmla="*/ 496 h 3106"/>
                  <a:gd name="T20" fmla="*/ 1067 w 3570"/>
                  <a:gd name="T21" fmla="*/ 739 h 3106"/>
                  <a:gd name="T22" fmla="*/ 1217 w 3570"/>
                  <a:gd name="T23" fmla="*/ 851 h 3106"/>
                  <a:gd name="T24" fmla="*/ 1428 w 3570"/>
                  <a:gd name="T25" fmla="*/ 849 h 3106"/>
                  <a:gd name="T26" fmla="*/ 1663 w 3570"/>
                  <a:gd name="T27" fmla="*/ 815 h 3106"/>
                  <a:gd name="T28" fmla="*/ 1905 w 3570"/>
                  <a:gd name="T29" fmla="*/ 777 h 3106"/>
                  <a:gd name="T30" fmla="*/ 2022 w 3570"/>
                  <a:gd name="T31" fmla="*/ 687 h 3106"/>
                  <a:gd name="T32" fmla="*/ 2085 w 3570"/>
                  <a:gd name="T33" fmla="*/ 474 h 3106"/>
                  <a:gd name="T34" fmla="*/ 2109 w 3570"/>
                  <a:gd name="T35" fmla="*/ 331 h 3106"/>
                  <a:gd name="T36" fmla="*/ 2199 w 3570"/>
                  <a:gd name="T37" fmla="*/ 140 h 3106"/>
                  <a:gd name="T38" fmla="*/ 2336 w 3570"/>
                  <a:gd name="T39" fmla="*/ 39 h 3106"/>
                  <a:gd name="T40" fmla="*/ 2401 w 3570"/>
                  <a:gd name="T41" fmla="*/ 13 h 3106"/>
                  <a:gd name="T42" fmla="*/ 2502 w 3570"/>
                  <a:gd name="T43" fmla="*/ 0 h 3106"/>
                  <a:gd name="T44" fmla="*/ 2595 w 3570"/>
                  <a:gd name="T45" fmla="*/ 10 h 3106"/>
                  <a:gd name="T46" fmla="*/ 2750 w 3570"/>
                  <a:gd name="T47" fmla="*/ 105 h 3106"/>
                  <a:gd name="T48" fmla="*/ 2821 w 3570"/>
                  <a:gd name="T49" fmla="*/ 259 h 3106"/>
                  <a:gd name="T50" fmla="*/ 2848 w 3570"/>
                  <a:gd name="T51" fmla="*/ 368 h 3106"/>
                  <a:gd name="T52" fmla="*/ 2903 w 3570"/>
                  <a:gd name="T53" fmla="*/ 586 h 3106"/>
                  <a:gd name="T54" fmla="*/ 2971 w 3570"/>
                  <a:gd name="T55" fmla="*/ 855 h 3106"/>
                  <a:gd name="T56" fmla="*/ 3036 w 3570"/>
                  <a:gd name="T57" fmla="*/ 1116 h 3106"/>
                  <a:gd name="T58" fmla="*/ 3084 w 3570"/>
                  <a:gd name="T59" fmla="*/ 1309 h 3106"/>
                  <a:gd name="T60" fmla="*/ 3099 w 3570"/>
                  <a:gd name="T61" fmla="*/ 1411 h 3106"/>
                  <a:gd name="T62" fmla="*/ 3230 w 3570"/>
                  <a:gd name="T63" fmla="*/ 1516 h 3106"/>
                  <a:gd name="T64" fmla="*/ 2302 w 3570"/>
                  <a:gd name="T65" fmla="*/ 2516 h 3106"/>
                  <a:gd name="T66" fmla="*/ 2659 w 3570"/>
                  <a:gd name="T67" fmla="*/ 1488 h 3106"/>
                  <a:gd name="T68" fmla="*/ 2760 w 3570"/>
                  <a:gd name="T69" fmla="*/ 1361 h 3106"/>
                  <a:gd name="T70" fmla="*/ 2690 w 3570"/>
                  <a:gd name="T71" fmla="*/ 1088 h 3106"/>
                  <a:gd name="T72" fmla="*/ 2612 w 3570"/>
                  <a:gd name="T73" fmla="*/ 833 h 3106"/>
                  <a:gd name="T74" fmla="*/ 2559 w 3570"/>
                  <a:gd name="T75" fmla="*/ 676 h 3106"/>
                  <a:gd name="T76" fmla="*/ 2508 w 3570"/>
                  <a:gd name="T77" fmla="*/ 624 h 3106"/>
                  <a:gd name="T78" fmla="*/ 2497 w 3570"/>
                  <a:gd name="T79" fmla="*/ 679 h 3106"/>
                  <a:gd name="T80" fmla="*/ 2599 w 3570"/>
                  <a:gd name="T81" fmla="*/ 964 h 3106"/>
                  <a:gd name="T82" fmla="*/ 2707 w 3570"/>
                  <a:gd name="T83" fmla="*/ 1384 h 3106"/>
                  <a:gd name="T84" fmla="*/ 2576 w 3570"/>
                  <a:gd name="T85" fmla="*/ 1534 h 3106"/>
                  <a:gd name="T86" fmla="*/ 2358 w 3570"/>
                  <a:gd name="T87" fmla="*/ 1439 h 3106"/>
                  <a:gd name="T88" fmla="*/ 2195 w 3570"/>
                  <a:gd name="T89" fmla="*/ 989 h 3106"/>
                  <a:gd name="T90" fmla="*/ 1959 w 3570"/>
                  <a:gd name="T91" fmla="*/ 1104 h 3106"/>
                  <a:gd name="T92" fmla="*/ 1667 w 3570"/>
                  <a:gd name="T93" fmla="*/ 1168 h 3106"/>
                  <a:gd name="T94" fmla="*/ 1554 w 3570"/>
                  <a:gd name="T95" fmla="*/ 1248 h 3106"/>
                  <a:gd name="T96" fmla="*/ 1250 w 3570"/>
                  <a:gd name="T97" fmla="*/ 1202 h 3106"/>
                  <a:gd name="T98" fmla="*/ 956 w 3570"/>
                  <a:gd name="T99" fmla="*/ 1085 h 3106"/>
                  <a:gd name="T100" fmla="*/ 755 w 3570"/>
                  <a:gd name="T101" fmla="*/ 1370 h 3106"/>
                  <a:gd name="T102" fmla="*/ 639 w 3570"/>
                  <a:gd name="T103" fmla="*/ 1516 h 3106"/>
                  <a:gd name="T104" fmla="*/ 558 w 3570"/>
                  <a:gd name="T105" fmla="*/ 2960 h 3106"/>
                  <a:gd name="T106" fmla="*/ 425 w 3570"/>
                  <a:gd name="T107" fmla="*/ 3092 h 3106"/>
                  <a:gd name="T108" fmla="*/ 234 w 3570"/>
                  <a:gd name="T109" fmla="*/ 3076 h 3106"/>
                  <a:gd name="T110" fmla="*/ 126 w 3570"/>
                  <a:gd name="T111" fmla="*/ 2922 h 3106"/>
                  <a:gd name="T112" fmla="*/ 41 w 3570"/>
                  <a:gd name="T113" fmla="*/ 1376 h 3106"/>
                  <a:gd name="T114" fmla="*/ 6 w 3570"/>
                  <a:gd name="T115" fmla="*/ 1168 h 3106"/>
                  <a:gd name="T116" fmla="*/ 279 w 3570"/>
                  <a:gd name="T117" fmla="*/ 115 h 3106"/>
                  <a:gd name="T118" fmla="*/ 446 w 3570"/>
                  <a:gd name="T119" fmla="*/ 18 h 3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70" h="3106">
                    <a:moveTo>
                      <a:pt x="3057" y="1513"/>
                    </a:moveTo>
                    <a:lnTo>
                      <a:pt x="3038" y="1529"/>
                    </a:lnTo>
                    <a:lnTo>
                      <a:pt x="3017" y="1544"/>
                    </a:lnTo>
                    <a:lnTo>
                      <a:pt x="2993" y="1555"/>
                    </a:lnTo>
                    <a:lnTo>
                      <a:pt x="2967" y="1562"/>
                    </a:lnTo>
                    <a:lnTo>
                      <a:pt x="2936" y="1566"/>
                    </a:lnTo>
                    <a:lnTo>
                      <a:pt x="2902" y="1562"/>
                    </a:lnTo>
                    <a:lnTo>
                      <a:pt x="2869" y="1551"/>
                    </a:lnTo>
                    <a:lnTo>
                      <a:pt x="2840" y="1534"/>
                    </a:lnTo>
                    <a:lnTo>
                      <a:pt x="2816" y="1513"/>
                    </a:lnTo>
                    <a:lnTo>
                      <a:pt x="2793" y="1519"/>
                    </a:lnTo>
                    <a:lnTo>
                      <a:pt x="2773" y="1529"/>
                    </a:lnTo>
                    <a:lnTo>
                      <a:pt x="2756" y="1544"/>
                    </a:lnTo>
                    <a:lnTo>
                      <a:pt x="2742" y="1562"/>
                    </a:lnTo>
                    <a:lnTo>
                      <a:pt x="2732" y="1583"/>
                    </a:lnTo>
                    <a:lnTo>
                      <a:pt x="3139" y="1583"/>
                    </a:lnTo>
                    <a:lnTo>
                      <a:pt x="3130" y="1562"/>
                    </a:lnTo>
                    <a:lnTo>
                      <a:pt x="3116" y="1544"/>
                    </a:lnTo>
                    <a:lnTo>
                      <a:pt x="3098" y="1529"/>
                    </a:lnTo>
                    <a:lnTo>
                      <a:pt x="3079" y="1519"/>
                    </a:lnTo>
                    <a:lnTo>
                      <a:pt x="3057" y="1513"/>
                    </a:lnTo>
                    <a:close/>
                    <a:moveTo>
                      <a:pt x="559" y="0"/>
                    </a:moveTo>
                    <a:lnTo>
                      <a:pt x="560" y="0"/>
                    </a:lnTo>
                    <a:lnTo>
                      <a:pt x="564" y="0"/>
                    </a:lnTo>
                    <a:lnTo>
                      <a:pt x="575" y="0"/>
                    </a:lnTo>
                    <a:lnTo>
                      <a:pt x="592" y="1"/>
                    </a:lnTo>
                    <a:lnTo>
                      <a:pt x="611" y="2"/>
                    </a:lnTo>
                    <a:lnTo>
                      <a:pt x="634" y="5"/>
                    </a:lnTo>
                    <a:lnTo>
                      <a:pt x="656" y="8"/>
                    </a:lnTo>
                    <a:lnTo>
                      <a:pt x="675" y="13"/>
                    </a:lnTo>
                    <a:lnTo>
                      <a:pt x="695" y="18"/>
                    </a:lnTo>
                    <a:lnTo>
                      <a:pt x="710" y="24"/>
                    </a:lnTo>
                    <a:lnTo>
                      <a:pt x="724" y="30"/>
                    </a:lnTo>
                    <a:lnTo>
                      <a:pt x="735" y="35"/>
                    </a:lnTo>
                    <a:lnTo>
                      <a:pt x="742" y="39"/>
                    </a:lnTo>
                    <a:lnTo>
                      <a:pt x="744" y="40"/>
                    </a:lnTo>
                    <a:lnTo>
                      <a:pt x="779" y="59"/>
                    </a:lnTo>
                    <a:lnTo>
                      <a:pt x="815" y="82"/>
                    </a:lnTo>
                    <a:lnTo>
                      <a:pt x="847" y="110"/>
                    </a:lnTo>
                    <a:lnTo>
                      <a:pt x="878" y="140"/>
                    </a:lnTo>
                    <a:lnTo>
                      <a:pt x="905" y="173"/>
                    </a:lnTo>
                    <a:lnTo>
                      <a:pt x="928" y="209"/>
                    </a:lnTo>
                    <a:lnTo>
                      <a:pt x="947" y="248"/>
                    </a:lnTo>
                    <a:lnTo>
                      <a:pt x="961" y="289"/>
                    </a:lnTo>
                    <a:lnTo>
                      <a:pt x="968" y="331"/>
                    </a:lnTo>
                    <a:lnTo>
                      <a:pt x="970" y="337"/>
                    </a:lnTo>
                    <a:lnTo>
                      <a:pt x="972" y="345"/>
                    </a:lnTo>
                    <a:lnTo>
                      <a:pt x="973" y="351"/>
                    </a:lnTo>
                    <a:lnTo>
                      <a:pt x="984" y="427"/>
                    </a:lnTo>
                    <a:lnTo>
                      <a:pt x="995" y="496"/>
                    </a:lnTo>
                    <a:lnTo>
                      <a:pt x="1006" y="557"/>
                    </a:lnTo>
                    <a:lnTo>
                      <a:pt x="1018" y="613"/>
                    </a:lnTo>
                    <a:lnTo>
                      <a:pt x="1033" y="661"/>
                    </a:lnTo>
                    <a:lnTo>
                      <a:pt x="1048" y="704"/>
                    </a:lnTo>
                    <a:lnTo>
                      <a:pt x="1067" y="739"/>
                    </a:lnTo>
                    <a:lnTo>
                      <a:pt x="1088" y="769"/>
                    </a:lnTo>
                    <a:lnTo>
                      <a:pt x="1112" y="792"/>
                    </a:lnTo>
                    <a:lnTo>
                      <a:pt x="1141" y="814"/>
                    </a:lnTo>
                    <a:lnTo>
                      <a:pt x="1176" y="833"/>
                    </a:lnTo>
                    <a:lnTo>
                      <a:pt x="1217" y="851"/>
                    </a:lnTo>
                    <a:lnTo>
                      <a:pt x="1265" y="867"/>
                    </a:lnTo>
                    <a:lnTo>
                      <a:pt x="1320" y="883"/>
                    </a:lnTo>
                    <a:lnTo>
                      <a:pt x="1383" y="896"/>
                    </a:lnTo>
                    <a:lnTo>
                      <a:pt x="1402" y="870"/>
                    </a:lnTo>
                    <a:lnTo>
                      <a:pt x="1428" y="849"/>
                    </a:lnTo>
                    <a:lnTo>
                      <a:pt x="1456" y="832"/>
                    </a:lnTo>
                    <a:lnTo>
                      <a:pt x="1488" y="821"/>
                    </a:lnTo>
                    <a:lnTo>
                      <a:pt x="1522" y="817"/>
                    </a:lnTo>
                    <a:lnTo>
                      <a:pt x="1596" y="817"/>
                    </a:lnTo>
                    <a:lnTo>
                      <a:pt x="1663" y="815"/>
                    </a:lnTo>
                    <a:lnTo>
                      <a:pt x="1724" y="810"/>
                    </a:lnTo>
                    <a:lnTo>
                      <a:pt x="1778" y="805"/>
                    </a:lnTo>
                    <a:lnTo>
                      <a:pt x="1827" y="798"/>
                    </a:lnTo>
                    <a:lnTo>
                      <a:pt x="1869" y="788"/>
                    </a:lnTo>
                    <a:lnTo>
                      <a:pt x="1905" y="777"/>
                    </a:lnTo>
                    <a:lnTo>
                      <a:pt x="1937" y="765"/>
                    </a:lnTo>
                    <a:lnTo>
                      <a:pt x="1964" y="751"/>
                    </a:lnTo>
                    <a:lnTo>
                      <a:pt x="1985" y="734"/>
                    </a:lnTo>
                    <a:lnTo>
                      <a:pt x="2005" y="713"/>
                    </a:lnTo>
                    <a:lnTo>
                      <a:pt x="2022" y="687"/>
                    </a:lnTo>
                    <a:lnTo>
                      <a:pt x="2038" y="654"/>
                    </a:lnTo>
                    <a:lnTo>
                      <a:pt x="2051" y="618"/>
                    </a:lnTo>
                    <a:lnTo>
                      <a:pt x="2063" y="574"/>
                    </a:lnTo>
                    <a:lnTo>
                      <a:pt x="2074" y="527"/>
                    </a:lnTo>
                    <a:lnTo>
                      <a:pt x="2085" y="474"/>
                    </a:lnTo>
                    <a:lnTo>
                      <a:pt x="2095" y="415"/>
                    </a:lnTo>
                    <a:lnTo>
                      <a:pt x="2104" y="351"/>
                    </a:lnTo>
                    <a:lnTo>
                      <a:pt x="2105" y="345"/>
                    </a:lnTo>
                    <a:lnTo>
                      <a:pt x="2107" y="337"/>
                    </a:lnTo>
                    <a:lnTo>
                      <a:pt x="2109" y="331"/>
                    </a:lnTo>
                    <a:lnTo>
                      <a:pt x="2116" y="289"/>
                    </a:lnTo>
                    <a:lnTo>
                      <a:pt x="2130" y="248"/>
                    </a:lnTo>
                    <a:lnTo>
                      <a:pt x="2149" y="209"/>
                    </a:lnTo>
                    <a:lnTo>
                      <a:pt x="2172" y="173"/>
                    </a:lnTo>
                    <a:lnTo>
                      <a:pt x="2199" y="140"/>
                    </a:lnTo>
                    <a:lnTo>
                      <a:pt x="2230" y="110"/>
                    </a:lnTo>
                    <a:lnTo>
                      <a:pt x="2263" y="82"/>
                    </a:lnTo>
                    <a:lnTo>
                      <a:pt x="2297" y="59"/>
                    </a:lnTo>
                    <a:lnTo>
                      <a:pt x="2333" y="40"/>
                    </a:lnTo>
                    <a:lnTo>
                      <a:pt x="2336" y="39"/>
                    </a:lnTo>
                    <a:lnTo>
                      <a:pt x="2342" y="35"/>
                    </a:lnTo>
                    <a:lnTo>
                      <a:pt x="2353" y="30"/>
                    </a:lnTo>
                    <a:lnTo>
                      <a:pt x="2366" y="24"/>
                    </a:lnTo>
                    <a:lnTo>
                      <a:pt x="2383" y="18"/>
                    </a:lnTo>
                    <a:lnTo>
                      <a:pt x="2401" y="13"/>
                    </a:lnTo>
                    <a:lnTo>
                      <a:pt x="2421" y="8"/>
                    </a:lnTo>
                    <a:lnTo>
                      <a:pt x="2444" y="5"/>
                    </a:lnTo>
                    <a:lnTo>
                      <a:pt x="2465" y="2"/>
                    </a:lnTo>
                    <a:lnTo>
                      <a:pt x="2486" y="1"/>
                    </a:lnTo>
                    <a:lnTo>
                      <a:pt x="2502" y="0"/>
                    </a:lnTo>
                    <a:lnTo>
                      <a:pt x="2513" y="0"/>
                    </a:lnTo>
                    <a:lnTo>
                      <a:pt x="2516" y="0"/>
                    </a:lnTo>
                    <a:lnTo>
                      <a:pt x="2518" y="0"/>
                    </a:lnTo>
                    <a:lnTo>
                      <a:pt x="2558" y="2"/>
                    </a:lnTo>
                    <a:lnTo>
                      <a:pt x="2595" y="10"/>
                    </a:lnTo>
                    <a:lnTo>
                      <a:pt x="2630" y="21"/>
                    </a:lnTo>
                    <a:lnTo>
                      <a:pt x="2664" y="35"/>
                    </a:lnTo>
                    <a:lnTo>
                      <a:pt x="2696" y="54"/>
                    </a:lnTo>
                    <a:lnTo>
                      <a:pt x="2724" y="77"/>
                    </a:lnTo>
                    <a:lnTo>
                      <a:pt x="2750" y="105"/>
                    </a:lnTo>
                    <a:lnTo>
                      <a:pt x="2772" y="135"/>
                    </a:lnTo>
                    <a:lnTo>
                      <a:pt x="2792" y="172"/>
                    </a:lnTo>
                    <a:lnTo>
                      <a:pt x="2807" y="212"/>
                    </a:lnTo>
                    <a:lnTo>
                      <a:pt x="2819" y="255"/>
                    </a:lnTo>
                    <a:lnTo>
                      <a:pt x="2821" y="259"/>
                    </a:lnTo>
                    <a:lnTo>
                      <a:pt x="2823" y="270"/>
                    </a:lnTo>
                    <a:lnTo>
                      <a:pt x="2827" y="285"/>
                    </a:lnTo>
                    <a:lnTo>
                      <a:pt x="2833" y="308"/>
                    </a:lnTo>
                    <a:lnTo>
                      <a:pt x="2840" y="336"/>
                    </a:lnTo>
                    <a:lnTo>
                      <a:pt x="2848" y="368"/>
                    </a:lnTo>
                    <a:lnTo>
                      <a:pt x="2857" y="405"/>
                    </a:lnTo>
                    <a:lnTo>
                      <a:pt x="2868" y="445"/>
                    </a:lnTo>
                    <a:lnTo>
                      <a:pt x="2879" y="490"/>
                    </a:lnTo>
                    <a:lnTo>
                      <a:pt x="2891" y="537"/>
                    </a:lnTo>
                    <a:lnTo>
                      <a:pt x="2903" y="586"/>
                    </a:lnTo>
                    <a:lnTo>
                      <a:pt x="2916" y="637"/>
                    </a:lnTo>
                    <a:lnTo>
                      <a:pt x="2930" y="690"/>
                    </a:lnTo>
                    <a:lnTo>
                      <a:pt x="2944" y="745"/>
                    </a:lnTo>
                    <a:lnTo>
                      <a:pt x="2958" y="800"/>
                    </a:lnTo>
                    <a:lnTo>
                      <a:pt x="2971" y="855"/>
                    </a:lnTo>
                    <a:lnTo>
                      <a:pt x="2985" y="909"/>
                    </a:lnTo>
                    <a:lnTo>
                      <a:pt x="2999" y="964"/>
                    </a:lnTo>
                    <a:lnTo>
                      <a:pt x="3012" y="1016"/>
                    </a:lnTo>
                    <a:lnTo>
                      <a:pt x="3024" y="1068"/>
                    </a:lnTo>
                    <a:lnTo>
                      <a:pt x="3036" y="1116"/>
                    </a:lnTo>
                    <a:lnTo>
                      <a:pt x="3048" y="1162"/>
                    </a:lnTo>
                    <a:lnTo>
                      <a:pt x="3058" y="1204"/>
                    </a:lnTo>
                    <a:lnTo>
                      <a:pt x="3068" y="1244"/>
                    </a:lnTo>
                    <a:lnTo>
                      <a:pt x="3076" y="1279"/>
                    </a:lnTo>
                    <a:lnTo>
                      <a:pt x="3084" y="1309"/>
                    </a:lnTo>
                    <a:lnTo>
                      <a:pt x="3090" y="1336"/>
                    </a:lnTo>
                    <a:lnTo>
                      <a:pt x="3095" y="1355"/>
                    </a:lnTo>
                    <a:lnTo>
                      <a:pt x="3098" y="1370"/>
                    </a:lnTo>
                    <a:lnTo>
                      <a:pt x="3101" y="1390"/>
                    </a:lnTo>
                    <a:lnTo>
                      <a:pt x="3099" y="1411"/>
                    </a:lnTo>
                    <a:lnTo>
                      <a:pt x="3132" y="1423"/>
                    </a:lnTo>
                    <a:lnTo>
                      <a:pt x="3162" y="1441"/>
                    </a:lnTo>
                    <a:lnTo>
                      <a:pt x="3189" y="1463"/>
                    </a:lnTo>
                    <a:lnTo>
                      <a:pt x="3212" y="1488"/>
                    </a:lnTo>
                    <a:lnTo>
                      <a:pt x="3230" y="1516"/>
                    </a:lnTo>
                    <a:lnTo>
                      <a:pt x="3244" y="1549"/>
                    </a:lnTo>
                    <a:lnTo>
                      <a:pt x="3253" y="1583"/>
                    </a:lnTo>
                    <a:lnTo>
                      <a:pt x="3570" y="1583"/>
                    </a:lnTo>
                    <a:lnTo>
                      <a:pt x="3570" y="2516"/>
                    </a:lnTo>
                    <a:lnTo>
                      <a:pt x="2302" y="2516"/>
                    </a:lnTo>
                    <a:lnTo>
                      <a:pt x="2302" y="1583"/>
                    </a:lnTo>
                    <a:lnTo>
                      <a:pt x="2619" y="1583"/>
                    </a:lnTo>
                    <a:lnTo>
                      <a:pt x="2628" y="1549"/>
                    </a:lnTo>
                    <a:lnTo>
                      <a:pt x="2641" y="1517"/>
                    </a:lnTo>
                    <a:lnTo>
                      <a:pt x="2659" y="1488"/>
                    </a:lnTo>
                    <a:lnTo>
                      <a:pt x="2682" y="1463"/>
                    </a:lnTo>
                    <a:lnTo>
                      <a:pt x="2709" y="1441"/>
                    </a:lnTo>
                    <a:lnTo>
                      <a:pt x="2738" y="1424"/>
                    </a:lnTo>
                    <a:lnTo>
                      <a:pt x="2770" y="1412"/>
                    </a:lnTo>
                    <a:lnTo>
                      <a:pt x="2760" y="1361"/>
                    </a:lnTo>
                    <a:lnTo>
                      <a:pt x="2748" y="1309"/>
                    </a:lnTo>
                    <a:lnTo>
                      <a:pt x="2735" y="1256"/>
                    </a:lnTo>
                    <a:lnTo>
                      <a:pt x="2720" y="1201"/>
                    </a:lnTo>
                    <a:lnTo>
                      <a:pt x="2705" y="1144"/>
                    </a:lnTo>
                    <a:lnTo>
                      <a:pt x="2690" y="1088"/>
                    </a:lnTo>
                    <a:lnTo>
                      <a:pt x="2674" y="1034"/>
                    </a:lnTo>
                    <a:lnTo>
                      <a:pt x="2658" y="979"/>
                    </a:lnTo>
                    <a:lnTo>
                      <a:pt x="2642" y="927"/>
                    </a:lnTo>
                    <a:lnTo>
                      <a:pt x="2627" y="879"/>
                    </a:lnTo>
                    <a:lnTo>
                      <a:pt x="2612" y="833"/>
                    </a:lnTo>
                    <a:lnTo>
                      <a:pt x="2599" y="791"/>
                    </a:lnTo>
                    <a:lnTo>
                      <a:pt x="2587" y="753"/>
                    </a:lnTo>
                    <a:lnTo>
                      <a:pt x="2576" y="722"/>
                    </a:lnTo>
                    <a:lnTo>
                      <a:pt x="2566" y="695"/>
                    </a:lnTo>
                    <a:lnTo>
                      <a:pt x="2559" y="676"/>
                    </a:lnTo>
                    <a:lnTo>
                      <a:pt x="2549" y="654"/>
                    </a:lnTo>
                    <a:lnTo>
                      <a:pt x="2538" y="640"/>
                    </a:lnTo>
                    <a:lnTo>
                      <a:pt x="2527" y="629"/>
                    </a:lnTo>
                    <a:lnTo>
                      <a:pt x="2516" y="624"/>
                    </a:lnTo>
                    <a:lnTo>
                      <a:pt x="2508" y="624"/>
                    </a:lnTo>
                    <a:lnTo>
                      <a:pt x="2499" y="627"/>
                    </a:lnTo>
                    <a:lnTo>
                      <a:pt x="2495" y="635"/>
                    </a:lnTo>
                    <a:lnTo>
                      <a:pt x="2491" y="647"/>
                    </a:lnTo>
                    <a:lnTo>
                      <a:pt x="2492" y="661"/>
                    </a:lnTo>
                    <a:lnTo>
                      <a:pt x="2497" y="679"/>
                    </a:lnTo>
                    <a:lnTo>
                      <a:pt x="2507" y="701"/>
                    </a:lnTo>
                    <a:lnTo>
                      <a:pt x="2530" y="757"/>
                    </a:lnTo>
                    <a:lnTo>
                      <a:pt x="2553" y="821"/>
                    </a:lnTo>
                    <a:lnTo>
                      <a:pt x="2576" y="890"/>
                    </a:lnTo>
                    <a:lnTo>
                      <a:pt x="2599" y="964"/>
                    </a:lnTo>
                    <a:lnTo>
                      <a:pt x="2622" y="1042"/>
                    </a:lnTo>
                    <a:lnTo>
                      <a:pt x="2645" y="1124"/>
                    </a:lnTo>
                    <a:lnTo>
                      <a:pt x="2667" y="1209"/>
                    </a:lnTo>
                    <a:lnTo>
                      <a:pt x="2687" y="1296"/>
                    </a:lnTo>
                    <a:lnTo>
                      <a:pt x="2707" y="1384"/>
                    </a:lnTo>
                    <a:lnTo>
                      <a:pt x="2672" y="1406"/>
                    </a:lnTo>
                    <a:lnTo>
                      <a:pt x="2641" y="1433"/>
                    </a:lnTo>
                    <a:lnTo>
                      <a:pt x="2615" y="1463"/>
                    </a:lnTo>
                    <a:lnTo>
                      <a:pt x="2593" y="1497"/>
                    </a:lnTo>
                    <a:lnTo>
                      <a:pt x="2576" y="1534"/>
                    </a:lnTo>
                    <a:lnTo>
                      <a:pt x="2469" y="1534"/>
                    </a:lnTo>
                    <a:lnTo>
                      <a:pt x="2438" y="1515"/>
                    </a:lnTo>
                    <a:lnTo>
                      <a:pt x="2407" y="1493"/>
                    </a:lnTo>
                    <a:lnTo>
                      <a:pt x="2381" y="1468"/>
                    </a:lnTo>
                    <a:lnTo>
                      <a:pt x="2358" y="1439"/>
                    </a:lnTo>
                    <a:lnTo>
                      <a:pt x="2337" y="1406"/>
                    </a:lnTo>
                    <a:lnTo>
                      <a:pt x="2321" y="1370"/>
                    </a:lnTo>
                    <a:lnTo>
                      <a:pt x="2309" y="1331"/>
                    </a:lnTo>
                    <a:lnTo>
                      <a:pt x="2229" y="956"/>
                    </a:lnTo>
                    <a:lnTo>
                      <a:pt x="2195" y="989"/>
                    </a:lnTo>
                    <a:lnTo>
                      <a:pt x="2156" y="1019"/>
                    </a:lnTo>
                    <a:lnTo>
                      <a:pt x="2114" y="1045"/>
                    </a:lnTo>
                    <a:lnTo>
                      <a:pt x="2067" y="1068"/>
                    </a:lnTo>
                    <a:lnTo>
                      <a:pt x="2015" y="1087"/>
                    </a:lnTo>
                    <a:lnTo>
                      <a:pt x="1959" y="1104"/>
                    </a:lnTo>
                    <a:lnTo>
                      <a:pt x="1897" y="1117"/>
                    </a:lnTo>
                    <a:lnTo>
                      <a:pt x="1830" y="1128"/>
                    </a:lnTo>
                    <a:lnTo>
                      <a:pt x="1758" y="1136"/>
                    </a:lnTo>
                    <a:lnTo>
                      <a:pt x="1679" y="1143"/>
                    </a:lnTo>
                    <a:lnTo>
                      <a:pt x="1667" y="1168"/>
                    </a:lnTo>
                    <a:lnTo>
                      <a:pt x="1650" y="1192"/>
                    </a:lnTo>
                    <a:lnTo>
                      <a:pt x="1630" y="1211"/>
                    </a:lnTo>
                    <a:lnTo>
                      <a:pt x="1607" y="1228"/>
                    </a:lnTo>
                    <a:lnTo>
                      <a:pt x="1582" y="1240"/>
                    </a:lnTo>
                    <a:lnTo>
                      <a:pt x="1554" y="1248"/>
                    </a:lnTo>
                    <a:lnTo>
                      <a:pt x="1525" y="1250"/>
                    </a:lnTo>
                    <a:lnTo>
                      <a:pt x="1502" y="1249"/>
                    </a:lnTo>
                    <a:lnTo>
                      <a:pt x="1411" y="1234"/>
                    </a:lnTo>
                    <a:lnTo>
                      <a:pt x="1327" y="1220"/>
                    </a:lnTo>
                    <a:lnTo>
                      <a:pt x="1250" y="1202"/>
                    </a:lnTo>
                    <a:lnTo>
                      <a:pt x="1179" y="1184"/>
                    </a:lnTo>
                    <a:lnTo>
                      <a:pt x="1115" y="1162"/>
                    </a:lnTo>
                    <a:lnTo>
                      <a:pt x="1057" y="1139"/>
                    </a:lnTo>
                    <a:lnTo>
                      <a:pt x="1004" y="1114"/>
                    </a:lnTo>
                    <a:lnTo>
                      <a:pt x="956" y="1085"/>
                    </a:lnTo>
                    <a:lnTo>
                      <a:pt x="914" y="1054"/>
                    </a:lnTo>
                    <a:lnTo>
                      <a:pt x="875" y="1022"/>
                    </a:lnTo>
                    <a:lnTo>
                      <a:pt x="841" y="985"/>
                    </a:lnTo>
                    <a:lnTo>
                      <a:pt x="767" y="1330"/>
                    </a:lnTo>
                    <a:lnTo>
                      <a:pt x="755" y="1370"/>
                    </a:lnTo>
                    <a:lnTo>
                      <a:pt x="739" y="1406"/>
                    </a:lnTo>
                    <a:lnTo>
                      <a:pt x="719" y="1439"/>
                    </a:lnTo>
                    <a:lnTo>
                      <a:pt x="696" y="1468"/>
                    </a:lnTo>
                    <a:lnTo>
                      <a:pt x="668" y="1493"/>
                    </a:lnTo>
                    <a:lnTo>
                      <a:pt x="639" y="1516"/>
                    </a:lnTo>
                    <a:lnTo>
                      <a:pt x="606" y="1534"/>
                    </a:lnTo>
                    <a:lnTo>
                      <a:pt x="572" y="1550"/>
                    </a:lnTo>
                    <a:lnTo>
                      <a:pt x="571" y="2882"/>
                    </a:lnTo>
                    <a:lnTo>
                      <a:pt x="567" y="2922"/>
                    </a:lnTo>
                    <a:lnTo>
                      <a:pt x="558" y="2960"/>
                    </a:lnTo>
                    <a:lnTo>
                      <a:pt x="541" y="2995"/>
                    </a:lnTo>
                    <a:lnTo>
                      <a:pt x="519" y="3026"/>
                    </a:lnTo>
                    <a:lnTo>
                      <a:pt x="491" y="3053"/>
                    </a:lnTo>
                    <a:lnTo>
                      <a:pt x="461" y="3076"/>
                    </a:lnTo>
                    <a:lnTo>
                      <a:pt x="425" y="3092"/>
                    </a:lnTo>
                    <a:lnTo>
                      <a:pt x="387" y="3102"/>
                    </a:lnTo>
                    <a:lnTo>
                      <a:pt x="347" y="3106"/>
                    </a:lnTo>
                    <a:lnTo>
                      <a:pt x="307" y="3102"/>
                    </a:lnTo>
                    <a:lnTo>
                      <a:pt x="269" y="3092"/>
                    </a:lnTo>
                    <a:lnTo>
                      <a:pt x="234" y="3076"/>
                    </a:lnTo>
                    <a:lnTo>
                      <a:pt x="202" y="3053"/>
                    </a:lnTo>
                    <a:lnTo>
                      <a:pt x="176" y="3026"/>
                    </a:lnTo>
                    <a:lnTo>
                      <a:pt x="153" y="2995"/>
                    </a:lnTo>
                    <a:lnTo>
                      <a:pt x="137" y="2960"/>
                    </a:lnTo>
                    <a:lnTo>
                      <a:pt x="126" y="2922"/>
                    </a:lnTo>
                    <a:lnTo>
                      <a:pt x="122" y="2882"/>
                    </a:lnTo>
                    <a:lnTo>
                      <a:pt x="124" y="1474"/>
                    </a:lnTo>
                    <a:lnTo>
                      <a:pt x="92" y="1444"/>
                    </a:lnTo>
                    <a:lnTo>
                      <a:pt x="64" y="1411"/>
                    </a:lnTo>
                    <a:lnTo>
                      <a:pt x="41" y="1376"/>
                    </a:lnTo>
                    <a:lnTo>
                      <a:pt x="22" y="1338"/>
                    </a:lnTo>
                    <a:lnTo>
                      <a:pt x="8" y="1299"/>
                    </a:lnTo>
                    <a:lnTo>
                      <a:pt x="1" y="1256"/>
                    </a:lnTo>
                    <a:lnTo>
                      <a:pt x="0" y="1213"/>
                    </a:lnTo>
                    <a:lnTo>
                      <a:pt x="6" y="1168"/>
                    </a:lnTo>
                    <a:lnTo>
                      <a:pt x="202" y="255"/>
                    </a:lnTo>
                    <a:lnTo>
                      <a:pt x="215" y="215"/>
                    </a:lnTo>
                    <a:lnTo>
                      <a:pt x="232" y="178"/>
                    </a:lnTo>
                    <a:lnTo>
                      <a:pt x="253" y="144"/>
                    </a:lnTo>
                    <a:lnTo>
                      <a:pt x="279" y="115"/>
                    </a:lnTo>
                    <a:lnTo>
                      <a:pt x="308" y="88"/>
                    </a:lnTo>
                    <a:lnTo>
                      <a:pt x="339" y="65"/>
                    </a:lnTo>
                    <a:lnTo>
                      <a:pt x="373" y="46"/>
                    </a:lnTo>
                    <a:lnTo>
                      <a:pt x="410" y="30"/>
                    </a:lnTo>
                    <a:lnTo>
                      <a:pt x="446" y="18"/>
                    </a:lnTo>
                    <a:lnTo>
                      <a:pt x="484" y="8"/>
                    </a:lnTo>
                    <a:lnTo>
                      <a:pt x="521" y="2"/>
                    </a:lnTo>
                    <a:lnTo>
                      <a:pt x="55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6304189" y="1986427"/>
              <a:ext cx="272000" cy="305846"/>
              <a:chOff x="-985838" y="2259013"/>
              <a:chExt cx="425450" cy="477838"/>
            </a:xfrm>
            <a:solidFill>
              <a:schemeClr val="tx1"/>
            </a:solidFill>
          </p:grpSpPr>
          <p:sp>
            <p:nvSpPr>
              <p:cNvPr id="140" name="Freeform 82"/>
              <p:cNvSpPr>
                <a:spLocks/>
              </p:cNvSpPr>
              <p:nvPr/>
            </p:nvSpPr>
            <p:spPr bwMode="auto">
              <a:xfrm>
                <a:off x="-981076" y="2259013"/>
                <a:ext cx="420688" cy="477838"/>
              </a:xfrm>
              <a:custGeom>
                <a:avLst/>
                <a:gdLst>
                  <a:gd name="T0" fmla="*/ 2763 w 2912"/>
                  <a:gd name="T1" fmla="*/ 0 h 3309"/>
                  <a:gd name="T2" fmla="*/ 2820 w 2912"/>
                  <a:gd name="T3" fmla="*/ 12 h 3309"/>
                  <a:gd name="T4" fmla="*/ 2868 w 2912"/>
                  <a:gd name="T5" fmla="*/ 44 h 3309"/>
                  <a:gd name="T6" fmla="*/ 2900 w 2912"/>
                  <a:gd name="T7" fmla="*/ 92 h 3309"/>
                  <a:gd name="T8" fmla="*/ 2912 w 2912"/>
                  <a:gd name="T9" fmla="*/ 151 h 3309"/>
                  <a:gd name="T10" fmla="*/ 2902 w 2912"/>
                  <a:gd name="T11" fmla="*/ 203 h 3309"/>
                  <a:gd name="T12" fmla="*/ 2876 w 2912"/>
                  <a:gd name="T13" fmla="*/ 248 h 3309"/>
                  <a:gd name="T14" fmla="*/ 2837 w 2912"/>
                  <a:gd name="T15" fmla="*/ 280 h 3309"/>
                  <a:gd name="T16" fmla="*/ 2835 w 2912"/>
                  <a:gd name="T17" fmla="*/ 2050 h 3309"/>
                  <a:gd name="T18" fmla="*/ 2815 w 2912"/>
                  <a:gd name="T19" fmla="*/ 2083 h 3309"/>
                  <a:gd name="T20" fmla="*/ 2782 w 2912"/>
                  <a:gd name="T21" fmla="*/ 2103 h 3309"/>
                  <a:gd name="T22" fmla="*/ 2153 w 2912"/>
                  <a:gd name="T23" fmla="*/ 2105 h 3309"/>
                  <a:gd name="T24" fmla="*/ 2426 w 2912"/>
                  <a:gd name="T25" fmla="*/ 3146 h 3309"/>
                  <a:gd name="T26" fmla="*/ 2421 w 2912"/>
                  <a:gd name="T27" fmla="*/ 3198 h 3309"/>
                  <a:gd name="T28" fmla="*/ 2400 w 2912"/>
                  <a:gd name="T29" fmla="*/ 3245 h 3309"/>
                  <a:gd name="T30" fmla="*/ 2364 w 2912"/>
                  <a:gd name="T31" fmla="*/ 3282 h 3309"/>
                  <a:gd name="T32" fmla="*/ 2315 w 2912"/>
                  <a:gd name="T33" fmla="*/ 3304 h 3309"/>
                  <a:gd name="T34" fmla="*/ 2277 w 2912"/>
                  <a:gd name="T35" fmla="*/ 3309 h 3309"/>
                  <a:gd name="T36" fmla="*/ 2223 w 2912"/>
                  <a:gd name="T37" fmla="*/ 3298 h 3309"/>
                  <a:gd name="T38" fmla="*/ 2176 w 2912"/>
                  <a:gd name="T39" fmla="*/ 3269 h 3309"/>
                  <a:gd name="T40" fmla="*/ 2143 w 2912"/>
                  <a:gd name="T41" fmla="*/ 3224 h 3309"/>
                  <a:gd name="T42" fmla="*/ 1864 w 2912"/>
                  <a:gd name="T43" fmla="*/ 2181 h 3309"/>
                  <a:gd name="T44" fmla="*/ 779 w 2912"/>
                  <a:gd name="T45" fmla="*/ 3197 h 3309"/>
                  <a:gd name="T46" fmla="*/ 756 w 2912"/>
                  <a:gd name="T47" fmla="*/ 3245 h 3309"/>
                  <a:gd name="T48" fmla="*/ 720 w 2912"/>
                  <a:gd name="T49" fmla="*/ 3282 h 3309"/>
                  <a:gd name="T50" fmla="*/ 673 w 2912"/>
                  <a:gd name="T51" fmla="*/ 3303 h 3309"/>
                  <a:gd name="T52" fmla="*/ 623 w 2912"/>
                  <a:gd name="T53" fmla="*/ 3309 h 3309"/>
                  <a:gd name="T54" fmla="*/ 570 w 2912"/>
                  <a:gd name="T55" fmla="*/ 3295 h 3309"/>
                  <a:gd name="T56" fmla="*/ 528 w 2912"/>
                  <a:gd name="T57" fmla="*/ 3265 h 3309"/>
                  <a:gd name="T58" fmla="*/ 499 w 2912"/>
                  <a:gd name="T59" fmla="*/ 3222 h 3309"/>
                  <a:gd name="T60" fmla="*/ 486 w 2912"/>
                  <a:gd name="T61" fmla="*/ 3173 h 3309"/>
                  <a:gd name="T62" fmla="*/ 491 w 2912"/>
                  <a:gd name="T63" fmla="*/ 3119 h 3309"/>
                  <a:gd name="T64" fmla="*/ 627 w 2912"/>
                  <a:gd name="T65" fmla="*/ 2105 h 3309"/>
                  <a:gd name="T66" fmla="*/ 715 w 2912"/>
                  <a:gd name="T67" fmla="*/ 2009 h 3309"/>
                  <a:gd name="T68" fmla="*/ 2688 w 2912"/>
                  <a:gd name="T69" fmla="*/ 1956 h 3309"/>
                  <a:gd name="T70" fmla="*/ 223 w 2912"/>
                  <a:gd name="T71" fmla="*/ 301 h 3309"/>
                  <a:gd name="T72" fmla="*/ 181 w 2912"/>
                  <a:gd name="T73" fmla="*/ 1915 h 3309"/>
                  <a:gd name="T74" fmla="*/ 107 w 2912"/>
                  <a:gd name="T75" fmla="*/ 1984 h 3309"/>
                  <a:gd name="T76" fmla="*/ 75 w 2912"/>
                  <a:gd name="T77" fmla="*/ 280 h 3309"/>
                  <a:gd name="T78" fmla="*/ 35 w 2912"/>
                  <a:gd name="T79" fmla="*/ 248 h 3309"/>
                  <a:gd name="T80" fmla="*/ 9 w 2912"/>
                  <a:gd name="T81" fmla="*/ 203 h 3309"/>
                  <a:gd name="T82" fmla="*/ 0 w 2912"/>
                  <a:gd name="T83" fmla="*/ 151 h 3309"/>
                  <a:gd name="T84" fmla="*/ 12 w 2912"/>
                  <a:gd name="T85" fmla="*/ 92 h 3309"/>
                  <a:gd name="T86" fmla="*/ 44 w 2912"/>
                  <a:gd name="T87" fmla="*/ 44 h 3309"/>
                  <a:gd name="T88" fmla="*/ 91 w 2912"/>
                  <a:gd name="T89" fmla="*/ 12 h 3309"/>
                  <a:gd name="T90" fmla="*/ 149 w 2912"/>
                  <a:gd name="T91" fmla="*/ 0 h 3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12" h="3309">
                    <a:moveTo>
                      <a:pt x="149" y="0"/>
                    </a:moveTo>
                    <a:lnTo>
                      <a:pt x="2763" y="0"/>
                    </a:lnTo>
                    <a:lnTo>
                      <a:pt x="2793" y="3"/>
                    </a:lnTo>
                    <a:lnTo>
                      <a:pt x="2820" y="12"/>
                    </a:lnTo>
                    <a:lnTo>
                      <a:pt x="2846" y="26"/>
                    </a:lnTo>
                    <a:lnTo>
                      <a:pt x="2868" y="44"/>
                    </a:lnTo>
                    <a:lnTo>
                      <a:pt x="2887" y="67"/>
                    </a:lnTo>
                    <a:lnTo>
                      <a:pt x="2900" y="92"/>
                    </a:lnTo>
                    <a:lnTo>
                      <a:pt x="2909" y="121"/>
                    </a:lnTo>
                    <a:lnTo>
                      <a:pt x="2912" y="151"/>
                    </a:lnTo>
                    <a:lnTo>
                      <a:pt x="2909" y="178"/>
                    </a:lnTo>
                    <a:lnTo>
                      <a:pt x="2902" y="203"/>
                    </a:lnTo>
                    <a:lnTo>
                      <a:pt x="2892" y="227"/>
                    </a:lnTo>
                    <a:lnTo>
                      <a:pt x="2876" y="248"/>
                    </a:lnTo>
                    <a:lnTo>
                      <a:pt x="2859" y="266"/>
                    </a:lnTo>
                    <a:lnTo>
                      <a:pt x="2837" y="280"/>
                    </a:lnTo>
                    <a:lnTo>
                      <a:pt x="2837" y="2030"/>
                    </a:lnTo>
                    <a:lnTo>
                      <a:pt x="2835" y="2050"/>
                    </a:lnTo>
                    <a:lnTo>
                      <a:pt x="2827" y="2069"/>
                    </a:lnTo>
                    <a:lnTo>
                      <a:pt x="2815" y="2083"/>
                    </a:lnTo>
                    <a:lnTo>
                      <a:pt x="2800" y="2096"/>
                    </a:lnTo>
                    <a:lnTo>
                      <a:pt x="2782" y="2103"/>
                    </a:lnTo>
                    <a:lnTo>
                      <a:pt x="2763" y="2105"/>
                    </a:lnTo>
                    <a:lnTo>
                      <a:pt x="2153" y="2105"/>
                    </a:lnTo>
                    <a:lnTo>
                      <a:pt x="2422" y="3119"/>
                    </a:lnTo>
                    <a:lnTo>
                      <a:pt x="2426" y="3146"/>
                    </a:lnTo>
                    <a:lnTo>
                      <a:pt x="2426" y="3172"/>
                    </a:lnTo>
                    <a:lnTo>
                      <a:pt x="2421" y="3198"/>
                    </a:lnTo>
                    <a:lnTo>
                      <a:pt x="2413" y="3222"/>
                    </a:lnTo>
                    <a:lnTo>
                      <a:pt x="2400" y="3245"/>
                    </a:lnTo>
                    <a:lnTo>
                      <a:pt x="2384" y="3265"/>
                    </a:lnTo>
                    <a:lnTo>
                      <a:pt x="2364" y="3282"/>
                    </a:lnTo>
                    <a:lnTo>
                      <a:pt x="2341" y="3295"/>
                    </a:lnTo>
                    <a:lnTo>
                      <a:pt x="2315" y="3304"/>
                    </a:lnTo>
                    <a:lnTo>
                      <a:pt x="2297" y="3308"/>
                    </a:lnTo>
                    <a:lnTo>
                      <a:pt x="2277" y="3309"/>
                    </a:lnTo>
                    <a:lnTo>
                      <a:pt x="2249" y="3307"/>
                    </a:lnTo>
                    <a:lnTo>
                      <a:pt x="2223" y="3298"/>
                    </a:lnTo>
                    <a:lnTo>
                      <a:pt x="2199" y="3286"/>
                    </a:lnTo>
                    <a:lnTo>
                      <a:pt x="2176" y="3269"/>
                    </a:lnTo>
                    <a:lnTo>
                      <a:pt x="2157" y="3249"/>
                    </a:lnTo>
                    <a:lnTo>
                      <a:pt x="2143" y="3224"/>
                    </a:lnTo>
                    <a:lnTo>
                      <a:pt x="2133" y="3197"/>
                    </a:lnTo>
                    <a:lnTo>
                      <a:pt x="1864" y="2181"/>
                    </a:lnTo>
                    <a:lnTo>
                      <a:pt x="1048" y="2181"/>
                    </a:lnTo>
                    <a:lnTo>
                      <a:pt x="779" y="3197"/>
                    </a:lnTo>
                    <a:lnTo>
                      <a:pt x="770" y="3223"/>
                    </a:lnTo>
                    <a:lnTo>
                      <a:pt x="756" y="3245"/>
                    </a:lnTo>
                    <a:lnTo>
                      <a:pt x="740" y="3265"/>
                    </a:lnTo>
                    <a:lnTo>
                      <a:pt x="720" y="3282"/>
                    </a:lnTo>
                    <a:lnTo>
                      <a:pt x="698" y="3295"/>
                    </a:lnTo>
                    <a:lnTo>
                      <a:pt x="673" y="3303"/>
                    </a:lnTo>
                    <a:lnTo>
                      <a:pt x="649" y="3309"/>
                    </a:lnTo>
                    <a:lnTo>
                      <a:pt x="623" y="3309"/>
                    </a:lnTo>
                    <a:lnTo>
                      <a:pt x="596" y="3304"/>
                    </a:lnTo>
                    <a:lnTo>
                      <a:pt x="570" y="3295"/>
                    </a:lnTo>
                    <a:lnTo>
                      <a:pt x="547" y="3282"/>
                    </a:lnTo>
                    <a:lnTo>
                      <a:pt x="528" y="3265"/>
                    </a:lnTo>
                    <a:lnTo>
                      <a:pt x="512" y="3245"/>
                    </a:lnTo>
                    <a:lnTo>
                      <a:pt x="499" y="3222"/>
                    </a:lnTo>
                    <a:lnTo>
                      <a:pt x="491" y="3198"/>
                    </a:lnTo>
                    <a:lnTo>
                      <a:pt x="486" y="3173"/>
                    </a:lnTo>
                    <a:lnTo>
                      <a:pt x="486" y="3146"/>
                    </a:lnTo>
                    <a:lnTo>
                      <a:pt x="491" y="3119"/>
                    </a:lnTo>
                    <a:lnTo>
                      <a:pt x="758" y="2105"/>
                    </a:lnTo>
                    <a:lnTo>
                      <a:pt x="627" y="2105"/>
                    </a:lnTo>
                    <a:lnTo>
                      <a:pt x="669" y="2059"/>
                    </a:lnTo>
                    <a:lnTo>
                      <a:pt x="715" y="2009"/>
                    </a:lnTo>
                    <a:lnTo>
                      <a:pt x="763" y="1956"/>
                    </a:lnTo>
                    <a:lnTo>
                      <a:pt x="2688" y="1956"/>
                    </a:lnTo>
                    <a:lnTo>
                      <a:pt x="2688" y="301"/>
                    </a:lnTo>
                    <a:lnTo>
                      <a:pt x="223" y="301"/>
                    </a:lnTo>
                    <a:lnTo>
                      <a:pt x="223" y="1875"/>
                    </a:lnTo>
                    <a:lnTo>
                      <a:pt x="181" y="1915"/>
                    </a:lnTo>
                    <a:lnTo>
                      <a:pt x="142" y="1950"/>
                    </a:lnTo>
                    <a:lnTo>
                      <a:pt x="107" y="1984"/>
                    </a:lnTo>
                    <a:lnTo>
                      <a:pt x="75" y="2013"/>
                    </a:lnTo>
                    <a:lnTo>
                      <a:pt x="75" y="280"/>
                    </a:lnTo>
                    <a:lnTo>
                      <a:pt x="54" y="266"/>
                    </a:lnTo>
                    <a:lnTo>
                      <a:pt x="35" y="248"/>
                    </a:lnTo>
                    <a:lnTo>
                      <a:pt x="21" y="227"/>
                    </a:lnTo>
                    <a:lnTo>
                      <a:pt x="9" y="203"/>
                    </a:lnTo>
                    <a:lnTo>
                      <a:pt x="2" y="178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2" y="92"/>
                    </a:lnTo>
                    <a:lnTo>
                      <a:pt x="25" y="67"/>
                    </a:lnTo>
                    <a:lnTo>
                      <a:pt x="44" y="44"/>
                    </a:lnTo>
                    <a:lnTo>
                      <a:pt x="65" y="26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83"/>
              <p:cNvSpPr>
                <a:spLocks/>
              </p:cNvSpPr>
              <p:nvPr/>
            </p:nvSpPr>
            <p:spPr bwMode="auto">
              <a:xfrm>
                <a:off x="-796926" y="2397125"/>
                <a:ext cx="42863" cy="125413"/>
              </a:xfrm>
              <a:custGeom>
                <a:avLst/>
                <a:gdLst>
                  <a:gd name="T0" fmla="*/ 150 w 299"/>
                  <a:gd name="T1" fmla="*/ 0 h 864"/>
                  <a:gd name="T2" fmla="*/ 180 w 299"/>
                  <a:gd name="T3" fmla="*/ 3 h 864"/>
                  <a:gd name="T4" fmla="*/ 208 w 299"/>
                  <a:gd name="T5" fmla="*/ 12 h 864"/>
                  <a:gd name="T6" fmla="*/ 233 w 299"/>
                  <a:gd name="T7" fmla="*/ 25 h 864"/>
                  <a:gd name="T8" fmla="*/ 255 w 299"/>
                  <a:gd name="T9" fmla="*/ 44 h 864"/>
                  <a:gd name="T10" fmla="*/ 273 w 299"/>
                  <a:gd name="T11" fmla="*/ 67 h 864"/>
                  <a:gd name="T12" fmla="*/ 287 w 299"/>
                  <a:gd name="T13" fmla="*/ 92 h 864"/>
                  <a:gd name="T14" fmla="*/ 296 w 299"/>
                  <a:gd name="T15" fmla="*/ 120 h 864"/>
                  <a:gd name="T16" fmla="*/ 299 w 299"/>
                  <a:gd name="T17" fmla="*/ 151 h 864"/>
                  <a:gd name="T18" fmla="*/ 299 w 299"/>
                  <a:gd name="T19" fmla="*/ 715 h 864"/>
                  <a:gd name="T20" fmla="*/ 296 w 299"/>
                  <a:gd name="T21" fmla="*/ 745 h 864"/>
                  <a:gd name="T22" fmla="*/ 287 w 299"/>
                  <a:gd name="T23" fmla="*/ 773 h 864"/>
                  <a:gd name="T24" fmla="*/ 273 w 299"/>
                  <a:gd name="T25" fmla="*/ 799 h 864"/>
                  <a:gd name="T26" fmla="*/ 255 w 299"/>
                  <a:gd name="T27" fmla="*/ 821 h 864"/>
                  <a:gd name="T28" fmla="*/ 233 w 299"/>
                  <a:gd name="T29" fmla="*/ 840 h 864"/>
                  <a:gd name="T30" fmla="*/ 208 w 299"/>
                  <a:gd name="T31" fmla="*/ 853 h 864"/>
                  <a:gd name="T32" fmla="*/ 180 w 299"/>
                  <a:gd name="T33" fmla="*/ 861 h 864"/>
                  <a:gd name="T34" fmla="*/ 150 w 299"/>
                  <a:gd name="T35" fmla="*/ 864 h 864"/>
                  <a:gd name="T36" fmla="*/ 119 w 299"/>
                  <a:gd name="T37" fmla="*/ 861 h 864"/>
                  <a:gd name="T38" fmla="*/ 91 w 299"/>
                  <a:gd name="T39" fmla="*/ 853 h 864"/>
                  <a:gd name="T40" fmla="*/ 66 w 299"/>
                  <a:gd name="T41" fmla="*/ 840 h 864"/>
                  <a:gd name="T42" fmla="*/ 44 w 299"/>
                  <a:gd name="T43" fmla="*/ 821 h 864"/>
                  <a:gd name="T44" fmla="*/ 26 w 299"/>
                  <a:gd name="T45" fmla="*/ 799 h 864"/>
                  <a:gd name="T46" fmla="*/ 12 w 299"/>
                  <a:gd name="T47" fmla="*/ 773 h 864"/>
                  <a:gd name="T48" fmla="*/ 3 w 299"/>
                  <a:gd name="T49" fmla="*/ 745 h 864"/>
                  <a:gd name="T50" fmla="*/ 0 w 299"/>
                  <a:gd name="T51" fmla="*/ 715 h 864"/>
                  <a:gd name="T52" fmla="*/ 0 w 299"/>
                  <a:gd name="T53" fmla="*/ 151 h 864"/>
                  <a:gd name="T54" fmla="*/ 3 w 299"/>
                  <a:gd name="T55" fmla="*/ 120 h 864"/>
                  <a:gd name="T56" fmla="*/ 12 w 299"/>
                  <a:gd name="T57" fmla="*/ 92 h 864"/>
                  <a:gd name="T58" fmla="*/ 26 w 299"/>
                  <a:gd name="T59" fmla="*/ 67 h 864"/>
                  <a:gd name="T60" fmla="*/ 44 w 299"/>
                  <a:gd name="T61" fmla="*/ 44 h 864"/>
                  <a:gd name="T62" fmla="*/ 66 w 299"/>
                  <a:gd name="T63" fmla="*/ 25 h 864"/>
                  <a:gd name="T64" fmla="*/ 91 w 299"/>
                  <a:gd name="T65" fmla="*/ 12 h 864"/>
                  <a:gd name="T66" fmla="*/ 119 w 299"/>
                  <a:gd name="T67" fmla="*/ 3 h 864"/>
                  <a:gd name="T68" fmla="*/ 150 w 299"/>
                  <a:gd name="T69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9" h="864">
                    <a:moveTo>
                      <a:pt x="150" y="0"/>
                    </a:moveTo>
                    <a:lnTo>
                      <a:pt x="180" y="3"/>
                    </a:lnTo>
                    <a:lnTo>
                      <a:pt x="208" y="12"/>
                    </a:lnTo>
                    <a:lnTo>
                      <a:pt x="233" y="25"/>
                    </a:lnTo>
                    <a:lnTo>
                      <a:pt x="255" y="44"/>
                    </a:lnTo>
                    <a:lnTo>
                      <a:pt x="273" y="67"/>
                    </a:lnTo>
                    <a:lnTo>
                      <a:pt x="287" y="92"/>
                    </a:lnTo>
                    <a:lnTo>
                      <a:pt x="296" y="120"/>
                    </a:lnTo>
                    <a:lnTo>
                      <a:pt x="299" y="151"/>
                    </a:lnTo>
                    <a:lnTo>
                      <a:pt x="299" y="715"/>
                    </a:lnTo>
                    <a:lnTo>
                      <a:pt x="296" y="745"/>
                    </a:lnTo>
                    <a:lnTo>
                      <a:pt x="287" y="773"/>
                    </a:lnTo>
                    <a:lnTo>
                      <a:pt x="273" y="799"/>
                    </a:lnTo>
                    <a:lnTo>
                      <a:pt x="255" y="821"/>
                    </a:lnTo>
                    <a:lnTo>
                      <a:pt x="233" y="840"/>
                    </a:lnTo>
                    <a:lnTo>
                      <a:pt x="208" y="853"/>
                    </a:lnTo>
                    <a:lnTo>
                      <a:pt x="180" y="861"/>
                    </a:lnTo>
                    <a:lnTo>
                      <a:pt x="150" y="864"/>
                    </a:lnTo>
                    <a:lnTo>
                      <a:pt x="119" y="861"/>
                    </a:lnTo>
                    <a:lnTo>
                      <a:pt x="91" y="853"/>
                    </a:lnTo>
                    <a:lnTo>
                      <a:pt x="66" y="840"/>
                    </a:lnTo>
                    <a:lnTo>
                      <a:pt x="44" y="821"/>
                    </a:lnTo>
                    <a:lnTo>
                      <a:pt x="26" y="799"/>
                    </a:lnTo>
                    <a:lnTo>
                      <a:pt x="12" y="773"/>
                    </a:lnTo>
                    <a:lnTo>
                      <a:pt x="3" y="745"/>
                    </a:lnTo>
                    <a:lnTo>
                      <a:pt x="0" y="715"/>
                    </a:lnTo>
                    <a:lnTo>
                      <a:pt x="0" y="151"/>
                    </a:lnTo>
                    <a:lnTo>
                      <a:pt x="3" y="120"/>
                    </a:lnTo>
                    <a:lnTo>
                      <a:pt x="12" y="92"/>
                    </a:lnTo>
                    <a:lnTo>
                      <a:pt x="26" y="67"/>
                    </a:lnTo>
                    <a:lnTo>
                      <a:pt x="44" y="44"/>
                    </a:lnTo>
                    <a:lnTo>
                      <a:pt x="66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84"/>
              <p:cNvSpPr>
                <a:spLocks/>
              </p:cNvSpPr>
              <p:nvPr/>
            </p:nvSpPr>
            <p:spPr bwMode="auto">
              <a:xfrm>
                <a:off x="-727076" y="2322513"/>
                <a:ext cx="42863" cy="200025"/>
              </a:xfrm>
              <a:custGeom>
                <a:avLst/>
                <a:gdLst>
                  <a:gd name="T0" fmla="*/ 149 w 298"/>
                  <a:gd name="T1" fmla="*/ 0 h 1390"/>
                  <a:gd name="T2" fmla="*/ 179 w 298"/>
                  <a:gd name="T3" fmla="*/ 3 h 1390"/>
                  <a:gd name="T4" fmla="*/ 207 w 298"/>
                  <a:gd name="T5" fmla="*/ 11 h 1390"/>
                  <a:gd name="T6" fmla="*/ 232 w 298"/>
                  <a:gd name="T7" fmla="*/ 25 h 1390"/>
                  <a:gd name="T8" fmla="*/ 255 w 298"/>
                  <a:gd name="T9" fmla="*/ 44 h 1390"/>
                  <a:gd name="T10" fmla="*/ 272 w 298"/>
                  <a:gd name="T11" fmla="*/ 66 h 1390"/>
                  <a:gd name="T12" fmla="*/ 287 w 298"/>
                  <a:gd name="T13" fmla="*/ 92 h 1390"/>
                  <a:gd name="T14" fmla="*/ 295 w 298"/>
                  <a:gd name="T15" fmla="*/ 120 h 1390"/>
                  <a:gd name="T16" fmla="*/ 298 w 298"/>
                  <a:gd name="T17" fmla="*/ 150 h 1390"/>
                  <a:gd name="T18" fmla="*/ 298 w 298"/>
                  <a:gd name="T19" fmla="*/ 1241 h 1390"/>
                  <a:gd name="T20" fmla="*/ 295 w 298"/>
                  <a:gd name="T21" fmla="*/ 1271 h 1390"/>
                  <a:gd name="T22" fmla="*/ 287 w 298"/>
                  <a:gd name="T23" fmla="*/ 1299 h 1390"/>
                  <a:gd name="T24" fmla="*/ 272 w 298"/>
                  <a:gd name="T25" fmla="*/ 1325 h 1390"/>
                  <a:gd name="T26" fmla="*/ 255 w 298"/>
                  <a:gd name="T27" fmla="*/ 1347 h 1390"/>
                  <a:gd name="T28" fmla="*/ 232 w 298"/>
                  <a:gd name="T29" fmla="*/ 1366 h 1390"/>
                  <a:gd name="T30" fmla="*/ 207 w 298"/>
                  <a:gd name="T31" fmla="*/ 1379 h 1390"/>
                  <a:gd name="T32" fmla="*/ 179 w 298"/>
                  <a:gd name="T33" fmla="*/ 1387 h 1390"/>
                  <a:gd name="T34" fmla="*/ 149 w 298"/>
                  <a:gd name="T35" fmla="*/ 1390 h 1390"/>
                  <a:gd name="T36" fmla="*/ 118 w 298"/>
                  <a:gd name="T37" fmla="*/ 1387 h 1390"/>
                  <a:gd name="T38" fmla="*/ 91 w 298"/>
                  <a:gd name="T39" fmla="*/ 1379 h 1390"/>
                  <a:gd name="T40" fmla="*/ 66 w 298"/>
                  <a:gd name="T41" fmla="*/ 1366 h 1390"/>
                  <a:gd name="T42" fmla="*/ 43 w 298"/>
                  <a:gd name="T43" fmla="*/ 1347 h 1390"/>
                  <a:gd name="T44" fmla="*/ 26 w 298"/>
                  <a:gd name="T45" fmla="*/ 1325 h 1390"/>
                  <a:gd name="T46" fmla="*/ 11 w 298"/>
                  <a:gd name="T47" fmla="*/ 1299 h 1390"/>
                  <a:gd name="T48" fmla="*/ 3 w 298"/>
                  <a:gd name="T49" fmla="*/ 1271 h 1390"/>
                  <a:gd name="T50" fmla="*/ 0 w 298"/>
                  <a:gd name="T51" fmla="*/ 1241 h 1390"/>
                  <a:gd name="T52" fmla="*/ 0 w 298"/>
                  <a:gd name="T53" fmla="*/ 150 h 1390"/>
                  <a:gd name="T54" fmla="*/ 3 w 298"/>
                  <a:gd name="T55" fmla="*/ 120 h 1390"/>
                  <a:gd name="T56" fmla="*/ 11 w 298"/>
                  <a:gd name="T57" fmla="*/ 92 h 1390"/>
                  <a:gd name="T58" fmla="*/ 26 w 298"/>
                  <a:gd name="T59" fmla="*/ 66 h 1390"/>
                  <a:gd name="T60" fmla="*/ 43 w 298"/>
                  <a:gd name="T61" fmla="*/ 44 h 1390"/>
                  <a:gd name="T62" fmla="*/ 66 w 298"/>
                  <a:gd name="T63" fmla="*/ 25 h 1390"/>
                  <a:gd name="T64" fmla="*/ 91 w 298"/>
                  <a:gd name="T65" fmla="*/ 11 h 1390"/>
                  <a:gd name="T66" fmla="*/ 118 w 298"/>
                  <a:gd name="T67" fmla="*/ 3 h 1390"/>
                  <a:gd name="T68" fmla="*/ 149 w 298"/>
                  <a:gd name="T69" fmla="*/ 0 h 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8" h="1390">
                    <a:moveTo>
                      <a:pt x="149" y="0"/>
                    </a:moveTo>
                    <a:lnTo>
                      <a:pt x="179" y="3"/>
                    </a:lnTo>
                    <a:lnTo>
                      <a:pt x="207" y="11"/>
                    </a:lnTo>
                    <a:lnTo>
                      <a:pt x="232" y="25"/>
                    </a:lnTo>
                    <a:lnTo>
                      <a:pt x="255" y="44"/>
                    </a:lnTo>
                    <a:lnTo>
                      <a:pt x="272" y="66"/>
                    </a:lnTo>
                    <a:lnTo>
                      <a:pt x="287" y="92"/>
                    </a:lnTo>
                    <a:lnTo>
                      <a:pt x="295" y="120"/>
                    </a:lnTo>
                    <a:lnTo>
                      <a:pt x="298" y="150"/>
                    </a:lnTo>
                    <a:lnTo>
                      <a:pt x="298" y="1241"/>
                    </a:lnTo>
                    <a:lnTo>
                      <a:pt x="295" y="1271"/>
                    </a:lnTo>
                    <a:lnTo>
                      <a:pt x="287" y="1299"/>
                    </a:lnTo>
                    <a:lnTo>
                      <a:pt x="272" y="1325"/>
                    </a:lnTo>
                    <a:lnTo>
                      <a:pt x="255" y="1347"/>
                    </a:lnTo>
                    <a:lnTo>
                      <a:pt x="232" y="1366"/>
                    </a:lnTo>
                    <a:lnTo>
                      <a:pt x="207" y="1379"/>
                    </a:lnTo>
                    <a:lnTo>
                      <a:pt x="179" y="1387"/>
                    </a:lnTo>
                    <a:lnTo>
                      <a:pt x="149" y="1390"/>
                    </a:lnTo>
                    <a:lnTo>
                      <a:pt x="118" y="1387"/>
                    </a:lnTo>
                    <a:lnTo>
                      <a:pt x="91" y="1379"/>
                    </a:lnTo>
                    <a:lnTo>
                      <a:pt x="66" y="1366"/>
                    </a:lnTo>
                    <a:lnTo>
                      <a:pt x="43" y="1347"/>
                    </a:lnTo>
                    <a:lnTo>
                      <a:pt x="26" y="1325"/>
                    </a:lnTo>
                    <a:lnTo>
                      <a:pt x="11" y="1299"/>
                    </a:lnTo>
                    <a:lnTo>
                      <a:pt x="3" y="1271"/>
                    </a:lnTo>
                    <a:lnTo>
                      <a:pt x="0" y="1241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1" y="92"/>
                    </a:lnTo>
                    <a:lnTo>
                      <a:pt x="26" y="66"/>
                    </a:lnTo>
                    <a:lnTo>
                      <a:pt x="43" y="44"/>
                    </a:lnTo>
                    <a:lnTo>
                      <a:pt x="66" y="25"/>
                    </a:lnTo>
                    <a:lnTo>
                      <a:pt x="91" y="11"/>
                    </a:lnTo>
                    <a:lnTo>
                      <a:pt x="118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85"/>
              <p:cNvSpPr>
                <a:spLocks/>
              </p:cNvSpPr>
              <p:nvPr/>
            </p:nvSpPr>
            <p:spPr bwMode="auto">
              <a:xfrm>
                <a:off x="-657226" y="2365375"/>
                <a:ext cx="42863" cy="157163"/>
              </a:xfrm>
              <a:custGeom>
                <a:avLst/>
                <a:gdLst>
                  <a:gd name="T0" fmla="*/ 150 w 299"/>
                  <a:gd name="T1" fmla="*/ 0 h 1089"/>
                  <a:gd name="T2" fmla="*/ 180 w 299"/>
                  <a:gd name="T3" fmla="*/ 3 h 1089"/>
                  <a:gd name="T4" fmla="*/ 208 w 299"/>
                  <a:gd name="T5" fmla="*/ 11 h 1089"/>
                  <a:gd name="T6" fmla="*/ 232 w 299"/>
                  <a:gd name="T7" fmla="*/ 26 h 1089"/>
                  <a:gd name="T8" fmla="*/ 255 w 299"/>
                  <a:gd name="T9" fmla="*/ 43 h 1089"/>
                  <a:gd name="T10" fmla="*/ 273 w 299"/>
                  <a:gd name="T11" fmla="*/ 66 h 1089"/>
                  <a:gd name="T12" fmla="*/ 287 w 299"/>
                  <a:gd name="T13" fmla="*/ 91 h 1089"/>
                  <a:gd name="T14" fmla="*/ 295 w 299"/>
                  <a:gd name="T15" fmla="*/ 119 h 1089"/>
                  <a:gd name="T16" fmla="*/ 299 w 299"/>
                  <a:gd name="T17" fmla="*/ 149 h 1089"/>
                  <a:gd name="T18" fmla="*/ 299 w 299"/>
                  <a:gd name="T19" fmla="*/ 940 h 1089"/>
                  <a:gd name="T20" fmla="*/ 295 w 299"/>
                  <a:gd name="T21" fmla="*/ 970 h 1089"/>
                  <a:gd name="T22" fmla="*/ 287 w 299"/>
                  <a:gd name="T23" fmla="*/ 998 h 1089"/>
                  <a:gd name="T24" fmla="*/ 273 w 299"/>
                  <a:gd name="T25" fmla="*/ 1024 h 1089"/>
                  <a:gd name="T26" fmla="*/ 255 w 299"/>
                  <a:gd name="T27" fmla="*/ 1046 h 1089"/>
                  <a:gd name="T28" fmla="*/ 232 w 299"/>
                  <a:gd name="T29" fmla="*/ 1065 h 1089"/>
                  <a:gd name="T30" fmla="*/ 208 w 299"/>
                  <a:gd name="T31" fmla="*/ 1078 h 1089"/>
                  <a:gd name="T32" fmla="*/ 180 w 299"/>
                  <a:gd name="T33" fmla="*/ 1086 h 1089"/>
                  <a:gd name="T34" fmla="*/ 150 w 299"/>
                  <a:gd name="T35" fmla="*/ 1089 h 1089"/>
                  <a:gd name="T36" fmla="*/ 119 w 299"/>
                  <a:gd name="T37" fmla="*/ 1086 h 1089"/>
                  <a:gd name="T38" fmla="*/ 91 w 299"/>
                  <a:gd name="T39" fmla="*/ 1078 h 1089"/>
                  <a:gd name="T40" fmla="*/ 66 w 299"/>
                  <a:gd name="T41" fmla="*/ 1065 h 1089"/>
                  <a:gd name="T42" fmla="*/ 43 w 299"/>
                  <a:gd name="T43" fmla="*/ 1046 h 1089"/>
                  <a:gd name="T44" fmla="*/ 26 w 299"/>
                  <a:gd name="T45" fmla="*/ 1024 h 1089"/>
                  <a:gd name="T46" fmla="*/ 11 w 299"/>
                  <a:gd name="T47" fmla="*/ 998 h 1089"/>
                  <a:gd name="T48" fmla="*/ 3 w 299"/>
                  <a:gd name="T49" fmla="*/ 970 h 1089"/>
                  <a:gd name="T50" fmla="*/ 0 w 299"/>
                  <a:gd name="T51" fmla="*/ 940 h 1089"/>
                  <a:gd name="T52" fmla="*/ 0 w 299"/>
                  <a:gd name="T53" fmla="*/ 149 h 1089"/>
                  <a:gd name="T54" fmla="*/ 3 w 299"/>
                  <a:gd name="T55" fmla="*/ 119 h 1089"/>
                  <a:gd name="T56" fmla="*/ 11 w 299"/>
                  <a:gd name="T57" fmla="*/ 91 h 1089"/>
                  <a:gd name="T58" fmla="*/ 26 w 299"/>
                  <a:gd name="T59" fmla="*/ 66 h 1089"/>
                  <a:gd name="T60" fmla="*/ 43 w 299"/>
                  <a:gd name="T61" fmla="*/ 43 h 1089"/>
                  <a:gd name="T62" fmla="*/ 66 w 299"/>
                  <a:gd name="T63" fmla="*/ 26 h 1089"/>
                  <a:gd name="T64" fmla="*/ 91 w 299"/>
                  <a:gd name="T65" fmla="*/ 11 h 1089"/>
                  <a:gd name="T66" fmla="*/ 119 w 299"/>
                  <a:gd name="T67" fmla="*/ 3 h 1089"/>
                  <a:gd name="T68" fmla="*/ 150 w 299"/>
                  <a:gd name="T69" fmla="*/ 0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9" h="1089">
                    <a:moveTo>
                      <a:pt x="150" y="0"/>
                    </a:moveTo>
                    <a:lnTo>
                      <a:pt x="180" y="3"/>
                    </a:lnTo>
                    <a:lnTo>
                      <a:pt x="208" y="11"/>
                    </a:lnTo>
                    <a:lnTo>
                      <a:pt x="232" y="26"/>
                    </a:lnTo>
                    <a:lnTo>
                      <a:pt x="255" y="43"/>
                    </a:lnTo>
                    <a:lnTo>
                      <a:pt x="273" y="66"/>
                    </a:lnTo>
                    <a:lnTo>
                      <a:pt x="287" y="91"/>
                    </a:lnTo>
                    <a:lnTo>
                      <a:pt x="295" y="119"/>
                    </a:lnTo>
                    <a:lnTo>
                      <a:pt x="299" y="149"/>
                    </a:lnTo>
                    <a:lnTo>
                      <a:pt x="299" y="940"/>
                    </a:lnTo>
                    <a:lnTo>
                      <a:pt x="295" y="970"/>
                    </a:lnTo>
                    <a:lnTo>
                      <a:pt x="287" y="998"/>
                    </a:lnTo>
                    <a:lnTo>
                      <a:pt x="273" y="1024"/>
                    </a:lnTo>
                    <a:lnTo>
                      <a:pt x="255" y="1046"/>
                    </a:lnTo>
                    <a:lnTo>
                      <a:pt x="232" y="1065"/>
                    </a:lnTo>
                    <a:lnTo>
                      <a:pt x="208" y="1078"/>
                    </a:lnTo>
                    <a:lnTo>
                      <a:pt x="180" y="1086"/>
                    </a:lnTo>
                    <a:lnTo>
                      <a:pt x="150" y="1089"/>
                    </a:lnTo>
                    <a:lnTo>
                      <a:pt x="119" y="1086"/>
                    </a:lnTo>
                    <a:lnTo>
                      <a:pt x="91" y="1078"/>
                    </a:lnTo>
                    <a:lnTo>
                      <a:pt x="66" y="1065"/>
                    </a:lnTo>
                    <a:lnTo>
                      <a:pt x="43" y="1046"/>
                    </a:lnTo>
                    <a:lnTo>
                      <a:pt x="26" y="1024"/>
                    </a:lnTo>
                    <a:lnTo>
                      <a:pt x="11" y="998"/>
                    </a:lnTo>
                    <a:lnTo>
                      <a:pt x="3" y="970"/>
                    </a:lnTo>
                    <a:lnTo>
                      <a:pt x="0" y="940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6" y="66"/>
                    </a:lnTo>
                    <a:lnTo>
                      <a:pt x="43" y="43"/>
                    </a:lnTo>
                    <a:lnTo>
                      <a:pt x="66" y="26"/>
                    </a:lnTo>
                    <a:lnTo>
                      <a:pt x="91" y="11"/>
                    </a:lnTo>
                    <a:lnTo>
                      <a:pt x="119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86"/>
              <p:cNvSpPr>
                <a:spLocks/>
              </p:cNvSpPr>
              <p:nvPr/>
            </p:nvSpPr>
            <p:spPr bwMode="auto">
              <a:xfrm>
                <a:off x="-985838" y="2455863"/>
                <a:ext cx="158750" cy="158750"/>
              </a:xfrm>
              <a:custGeom>
                <a:avLst/>
                <a:gdLst>
                  <a:gd name="T0" fmla="*/ 1064 w 1095"/>
                  <a:gd name="T1" fmla="*/ 0 h 1101"/>
                  <a:gd name="T2" fmla="*/ 1084 w 1095"/>
                  <a:gd name="T3" fmla="*/ 9 h 1101"/>
                  <a:gd name="T4" fmla="*/ 1095 w 1095"/>
                  <a:gd name="T5" fmla="*/ 30 h 1101"/>
                  <a:gd name="T6" fmla="*/ 1091 w 1095"/>
                  <a:gd name="T7" fmla="*/ 52 h 1101"/>
                  <a:gd name="T8" fmla="*/ 1082 w 1095"/>
                  <a:gd name="T9" fmla="*/ 64 h 1101"/>
                  <a:gd name="T10" fmla="*/ 1068 w 1095"/>
                  <a:gd name="T11" fmla="*/ 80 h 1101"/>
                  <a:gd name="T12" fmla="*/ 1041 w 1095"/>
                  <a:gd name="T13" fmla="*/ 109 h 1101"/>
                  <a:gd name="T14" fmla="*/ 1003 w 1095"/>
                  <a:gd name="T15" fmla="*/ 151 h 1101"/>
                  <a:gd name="T16" fmla="*/ 954 w 1095"/>
                  <a:gd name="T17" fmla="*/ 204 h 1101"/>
                  <a:gd name="T18" fmla="*/ 898 w 1095"/>
                  <a:gd name="T19" fmla="*/ 266 h 1101"/>
                  <a:gd name="T20" fmla="*/ 836 w 1095"/>
                  <a:gd name="T21" fmla="*/ 334 h 1101"/>
                  <a:gd name="T22" fmla="*/ 769 w 1095"/>
                  <a:gd name="T23" fmla="*/ 408 h 1101"/>
                  <a:gd name="T24" fmla="*/ 698 w 1095"/>
                  <a:gd name="T25" fmla="*/ 486 h 1101"/>
                  <a:gd name="T26" fmla="*/ 627 w 1095"/>
                  <a:gd name="T27" fmla="*/ 565 h 1101"/>
                  <a:gd name="T28" fmla="*/ 555 w 1095"/>
                  <a:gd name="T29" fmla="*/ 644 h 1101"/>
                  <a:gd name="T30" fmla="*/ 484 w 1095"/>
                  <a:gd name="T31" fmla="*/ 722 h 1101"/>
                  <a:gd name="T32" fmla="*/ 416 w 1095"/>
                  <a:gd name="T33" fmla="*/ 796 h 1101"/>
                  <a:gd name="T34" fmla="*/ 354 w 1095"/>
                  <a:gd name="T35" fmla="*/ 866 h 1101"/>
                  <a:gd name="T36" fmla="*/ 297 w 1095"/>
                  <a:gd name="T37" fmla="*/ 927 h 1101"/>
                  <a:gd name="T38" fmla="*/ 249 w 1095"/>
                  <a:gd name="T39" fmla="*/ 981 h 1101"/>
                  <a:gd name="T40" fmla="*/ 211 w 1095"/>
                  <a:gd name="T41" fmla="*/ 1024 h 1101"/>
                  <a:gd name="T42" fmla="*/ 183 w 1095"/>
                  <a:gd name="T43" fmla="*/ 1054 h 1101"/>
                  <a:gd name="T44" fmla="*/ 167 w 1095"/>
                  <a:gd name="T45" fmla="*/ 1071 h 1101"/>
                  <a:gd name="T46" fmla="*/ 148 w 1095"/>
                  <a:gd name="T47" fmla="*/ 1087 h 1101"/>
                  <a:gd name="T48" fmla="*/ 107 w 1095"/>
                  <a:gd name="T49" fmla="*/ 1101 h 1101"/>
                  <a:gd name="T50" fmla="*/ 65 w 1095"/>
                  <a:gd name="T51" fmla="*/ 1097 h 1101"/>
                  <a:gd name="T52" fmla="*/ 28 w 1095"/>
                  <a:gd name="T53" fmla="*/ 1073 h 1101"/>
                  <a:gd name="T54" fmla="*/ 5 w 1095"/>
                  <a:gd name="T55" fmla="*/ 1035 h 1101"/>
                  <a:gd name="T56" fmla="*/ 0 w 1095"/>
                  <a:gd name="T57" fmla="*/ 993 h 1101"/>
                  <a:gd name="T58" fmla="*/ 13 w 1095"/>
                  <a:gd name="T59" fmla="*/ 952 h 1101"/>
                  <a:gd name="T60" fmla="*/ 30 w 1095"/>
                  <a:gd name="T61" fmla="*/ 932 h 1101"/>
                  <a:gd name="T62" fmla="*/ 46 w 1095"/>
                  <a:gd name="T63" fmla="*/ 917 h 1101"/>
                  <a:gd name="T64" fmla="*/ 76 w 1095"/>
                  <a:gd name="T65" fmla="*/ 890 h 1101"/>
                  <a:gd name="T66" fmla="*/ 120 w 1095"/>
                  <a:gd name="T67" fmla="*/ 850 h 1101"/>
                  <a:gd name="T68" fmla="*/ 172 w 1095"/>
                  <a:gd name="T69" fmla="*/ 801 h 1101"/>
                  <a:gd name="T70" fmla="*/ 233 w 1095"/>
                  <a:gd name="T71" fmla="*/ 745 h 1101"/>
                  <a:gd name="T72" fmla="*/ 303 w 1095"/>
                  <a:gd name="T73" fmla="*/ 682 h 1101"/>
                  <a:gd name="T74" fmla="*/ 376 w 1095"/>
                  <a:gd name="T75" fmla="*/ 614 h 1101"/>
                  <a:gd name="T76" fmla="*/ 453 w 1095"/>
                  <a:gd name="T77" fmla="*/ 542 h 1101"/>
                  <a:gd name="T78" fmla="*/ 532 w 1095"/>
                  <a:gd name="T79" fmla="*/ 471 h 1101"/>
                  <a:gd name="T80" fmla="*/ 610 w 1095"/>
                  <a:gd name="T81" fmla="*/ 398 h 1101"/>
                  <a:gd name="T82" fmla="*/ 688 w 1095"/>
                  <a:gd name="T83" fmla="*/ 327 h 1101"/>
                  <a:gd name="T84" fmla="*/ 761 w 1095"/>
                  <a:gd name="T85" fmla="*/ 260 h 1101"/>
                  <a:gd name="T86" fmla="*/ 829 w 1095"/>
                  <a:gd name="T87" fmla="*/ 196 h 1101"/>
                  <a:gd name="T88" fmla="*/ 890 w 1095"/>
                  <a:gd name="T89" fmla="*/ 140 h 1101"/>
                  <a:gd name="T90" fmla="*/ 943 w 1095"/>
                  <a:gd name="T91" fmla="*/ 92 h 1101"/>
                  <a:gd name="T92" fmla="*/ 985 w 1095"/>
                  <a:gd name="T93" fmla="*/ 53 h 1101"/>
                  <a:gd name="T94" fmla="*/ 1015 w 1095"/>
                  <a:gd name="T95" fmla="*/ 26 h 1101"/>
                  <a:gd name="T96" fmla="*/ 1031 w 1095"/>
                  <a:gd name="T97" fmla="*/ 11 h 1101"/>
                  <a:gd name="T98" fmla="*/ 1042 w 1095"/>
                  <a:gd name="T99" fmla="*/ 3 h 1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95" h="1101">
                    <a:moveTo>
                      <a:pt x="1052" y="0"/>
                    </a:moveTo>
                    <a:lnTo>
                      <a:pt x="1064" y="0"/>
                    </a:lnTo>
                    <a:lnTo>
                      <a:pt x="1074" y="3"/>
                    </a:lnTo>
                    <a:lnTo>
                      <a:pt x="1084" y="9"/>
                    </a:lnTo>
                    <a:lnTo>
                      <a:pt x="1091" y="19"/>
                    </a:lnTo>
                    <a:lnTo>
                      <a:pt x="1095" y="30"/>
                    </a:lnTo>
                    <a:lnTo>
                      <a:pt x="1095" y="41"/>
                    </a:lnTo>
                    <a:lnTo>
                      <a:pt x="1091" y="52"/>
                    </a:lnTo>
                    <a:lnTo>
                      <a:pt x="1084" y="62"/>
                    </a:lnTo>
                    <a:lnTo>
                      <a:pt x="1082" y="64"/>
                    </a:lnTo>
                    <a:lnTo>
                      <a:pt x="1077" y="69"/>
                    </a:lnTo>
                    <a:lnTo>
                      <a:pt x="1068" y="80"/>
                    </a:lnTo>
                    <a:lnTo>
                      <a:pt x="1055" y="93"/>
                    </a:lnTo>
                    <a:lnTo>
                      <a:pt x="1041" y="109"/>
                    </a:lnTo>
                    <a:lnTo>
                      <a:pt x="1022" y="129"/>
                    </a:lnTo>
                    <a:lnTo>
                      <a:pt x="1003" y="151"/>
                    </a:lnTo>
                    <a:lnTo>
                      <a:pt x="979" y="176"/>
                    </a:lnTo>
                    <a:lnTo>
                      <a:pt x="954" y="204"/>
                    </a:lnTo>
                    <a:lnTo>
                      <a:pt x="927" y="235"/>
                    </a:lnTo>
                    <a:lnTo>
                      <a:pt x="898" y="266"/>
                    </a:lnTo>
                    <a:lnTo>
                      <a:pt x="867" y="299"/>
                    </a:lnTo>
                    <a:lnTo>
                      <a:pt x="836" y="334"/>
                    </a:lnTo>
                    <a:lnTo>
                      <a:pt x="803" y="371"/>
                    </a:lnTo>
                    <a:lnTo>
                      <a:pt x="769" y="408"/>
                    </a:lnTo>
                    <a:lnTo>
                      <a:pt x="734" y="447"/>
                    </a:lnTo>
                    <a:lnTo>
                      <a:pt x="698" y="486"/>
                    </a:lnTo>
                    <a:lnTo>
                      <a:pt x="663" y="526"/>
                    </a:lnTo>
                    <a:lnTo>
                      <a:pt x="627" y="565"/>
                    </a:lnTo>
                    <a:lnTo>
                      <a:pt x="591" y="605"/>
                    </a:lnTo>
                    <a:lnTo>
                      <a:pt x="555" y="644"/>
                    </a:lnTo>
                    <a:lnTo>
                      <a:pt x="518" y="684"/>
                    </a:lnTo>
                    <a:lnTo>
                      <a:pt x="484" y="722"/>
                    </a:lnTo>
                    <a:lnTo>
                      <a:pt x="449" y="760"/>
                    </a:lnTo>
                    <a:lnTo>
                      <a:pt x="416" y="796"/>
                    </a:lnTo>
                    <a:lnTo>
                      <a:pt x="384" y="832"/>
                    </a:lnTo>
                    <a:lnTo>
                      <a:pt x="354" y="866"/>
                    </a:lnTo>
                    <a:lnTo>
                      <a:pt x="325" y="898"/>
                    </a:lnTo>
                    <a:lnTo>
                      <a:pt x="297" y="927"/>
                    </a:lnTo>
                    <a:lnTo>
                      <a:pt x="273" y="955"/>
                    </a:lnTo>
                    <a:lnTo>
                      <a:pt x="249" y="981"/>
                    </a:lnTo>
                    <a:lnTo>
                      <a:pt x="228" y="1003"/>
                    </a:lnTo>
                    <a:lnTo>
                      <a:pt x="211" y="1024"/>
                    </a:lnTo>
                    <a:lnTo>
                      <a:pt x="195" y="1041"/>
                    </a:lnTo>
                    <a:lnTo>
                      <a:pt x="183" y="1054"/>
                    </a:lnTo>
                    <a:lnTo>
                      <a:pt x="173" y="1065"/>
                    </a:lnTo>
                    <a:lnTo>
                      <a:pt x="167" y="1071"/>
                    </a:lnTo>
                    <a:lnTo>
                      <a:pt x="165" y="1073"/>
                    </a:lnTo>
                    <a:lnTo>
                      <a:pt x="148" y="1087"/>
                    </a:lnTo>
                    <a:lnTo>
                      <a:pt x="128" y="1097"/>
                    </a:lnTo>
                    <a:lnTo>
                      <a:pt x="107" y="1101"/>
                    </a:lnTo>
                    <a:lnTo>
                      <a:pt x="86" y="1101"/>
                    </a:lnTo>
                    <a:lnTo>
                      <a:pt x="65" y="1097"/>
                    </a:lnTo>
                    <a:lnTo>
                      <a:pt x="45" y="1087"/>
                    </a:lnTo>
                    <a:lnTo>
                      <a:pt x="28" y="1073"/>
                    </a:lnTo>
                    <a:lnTo>
                      <a:pt x="13" y="1055"/>
                    </a:lnTo>
                    <a:lnTo>
                      <a:pt x="5" y="1035"/>
                    </a:lnTo>
                    <a:lnTo>
                      <a:pt x="0" y="1015"/>
                    </a:lnTo>
                    <a:lnTo>
                      <a:pt x="0" y="993"/>
                    </a:lnTo>
                    <a:lnTo>
                      <a:pt x="5" y="972"/>
                    </a:lnTo>
                    <a:lnTo>
                      <a:pt x="13" y="952"/>
                    </a:lnTo>
                    <a:lnTo>
                      <a:pt x="28" y="935"/>
                    </a:lnTo>
                    <a:lnTo>
                      <a:pt x="30" y="932"/>
                    </a:lnTo>
                    <a:lnTo>
                      <a:pt x="36" y="926"/>
                    </a:lnTo>
                    <a:lnTo>
                      <a:pt x="46" y="917"/>
                    </a:lnTo>
                    <a:lnTo>
                      <a:pt x="60" y="905"/>
                    </a:lnTo>
                    <a:lnTo>
                      <a:pt x="76" y="890"/>
                    </a:lnTo>
                    <a:lnTo>
                      <a:pt x="97" y="871"/>
                    </a:lnTo>
                    <a:lnTo>
                      <a:pt x="120" y="850"/>
                    </a:lnTo>
                    <a:lnTo>
                      <a:pt x="145" y="827"/>
                    </a:lnTo>
                    <a:lnTo>
                      <a:pt x="172" y="801"/>
                    </a:lnTo>
                    <a:lnTo>
                      <a:pt x="202" y="774"/>
                    </a:lnTo>
                    <a:lnTo>
                      <a:pt x="233" y="745"/>
                    </a:lnTo>
                    <a:lnTo>
                      <a:pt x="267" y="714"/>
                    </a:lnTo>
                    <a:lnTo>
                      <a:pt x="303" y="682"/>
                    </a:lnTo>
                    <a:lnTo>
                      <a:pt x="339" y="649"/>
                    </a:lnTo>
                    <a:lnTo>
                      <a:pt x="376" y="614"/>
                    </a:lnTo>
                    <a:lnTo>
                      <a:pt x="414" y="579"/>
                    </a:lnTo>
                    <a:lnTo>
                      <a:pt x="453" y="542"/>
                    </a:lnTo>
                    <a:lnTo>
                      <a:pt x="493" y="507"/>
                    </a:lnTo>
                    <a:lnTo>
                      <a:pt x="532" y="471"/>
                    </a:lnTo>
                    <a:lnTo>
                      <a:pt x="571" y="434"/>
                    </a:lnTo>
                    <a:lnTo>
                      <a:pt x="610" y="398"/>
                    </a:lnTo>
                    <a:lnTo>
                      <a:pt x="650" y="362"/>
                    </a:lnTo>
                    <a:lnTo>
                      <a:pt x="688" y="327"/>
                    </a:lnTo>
                    <a:lnTo>
                      <a:pt x="725" y="293"/>
                    </a:lnTo>
                    <a:lnTo>
                      <a:pt x="761" y="260"/>
                    </a:lnTo>
                    <a:lnTo>
                      <a:pt x="796" y="227"/>
                    </a:lnTo>
                    <a:lnTo>
                      <a:pt x="829" y="196"/>
                    </a:lnTo>
                    <a:lnTo>
                      <a:pt x="861" y="167"/>
                    </a:lnTo>
                    <a:lnTo>
                      <a:pt x="890" y="140"/>
                    </a:lnTo>
                    <a:lnTo>
                      <a:pt x="918" y="115"/>
                    </a:lnTo>
                    <a:lnTo>
                      <a:pt x="943" y="92"/>
                    </a:lnTo>
                    <a:lnTo>
                      <a:pt x="966" y="71"/>
                    </a:lnTo>
                    <a:lnTo>
                      <a:pt x="985" y="53"/>
                    </a:lnTo>
                    <a:lnTo>
                      <a:pt x="1002" y="38"/>
                    </a:lnTo>
                    <a:lnTo>
                      <a:pt x="1015" y="26"/>
                    </a:lnTo>
                    <a:lnTo>
                      <a:pt x="1024" y="17"/>
                    </a:lnTo>
                    <a:lnTo>
                      <a:pt x="1031" y="11"/>
                    </a:lnTo>
                    <a:lnTo>
                      <a:pt x="1033" y="9"/>
                    </a:lnTo>
                    <a:lnTo>
                      <a:pt x="1042" y="3"/>
                    </a:lnTo>
                    <a:lnTo>
                      <a:pt x="10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6915021" y="2338555"/>
              <a:ext cx="231394" cy="334621"/>
              <a:chOff x="-1103313" y="2519363"/>
              <a:chExt cx="414338" cy="598488"/>
            </a:xfrm>
          </p:grpSpPr>
          <p:sp>
            <p:nvSpPr>
              <p:cNvPr id="150" name="Freeform 91"/>
              <p:cNvSpPr>
                <a:spLocks noEditPoints="1"/>
              </p:cNvSpPr>
              <p:nvPr/>
            </p:nvSpPr>
            <p:spPr bwMode="auto">
              <a:xfrm>
                <a:off x="-1103313" y="2519363"/>
                <a:ext cx="414338" cy="598488"/>
              </a:xfrm>
              <a:custGeom>
                <a:avLst/>
                <a:gdLst>
                  <a:gd name="T0" fmla="*/ 1610 w 2347"/>
                  <a:gd name="T1" fmla="*/ 805 h 3396"/>
                  <a:gd name="T2" fmla="*/ 373 w 2347"/>
                  <a:gd name="T3" fmla="*/ 449 h 3396"/>
                  <a:gd name="T4" fmla="*/ 283 w 2347"/>
                  <a:gd name="T5" fmla="*/ 477 h 3396"/>
                  <a:gd name="T6" fmla="*/ 226 w 2347"/>
                  <a:gd name="T7" fmla="*/ 547 h 3396"/>
                  <a:gd name="T8" fmla="*/ 213 w 2347"/>
                  <a:gd name="T9" fmla="*/ 3025 h 3396"/>
                  <a:gd name="T10" fmla="*/ 241 w 2347"/>
                  <a:gd name="T11" fmla="*/ 3113 h 3396"/>
                  <a:gd name="T12" fmla="*/ 311 w 2347"/>
                  <a:gd name="T13" fmla="*/ 3170 h 3396"/>
                  <a:gd name="T14" fmla="*/ 1974 w 2347"/>
                  <a:gd name="T15" fmla="*/ 3183 h 3396"/>
                  <a:gd name="T16" fmla="*/ 2064 w 2347"/>
                  <a:gd name="T17" fmla="*/ 3155 h 3396"/>
                  <a:gd name="T18" fmla="*/ 2122 w 2347"/>
                  <a:gd name="T19" fmla="*/ 3086 h 3396"/>
                  <a:gd name="T20" fmla="*/ 2134 w 2347"/>
                  <a:gd name="T21" fmla="*/ 609 h 3396"/>
                  <a:gd name="T22" fmla="*/ 2107 w 2347"/>
                  <a:gd name="T23" fmla="*/ 520 h 3396"/>
                  <a:gd name="T24" fmla="*/ 2036 w 2347"/>
                  <a:gd name="T25" fmla="*/ 462 h 3396"/>
                  <a:gd name="T26" fmla="*/ 1821 w 2347"/>
                  <a:gd name="T27" fmla="*/ 449 h 3396"/>
                  <a:gd name="T28" fmla="*/ 1809 w 2347"/>
                  <a:gd name="T29" fmla="*/ 894 h 3396"/>
                  <a:gd name="T30" fmla="*/ 1755 w 2347"/>
                  <a:gd name="T31" fmla="*/ 971 h 3396"/>
                  <a:gd name="T32" fmla="*/ 1668 w 2347"/>
                  <a:gd name="T33" fmla="*/ 1011 h 3396"/>
                  <a:gd name="T34" fmla="*/ 679 w 2347"/>
                  <a:gd name="T35" fmla="*/ 1011 h 3396"/>
                  <a:gd name="T36" fmla="*/ 592 w 2347"/>
                  <a:gd name="T37" fmla="*/ 971 h 3396"/>
                  <a:gd name="T38" fmla="*/ 538 w 2347"/>
                  <a:gd name="T39" fmla="*/ 894 h 3396"/>
                  <a:gd name="T40" fmla="*/ 526 w 2347"/>
                  <a:gd name="T41" fmla="*/ 449 h 3396"/>
                  <a:gd name="T42" fmla="*/ 1152 w 2347"/>
                  <a:gd name="T43" fmla="*/ 75 h 3396"/>
                  <a:gd name="T44" fmla="*/ 1104 w 2347"/>
                  <a:gd name="T45" fmla="*/ 112 h 3396"/>
                  <a:gd name="T46" fmla="*/ 1096 w 2347"/>
                  <a:gd name="T47" fmla="*/ 174 h 3396"/>
                  <a:gd name="T48" fmla="*/ 1132 w 2347"/>
                  <a:gd name="T49" fmla="*/ 222 h 3396"/>
                  <a:gd name="T50" fmla="*/ 1195 w 2347"/>
                  <a:gd name="T51" fmla="*/ 230 h 3396"/>
                  <a:gd name="T52" fmla="*/ 1244 w 2347"/>
                  <a:gd name="T53" fmla="*/ 193 h 3396"/>
                  <a:gd name="T54" fmla="*/ 1251 w 2347"/>
                  <a:gd name="T55" fmla="*/ 131 h 3396"/>
                  <a:gd name="T56" fmla="*/ 1215 w 2347"/>
                  <a:gd name="T57" fmla="*/ 84 h 3396"/>
                  <a:gd name="T58" fmla="*/ 989 w 2347"/>
                  <a:gd name="T59" fmla="*/ 0 h 3396"/>
                  <a:gd name="T60" fmla="*/ 1421 w 2347"/>
                  <a:gd name="T61" fmla="*/ 12 h 3396"/>
                  <a:gd name="T62" fmla="*/ 1493 w 2347"/>
                  <a:gd name="T63" fmla="*/ 71 h 3396"/>
                  <a:gd name="T64" fmla="*/ 1519 w 2347"/>
                  <a:gd name="T65" fmla="*/ 161 h 3396"/>
                  <a:gd name="T66" fmla="*/ 2021 w 2347"/>
                  <a:gd name="T67" fmla="*/ 241 h 3396"/>
                  <a:gd name="T68" fmla="*/ 2149 w 2347"/>
                  <a:gd name="T69" fmla="*/ 281 h 3396"/>
                  <a:gd name="T70" fmla="*/ 2253 w 2347"/>
                  <a:gd name="T71" fmla="*/ 362 h 3396"/>
                  <a:gd name="T72" fmla="*/ 2323 w 2347"/>
                  <a:gd name="T73" fmla="*/ 475 h 3396"/>
                  <a:gd name="T74" fmla="*/ 2347 w 2347"/>
                  <a:gd name="T75" fmla="*/ 609 h 3396"/>
                  <a:gd name="T76" fmla="*/ 2335 w 2347"/>
                  <a:gd name="T77" fmla="*/ 3115 h 3396"/>
                  <a:gd name="T78" fmla="*/ 2281 w 2347"/>
                  <a:gd name="T79" fmla="*/ 3236 h 3396"/>
                  <a:gd name="T80" fmla="*/ 2187 w 2347"/>
                  <a:gd name="T81" fmla="*/ 3329 h 3396"/>
                  <a:gd name="T82" fmla="*/ 2066 w 2347"/>
                  <a:gd name="T83" fmla="*/ 3384 h 3396"/>
                  <a:gd name="T84" fmla="*/ 373 w 2347"/>
                  <a:gd name="T85" fmla="*/ 3396 h 3396"/>
                  <a:gd name="T86" fmla="*/ 238 w 2347"/>
                  <a:gd name="T87" fmla="*/ 3370 h 3396"/>
                  <a:gd name="T88" fmla="*/ 125 w 2347"/>
                  <a:gd name="T89" fmla="*/ 3301 h 3396"/>
                  <a:gd name="T90" fmla="*/ 44 w 2347"/>
                  <a:gd name="T91" fmla="*/ 3198 h 3396"/>
                  <a:gd name="T92" fmla="*/ 3 w 2347"/>
                  <a:gd name="T93" fmla="*/ 3070 h 3396"/>
                  <a:gd name="T94" fmla="*/ 3 w 2347"/>
                  <a:gd name="T95" fmla="*/ 562 h 3396"/>
                  <a:gd name="T96" fmla="*/ 44 w 2347"/>
                  <a:gd name="T97" fmla="*/ 435 h 3396"/>
                  <a:gd name="T98" fmla="*/ 125 w 2347"/>
                  <a:gd name="T99" fmla="*/ 331 h 3396"/>
                  <a:gd name="T100" fmla="*/ 238 w 2347"/>
                  <a:gd name="T101" fmla="*/ 262 h 3396"/>
                  <a:gd name="T102" fmla="*/ 373 w 2347"/>
                  <a:gd name="T103" fmla="*/ 238 h 3396"/>
                  <a:gd name="T104" fmla="*/ 831 w 2347"/>
                  <a:gd name="T105" fmla="*/ 128 h 3396"/>
                  <a:gd name="T106" fmla="*/ 875 w 2347"/>
                  <a:gd name="T107" fmla="*/ 47 h 3396"/>
                  <a:gd name="T108" fmla="*/ 956 w 2347"/>
                  <a:gd name="T109" fmla="*/ 3 h 3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47" h="3396">
                    <a:moveTo>
                      <a:pt x="737" y="465"/>
                    </a:moveTo>
                    <a:lnTo>
                      <a:pt x="737" y="805"/>
                    </a:lnTo>
                    <a:lnTo>
                      <a:pt x="1610" y="805"/>
                    </a:lnTo>
                    <a:lnTo>
                      <a:pt x="1610" y="465"/>
                    </a:lnTo>
                    <a:lnTo>
                      <a:pt x="737" y="465"/>
                    </a:lnTo>
                    <a:close/>
                    <a:moveTo>
                      <a:pt x="373" y="449"/>
                    </a:moveTo>
                    <a:lnTo>
                      <a:pt x="341" y="453"/>
                    </a:lnTo>
                    <a:lnTo>
                      <a:pt x="311" y="462"/>
                    </a:lnTo>
                    <a:lnTo>
                      <a:pt x="283" y="477"/>
                    </a:lnTo>
                    <a:lnTo>
                      <a:pt x="260" y="496"/>
                    </a:lnTo>
                    <a:lnTo>
                      <a:pt x="241" y="520"/>
                    </a:lnTo>
                    <a:lnTo>
                      <a:pt x="226" y="547"/>
                    </a:lnTo>
                    <a:lnTo>
                      <a:pt x="217" y="577"/>
                    </a:lnTo>
                    <a:lnTo>
                      <a:pt x="213" y="609"/>
                    </a:lnTo>
                    <a:lnTo>
                      <a:pt x="213" y="3025"/>
                    </a:lnTo>
                    <a:lnTo>
                      <a:pt x="217" y="3056"/>
                    </a:lnTo>
                    <a:lnTo>
                      <a:pt x="226" y="3086"/>
                    </a:lnTo>
                    <a:lnTo>
                      <a:pt x="241" y="3113"/>
                    </a:lnTo>
                    <a:lnTo>
                      <a:pt x="260" y="3136"/>
                    </a:lnTo>
                    <a:lnTo>
                      <a:pt x="283" y="3155"/>
                    </a:lnTo>
                    <a:lnTo>
                      <a:pt x="311" y="3170"/>
                    </a:lnTo>
                    <a:lnTo>
                      <a:pt x="341" y="3180"/>
                    </a:lnTo>
                    <a:lnTo>
                      <a:pt x="373" y="3183"/>
                    </a:lnTo>
                    <a:lnTo>
                      <a:pt x="1974" y="3183"/>
                    </a:lnTo>
                    <a:lnTo>
                      <a:pt x="2006" y="3180"/>
                    </a:lnTo>
                    <a:lnTo>
                      <a:pt x="2036" y="3170"/>
                    </a:lnTo>
                    <a:lnTo>
                      <a:pt x="2064" y="3155"/>
                    </a:lnTo>
                    <a:lnTo>
                      <a:pt x="2087" y="3136"/>
                    </a:lnTo>
                    <a:lnTo>
                      <a:pt x="2107" y="3113"/>
                    </a:lnTo>
                    <a:lnTo>
                      <a:pt x="2122" y="3086"/>
                    </a:lnTo>
                    <a:lnTo>
                      <a:pt x="2131" y="3056"/>
                    </a:lnTo>
                    <a:lnTo>
                      <a:pt x="2134" y="3025"/>
                    </a:lnTo>
                    <a:lnTo>
                      <a:pt x="2134" y="609"/>
                    </a:lnTo>
                    <a:lnTo>
                      <a:pt x="2131" y="577"/>
                    </a:lnTo>
                    <a:lnTo>
                      <a:pt x="2122" y="547"/>
                    </a:lnTo>
                    <a:lnTo>
                      <a:pt x="2107" y="520"/>
                    </a:lnTo>
                    <a:lnTo>
                      <a:pt x="2087" y="496"/>
                    </a:lnTo>
                    <a:lnTo>
                      <a:pt x="2064" y="477"/>
                    </a:lnTo>
                    <a:lnTo>
                      <a:pt x="2036" y="462"/>
                    </a:lnTo>
                    <a:lnTo>
                      <a:pt x="2006" y="453"/>
                    </a:lnTo>
                    <a:lnTo>
                      <a:pt x="1974" y="449"/>
                    </a:lnTo>
                    <a:lnTo>
                      <a:pt x="1821" y="449"/>
                    </a:lnTo>
                    <a:lnTo>
                      <a:pt x="1821" y="829"/>
                    </a:lnTo>
                    <a:lnTo>
                      <a:pt x="1818" y="862"/>
                    </a:lnTo>
                    <a:lnTo>
                      <a:pt x="1809" y="894"/>
                    </a:lnTo>
                    <a:lnTo>
                      <a:pt x="1795" y="923"/>
                    </a:lnTo>
                    <a:lnTo>
                      <a:pt x="1777" y="948"/>
                    </a:lnTo>
                    <a:lnTo>
                      <a:pt x="1755" y="971"/>
                    </a:lnTo>
                    <a:lnTo>
                      <a:pt x="1729" y="989"/>
                    </a:lnTo>
                    <a:lnTo>
                      <a:pt x="1700" y="1003"/>
                    </a:lnTo>
                    <a:lnTo>
                      <a:pt x="1668" y="1011"/>
                    </a:lnTo>
                    <a:lnTo>
                      <a:pt x="1635" y="1014"/>
                    </a:lnTo>
                    <a:lnTo>
                      <a:pt x="712" y="1014"/>
                    </a:lnTo>
                    <a:lnTo>
                      <a:pt x="679" y="1011"/>
                    </a:lnTo>
                    <a:lnTo>
                      <a:pt x="647" y="1003"/>
                    </a:lnTo>
                    <a:lnTo>
                      <a:pt x="618" y="989"/>
                    </a:lnTo>
                    <a:lnTo>
                      <a:pt x="592" y="971"/>
                    </a:lnTo>
                    <a:lnTo>
                      <a:pt x="570" y="948"/>
                    </a:lnTo>
                    <a:lnTo>
                      <a:pt x="552" y="923"/>
                    </a:lnTo>
                    <a:lnTo>
                      <a:pt x="538" y="894"/>
                    </a:lnTo>
                    <a:lnTo>
                      <a:pt x="529" y="862"/>
                    </a:lnTo>
                    <a:lnTo>
                      <a:pt x="526" y="829"/>
                    </a:lnTo>
                    <a:lnTo>
                      <a:pt x="526" y="449"/>
                    </a:lnTo>
                    <a:lnTo>
                      <a:pt x="373" y="449"/>
                    </a:lnTo>
                    <a:close/>
                    <a:moveTo>
                      <a:pt x="1174" y="73"/>
                    </a:moveTo>
                    <a:lnTo>
                      <a:pt x="1152" y="75"/>
                    </a:lnTo>
                    <a:lnTo>
                      <a:pt x="1132" y="84"/>
                    </a:lnTo>
                    <a:lnTo>
                      <a:pt x="1116" y="96"/>
                    </a:lnTo>
                    <a:lnTo>
                      <a:pt x="1104" y="112"/>
                    </a:lnTo>
                    <a:lnTo>
                      <a:pt x="1096" y="131"/>
                    </a:lnTo>
                    <a:lnTo>
                      <a:pt x="1093" y="153"/>
                    </a:lnTo>
                    <a:lnTo>
                      <a:pt x="1096" y="174"/>
                    </a:lnTo>
                    <a:lnTo>
                      <a:pt x="1104" y="193"/>
                    </a:lnTo>
                    <a:lnTo>
                      <a:pt x="1116" y="209"/>
                    </a:lnTo>
                    <a:lnTo>
                      <a:pt x="1132" y="222"/>
                    </a:lnTo>
                    <a:lnTo>
                      <a:pt x="1152" y="230"/>
                    </a:lnTo>
                    <a:lnTo>
                      <a:pt x="1174" y="234"/>
                    </a:lnTo>
                    <a:lnTo>
                      <a:pt x="1195" y="230"/>
                    </a:lnTo>
                    <a:lnTo>
                      <a:pt x="1215" y="222"/>
                    </a:lnTo>
                    <a:lnTo>
                      <a:pt x="1231" y="209"/>
                    </a:lnTo>
                    <a:lnTo>
                      <a:pt x="1244" y="193"/>
                    </a:lnTo>
                    <a:lnTo>
                      <a:pt x="1251" y="174"/>
                    </a:lnTo>
                    <a:lnTo>
                      <a:pt x="1254" y="153"/>
                    </a:lnTo>
                    <a:lnTo>
                      <a:pt x="1251" y="131"/>
                    </a:lnTo>
                    <a:lnTo>
                      <a:pt x="1244" y="112"/>
                    </a:lnTo>
                    <a:lnTo>
                      <a:pt x="1231" y="96"/>
                    </a:lnTo>
                    <a:lnTo>
                      <a:pt x="1215" y="84"/>
                    </a:lnTo>
                    <a:lnTo>
                      <a:pt x="1195" y="75"/>
                    </a:lnTo>
                    <a:lnTo>
                      <a:pt x="1174" y="73"/>
                    </a:lnTo>
                    <a:close/>
                    <a:moveTo>
                      <a:pt x="989" y="0"/>
                    </a:moveTo>
                    <a:lnTo>
                      <a:pt x="1358" y="0"/>
                    </a:lnTo>
                    <a:lnTo>
                      <a:pt x="1390" y="3"/>
                    </a:lnTo>
                    <a:lnTo>
                      <a:pt x="1421" y="12"/>
                    </a:lnTo>
                    <a:lnTo>
                      <a:pt x="1449" y="27"/>
                    </a:lnTo>
                    <a:lnTo>
                      <a:pt x="1472" y="47"/>
                    </a:lnTo>
                    <a:lnTo>
                      <a:pt x="1493" y="71"/>
                    </a:lnTo>
                    <a:lnTo>
                      <a:pt x="1507" y="98"/>
                    </a:lnTo>
                    <a:lnTo>
                      <a:pt x="1516" y="128"/>
                    </a:lnTo>
                    <a:lnTo>
                      <a:pt x="1519" y="161"/>
                    </a:lnTo>
                    <a:lnTo>
                      <a:pt x="1519" y="238"/>
                    </a:lnTo>
                    <a:lnTo>
                      <a:pt x="1974" y="238"/>
                    </a:lnTo>
                    <a:lnTo>
                      <a:pt x="2021" y="241"/>
                    </a:lnTo>
                    <a:lnTo>
                      <a:pt x="2066" y="250"/>
                    </a:lnTo>
                    <a:lnTo>
                      <a:pt x="2109" y="262"/>
                    </a:lnTo>
                    <a:lnTo>
                      <a:pt x="2149" y="281"/>
                    </a:lnTo>
                    <a:lnTo>
                      <a:pt x="2187" y="304"/>
                    </a:lnTo>
                    <a:lnTo>
                      <a:pt x="2222" y="331"/>
                    </a:lnTo>
                    <a:lnTo>
                      <a:pt x="2253" y="362"/>
                    </a:lnTo>
                    <a:lnTo>
                      <a:pt x="2281" y="397"/>
                    </a:lnTo>
                    <a:lnTo>
                      <a:pt x="2303" y="435"/>
                    </a:lnTo>
                    <a:lnTo>
                      <a:pt x="2323" y="475"/>
                    </a:lnTo>
                    <a:lnTo>
                      <a:pt x="2336" y="518"/>
                    </a:lnTo>
                    <a:lnTo>
                      <a:pt x="2344" y="562"/>
                    </a:lnTo>
                    <a:lnTo>
                      <a:pt x="2347" y="609"/>
                    </a:lnTo>
                    <a:lnTo>
                      <a:pt x="2347" y="3025"/>
                    </a:lnTo>
                    <a:lnTo>
                      <a:pt x="2344" y="3070"/>
                    </a:lnTo>
                    <a:lnTo>
                      <a:pt x="2335" y="3115"/>
                    </a:lnTo>
                    <a:lnTo>
                      <a:pt x="2323" y="3159"/>
                    </a:lnTo>
                    <a:lnTo>
                      <a:pt x="2303" y="3198"/>
                    </a:lnTo>
                    <a:lnTo>
                      <a:pt x="2281" y="3236"/>
                    </a:lnTo>
                    <a:lnTo>
                      <a:pt x="2253" y="3270"/>
                    </a:lnTo>
                    <a:lnTo>
                      <a:pt x="2222" y="3301"/>
                    </a:lnTo>
                    <a:lnTo>
                      <a:pt x="2187" y="3329"/>
                    </a:lnTo>
                    <a:lnTo>
                      <a:pt x="2149" y="3352"/>
                    </a:lnTo>
                    <a:lnTo>
                      <a:pt x="2109" y="3370"/>
                    </a:lnTo>
                    <a:lnTo>
                      <a:pt x="2066" y="3384"/>
                    </a:lnTo>
                    <a:lnTo>
                      <a:pt x="2021" y="3393"/>
                    </a:lnTo>
                    <a:lnTo>
                      <a:pt x="1974" y="3396"/>
                    </a:lnTo>
                    <a:lnTo>
                      <a:pt x="373" y="3396"/>
                    </a:lnTo>
                    <a:lnTo>
                      <a:pt x="326" y="3393"/>
                    </a:lnTo>
                    <a:lnTo>
                      <a:pt x="281" y="3384"/>
                    </a:lnTo>
                    <a:lnTo>
                      <a:pt x="238" y="3370"/>
                    </a:lnTo>
                    <a:lnTo>
                      <a:pt x="198" y="3352"/>
                    </a:lnTo>
                    <a:lnTo>
                      <a:pt x="160" y="3329"/>
                    </a:lnTo>
                    <a:lnTo>
                      <a:pt x="125" y="3301"/>
                    </a:lnTo>
                    <a:lnTo>
                      <a:pt x="94" y="3270"/>
                    </a:lnTo>
                    <a:lnTo>
                      <a:pt x="66" y="3236"/>
                    </a:lnTo>
                    <a:lnTo>
                      <a:pt x="44" y="3198"/>
                    </a:lnTo>
                    <a:lnTo>
                      <a:pt x="25" y="3159"/>
                    </a:lnTo>
                    <a:lnTo>
                      <a:pt x="11" y="3115"/>
                    </a:lnTo>
                    <a:lnTo>
                      <a:pt x="3" y="3070"/>
                    </a:lnTo>
                    <a:lnTo>
                      <a:pt x="0" y="3025"/>
                    </a:lnTo>
                    <a:lnTo>
                      <a:pt x="0" y="609"/>
                    </a:lnTo>
                    <a:lnTo>
                      <a:pt x="3" y="562"/>
                    </a:lnTo>
                    <a:lnTo>
                      <a:pt x="11" y="518"/>
                    </a:lnTo>
                    <a:lnTo>
                      <a:pt x="25" y="475"/>
                    </a:lnTo>
                    <a:lnTo>
                      <a:pt x="44" y="435"/>
                    </a:lnTo>
                    <a:lnTo>
                      <a:pt x="66" y="397"/>
                    </a:lnTo>
                    <a:lnTo>
                      <a:pt x="94" y="362"/>
                    </a:lnTo>
                    <a:lnTo>
                      <a:pt x="125" y="331"/>
                    </a:lnTo>
                    <a:lnTo>
                      <a:pt x="160" y="304"/>
                    </a:lnTo>
                    <a:lnTo>
                      <a:pt x="198" y="281"/>
                    </a:lnTo>
                    <a:lnTo>
                      <a:pt x="238" y="262"/>
                    </a:lnTo>
                    <a:lnTo>
                      <a:pt x="281" y="250"/>
                    </a:lnTo>
                    <a:lnTo>
                      <a:pt x="326" y="241"/>
                    </a:lnTo>
                    <a:lnTo>
                      <a:pt x="373" y="238"/>
                    </a:lnTo>
                    <a:lnTo>
                      <a:pt x="828" y="238"/>
                    </a:lnTo>
                    <a:lnTo>
                      <a:pt x="828" y="161"/>
                    </a:lnTo>
                    <a:lnTo>
                      <a:pt x="831" y="128"/>
                    </a:lnTo>
                    <a:lnTo>
                      <a:pt x="840" y="98"/>
                    </a:lnTo>
                    <a:lnTo>
                      <a:pt x="855" y="71"/>
                    </a:lnTo>
                    <a:lnTo>
                      <a:pt x="875" y="47"/>
                    </a:lnTo>
                    <a:lnTo>
                      <a:pt x="898" y="27"/>
                    </a:lnTo>
                    <a:lnTo>
                      <a:pt x="926" y="12"/>
                    </a:lnTo>
                    <a:lnTo>
                      <a:pt x="956" y="3"/>
                    </a:lnTo>
                    <a:lnTo>
                      <a:pt x="98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92"/>
              <p:cNvSpPr>
                <a:spLocks noEditPoints="1"/>
              </p:cNvSpPr>
              <p:nvPr/>
            </p:nvSpPr>
            <p:spPr bwMode="auto">
              <a:xfrm>
                <a:off x="-1041401" y="2757488"/>
                <a:ext cx="96838" cy="79375"/>
              </a:xfrm>
              <a:custGeom>
                <a:avLst/>
                <a:gdLst>
                  <a:gd name="T0" fmla="*/ 75 w 546"/>
                  <a:gd name="T1" fmla="*/ 69 h 453"/>
                  <a:gd name="T2" fmla="*/ 60 w 546"/>
                  <a:gd name="T3" fmla="*/ 83 h 453"/>
                  <a:gd name="T4" fmla="*/ 58 w 546"/>
                  <a:gd name="T5" fmla="*/ 367 h 453"/>
                  <a:gd name="T6" fmla="*/ 66 w 546"/>
                  <a:gd name="T7" fmla="*/ 388 h 453"/>
                  <a:gd name="T8" fmla="*/ 86 w 546"/>
                  <a:gd name="T9" fmla="*/ 395 h 453"/>
                  <a:gd name="T10" fmla="*/ 345 w 546"/>
                  <a:gd name="T11" fmla="*/ 393 h 453"/>
                  <a:gd name="T12" fmla="*/ 361 w 546"/>
                  <a:gd name="T13" fmla="*/ 378 h 453"/>
                  <a:gd name="T14" fmla="*/ 363 w 546"/>
                  <a:gd name="T15" fmla="*/ 290 h 453"/>
                  <a:gd name="T16" fmla="*/ 292 w 546"/>
                  <a:gd name="T17" fmla="*/ 372 h 453"/>
                  <a:gd name="T18" fmla="*/ 265 w 546"/>
                  <a:gd name="T19" fmla="*/ 380 h 453"/>
                  <a:gd name="T20" fmla="*/ 249 w 546"/>
                  <a:gd name="T21" fmla="*/ 379 h 453"/>
                  <a:gd name="T22" fmla="*/ 225 w 546"/>
                  <a:gd name="T23" fmla="*/ 366 h 453"/>
                  <a:gd name="T24" fmla="*/ 91 w 546"/>
                  <a:gd name="T25" fmla="*/ 238 h 453"/>
                  <a:gd name="T26" fmla="*/ 84 w 546"/>
                  <a:gd name="T27" fmla="*/ 206 h 453"/>
                  <a:gd name="T28" fmla="*/ 98 w 546"/>
                  <a:gd name="T29" fmla="*/ 176 h 453"/>
                  <a:gd name="T30" fmla="*/ 127 w 546"/>
                  <a:gd name="T31" fmla="*/ 160 h 453"/>
                  <a:gd name="T32" fmla="*/ 159 w 546"/>
                  <a:gd name="T33" fmla="*/ 164 h 453"/>
                  <a:gd name="T34" fmla="*/ 218 w 546"/>
                  <a:gd name="T35" fmla="*/ 214 h 453"/>
                  <a:gd name="T36" fmla="*/ 248 w 546"/>
                  <a:gd name="T37" fmla="*/ 228 h 453"/>
                  <a:gd name="T38" fmla="*/ 279 w 546"/>
                  <a:gd name="T39" fmla="*/ 221 h 453"/>
                  <a:gd name="T40" fmla="*/ 363 w 546"/>
                  <a:gd name="T41" fmla="*/ 125 h 453"/>
                  <a:gd name="T42" fmla="*/ 361 w 546"/>
                  <a:gd name="T43" fmla="*/ 83 h 453"/>
                  <a:gd name="T44" fmla="*/ 345 w 546"/>
                  <a:gd name="T45" fmla="*/ 69 h 453"/>
                  <a:gd name="T46" fmla="*/ 86 w 546"/>
                  <a:gd name="T47" fmla="*/ 66 h 453"/>
                  <a:gd name="T48" fmla="*/ 513 w 546"/>
                  <a:gd name="T49" fmla="*/ 4 h 453"/>
                  <a:gd name="T50" fmla="*/ 539 w 546"/>
                  <a:gd name="T51" fmla="*/ 25 h 453"/>
                  <a:gd name="T52" fmla="*/ 546 w 546"/>
                  <a:gd name="T53" fmla="*/ 57 h 453"/>
                  <a:gd name="T54" fmla="*/ 533 w 546"/>
                  <a:gd name="T55" fmla="*/ 87 h 453"/>
                  <a:gd name="T56" fmla="*/ 421 w 546"/>
                  <a:gd name="T57" fmla="*/ 367 h 453"/>
                  <a:gd name="T58" fmla="*/ 409 w 546"/>
                  <a:gd name="T59" fmla="*/ 410 h 453"/>
                  <a:gd name="T60" fmla="*/ 378 w 546"/>
                  <a:gd name="T61" fmla="*/ 441 h 453"/>
                  <a:gd name="T62" fmla="*/ 335 w 546"/>
                  <a:gd name="T63" fmla="*/ 453 h 453"/>
                  <a:gd name="T64" fmla="*/ 63 w 546"/>
                  <a:gd name="T65" fmla="*/ 449 h 453"/>
                  <a:gd name="T66" fmla="*/ 26 w 546"/>
                  <a:gd name="T67" fmla="*/ 428 h 453"/>
                  <a:gd name="T68" fmla="*/ 3 w 546"/>
                  <a:gd name="T69" fmla="*/ 390 h 453"/>
                  <a:gd name="T70" fmla="*/ 0 w 546"/>
                  <a:gd name="T71" fmla="*/ 95 h 453"/>
                  <a:gd name="T72" fmla="*/ 12 w 546"/>
                  <a:gd name="T73" fmla="*/ 52 h 453"/>
                  <a:gd name="T74" fmla="*/ 43 w 546"/>
                  <a:gd name="T75" fmla="*/ 21 h 453"/>
                  <a:gd name="T76" fmla="*/ 86 w 546"/>
                  <a:gd name="T77" fmla="*/ 9 h 453"/>
                  <a:gd name="T78" fmla="*/ 356 w 546"/>
                  <a:gd name="T79" fmla="*/ 11 h 453"/>
                  <a:gd name="T80" fmla="*/ 391 w 546"/>
                  <a:gd name="T81" fmla="*/ 30 h 453"/>
                  <a:gd name="T82" fmla="*/ 415 w 546"/>
                  <a:gd name="T83" fmla="*/ 63 h 453"/>
                  <a:gd name="T84" fmla="*/ 465 w 546"/>
                  <a:gd name="T85" fmla="*/ 8 h 453"/>
                  <a:gd name="T86" fmla="*/ 497 w 546"/>
                  <a:gd name="T87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53">
                    <a:moveTo>
                      <a:pt x="86" y="66"/>
                    </a:moveTo>
                    <a:lnTo>
                      <a:pt x="75" y="69"/>
                    </a:lnTo>
                    <a:lnTo>
                      <a:pt x="66" y="75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8" y="367"/>
                    </a:lnTo>
                    <a:lnTo>
                      <a:pt x="60" y="378"/>
                    </a:lnTo>
                    <a:lnTo>
                      <a:pt x="66" y="388"/>
                    </a:lnTo>
                    <a:lnTo>
                      <a:pt x="75" y="393"/>
                    </a:lnTo>
                    <a:lnTo>
                      <a:pt x="86" y="395"/>
                    </a:lnTo>
                    <a:lnTo>
                      <a:pt x="335" y="395"/>
                    </a:lnTo>
                    <a:lnTo>
                      <a:pt x="345" y="393"/>
                    </a:lnTo>
                    <a:lnTo>
                      <a:pt x="355" y="388"/>
                    </a:lnTo>
                    <a:lnTo>
                      <a:pt x="361" y="378"/>
                    </a:lnTo>
                    <a:lnTo>
                      <a:pt x="363" y="367"/>
                    </a:lnTo>
                    <a:lnTo>
                      <a:pt x="363" y="290"/>
                    </a:lnTo>
                    <a:lnTo>
                      <a:pt x="302" y="362"/>
                    </a:lnTo>
                    <a:lnTo>
                      <a:pt x="292" y="372"/>
                    </a:lnTo>
                    <a:lnTo>
                      <a:pt x="279" y="378"/>
                    </a:lnTo>
                    <a:lnTo>
                      <a:pt x="265" y="380"/>
                    </a:lnTo>
                    <a:lnTo>
                      <a:pt x="262" y="380"/>
                    </a:lnTo>
                    <a:lnTo>
                      <a:pt x="249" y="379"/>
                    </a:lnTo>
                    <a:lnTo>
                      <a:pt x="236" y="374"/>
                    </a:lnTo>
                    <a:lnTo>
                      <a:pt x="225" y="366"/>
                    </a:lnTo>
                    <a:lnTo>
                      <a:pt x="101" y="252"/>
                    </a:lnTo>
                    <a:lnTo>
                      <a:pt x="91" y="238"/>
                    </a:lnTo>
                    <a:lnTo>
                      <a:pt x="85" y="223"/>
                    </a:lnTo>
                    <a:lnTo>
                      <a:pt x="84" y="206"/>
                    </a:lnTo>
                    <a:lnTo>
                      <a:pt x="89" y="191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60"/>
                    </a:lnTo>
                    <a:lnTo>
                      <a:pt x="143" y="160"/>
                    </a:lnTo>
                    <a:lnTo>
                      <a:pt x="159" y="164"/>
                    </a:lnTo>
                    <a:lnTo>
                      <a:pt x="173" y="174"/>
                    </a:lnTo>
                    <a:lnTo>
                      <a:pt x="218" y="214"/>
                    </a:lnTo>
                    <a:lnTo>
                      <a:pt x="232" y="224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1"/>
                    </a:lnTo>
                    <a:lnTo>
                      <a:pt x="292" y="210"/>
                    </a:lnTo>
                    <a:lnTo>
                      <a:pt x="363" y="125"/>
                    </a:lnTo>
                    <a:lnTo>
                      <a:pt x="363" y="95"/>
                    </a:lnTo>
                    <a:lnTo>
                      <a:pt x="361" y="83"/>
                    </a:lnTo>
                    <a:lnTo>
                      <a:pt x="355" y="75"/>
                    </a:lnTo>
                    <a:lnTo>
                      <a:pt x="345" y="69"/>
                    </a:lnTo>
                    <a:lnTo>
                      <a:pt x="335" y="66"/>
                    </a:lnTo>
                    <a:lnTo>
                      <a:pt x="86" y="66"/>
                    </a:lnTo>
                    <a:close/>
                    <a:moveTo>
                      <a:pt x="497" y="0"/>
                    </a:moveTo>
                    <a:lnTo>
                      <a:pt x="513" y="4"/>
                    </a:lnTo>
                    <a:lnTo>
                      <a:pt x="527" y="12"/>
                    </a:lnTo>
                    <a:lnTo>
                      <a:pt x="539" y="25"/>
                    </a:lnTo>
                    <a:lnTo>
                      <a:pt x="545" y="41"/>
                    </a:lnTo>
                    <a:lnTo>
                      <a:pt x="546" y="57"/>
                    </a:lnTo>
                    <a:lnTo>
                      <a:pt x="543" y="73"/>
                    </a:lnTo>
                    <a:lnTo>
                      <a:pt x="533" y="87"/>
                    </a:lnTo>
                    <a:lnTo>
                      <a:pt x="421" y="221"/>
                    </a:lnTo>
                    <a:lnTo>
                      <a:pt x="421" y="367"/>
                    </a:lnTo>
                    <a:lnTo>
                      <a:pt x="418" y="390"/>
                    </a:lnTo>
                    <a:lnTo>
                      <a:pt x="409" y="410"/>
                    </a:lnTo>
                    <a:lnTo>
                      <a:pt x="396" y="428"/>
                    </a:lnTo>
                    <a:lnTo>
                      <a:pt x="378" y="441"/>
                    </a:lnTo>
                    <a:lnTo>
                      <a:pt x="357" y="449"/>
                    </a:lnTo>
                    <a:lnTo>
                      <a:pt x="335" y="453"/>
                    </a:lnTo>
                    <a:lnTo>
                      <a:pt x="86" y="453"/>
                    </a:lnTo>
                    <a:lnTo>
                      <a:pt x="63" y="449"/>
                    </a:lnTo>
                    <a:lnTo>
                      <a:pt x="43" y="441"/>
                    </a:lnTo>
                    <a:lnTo>
                      <a:pt x="26" y="428"/>
                    </a:lnTo>
                    <a:lnTo>
                      <a:pt x="12" y="410"/>
                    </a:lnTo>
                    <a:lnTo>
                      <a:pt x="3" y="390"/>
                    </a:lnTo>
                    <a:lnTo>
                      <a:pt x="0" y="367"/>
                    </a:lnTo>
                    <a:lnTo>
                      <a:pt x="0" y="95"/>
                    </a:lnTo>
                    <a:lnTo>
                      <a:pt x="3" y="72"/>
                    </a:lnTo>
                    <a:lnTo>
                      <a:pt x="12" y="52"/>
                    </a:lnTo>
                    <a:lnTo>
                      <a:pt x="26" y="33"/>
                    </a:lnTo>
                    <a:lnTo>
                      <a:pt x="43" y="21"/>
                    </a:lnTo>
                    <a:lnTo>
                      <a:pt x="63" y="12"/>
                    </a:lnTo>
                    <a:lnTo>
                      <a:pt x="86" y="9"/>
                    </a:lnTo>
                    <a:lnTo>
                      <a:pt x="335" y="9"/>
                    </a:lnTo>
                    <a:lnTo>
                      <a:pt x="356" y="11"/>
                    </a:lnTo>
                    <a:lnTo>
                      <a:pt x="375" y="19"/>
                    </a:lnTo>
                    <a:lnTo>
                      <a:pt x="391" y="30"/>
                    </a:lnTo>
                    <a:lnTo>
                      <a:pt x="405" y="45"/>
                    </a:lnTo>
                    <a:lnTo>
                      <a:pt x="415" y="63"/>
                    </a:lnTo>
                    <a:lnTo>
                      <a:pt x="452" y="20"/>
                    </a:lnTo>
                    <a:lnTo>
                      <a:pt x="465" y="8"/>
                    </a:lnTo>
                    <a:lnTo>
                      <a:pt x="480" y="2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93"/>
              <p:cNvSpPr>
                <a:spLocks noEditPoints="1"/>
              </p:cNvSpPr>
              <p:nvPr/>
            </p:nvSpPr>
            <p:spPr bwMode="auto">
              <a:xfrm>
                <a:off x="-1041401" y="2859088"/>
                <a:ext cx="96838" cy="82550"/>
              </a:xfrm>
              <a:custGeom>
                <a:avLst/>
                <a:gdLst>
                  <a:gd name="T0" fmla="*/ 75 w 546"/>
                  <a:gd name="T1" fmla="*/ 80 h 465"/>
                  <a:gd name="T2" fmla="*/ 60 w 546"/>
                  <a:gd name="T3" fmla="*/ 96 h 465"/>
                  <a:gd name="T4" fmla="*/ 58 w 546"/>
                  <a:gd name="T5" fmla="*/ 379 h 465"/>
                  <a:gd name="T6" fmla="*/ 66 w 546"/>
                  <a:gd name="T7" fmla="*/ 399 h 465"/>
                  <a:gd name="T8" fmla="*/ 86 w 546"/>
                  <a:gd name="T9" fmla="*/ 407 h 465"/>
                  <a:gd name="T10" fmla="*/ 345 w 546"/>
                  <a:gd name="T11" fmla="*/ 405 h 465"/>
                  <a:gd name="T12" fmla="*/ 361 w 546"/>
                  <a:gd name="T13" fmla="*/ 390 h 465"/>
                  <a:gd name="T14" fmla="*/ 363 w 546"/>
                  <a:gd name="T15" fmla="*/ 289 h 465"/>
                  <a:gd name="T16" fmla="*/ 292 w 546"/>
                  <a:gd name="T17" fmla="*/ 370 h 465"/>
                  <a:gd name="T18" fmla="*/ 265 w 546"/>
                  <a:gd name="T19" fmla="*/ 380 h 465"/>
                  <a:gd name="T20" fmla="*/ 249 w 546"/>
                  <a:gd name="T21" fmla="*/ 378 h 465"/>
                  <a:gd name="T22" fmla="*/ 225 w 546"/>
                  <a:gd name="T23" fmla="*/ 366 h 465"/>
                  <a:gd name="T24" fmla="*/ 91 w 546"/>
                  <a:gd name="T25" fmla="*/ 237 h 465"/>
                  <a:gd name="T26" fmla="*/ 84 w 546"/>
                  <a:gd name="T27" fmla="*/ 205 h 465"/>
                  <a:gd name="T28" fmla="*/ 98 w 546"/>
                  <a:gd name="T29" fmla="*/ 176 h 465"/>
                  <a:gd name="T30" fmla="*/ 127 w 546"/>
                  <a:gd name="T31" fmla="*/ 160 h 465"/>
                  <a:gd name="T32" fmla="*/ 159 w 546"/>
                  <a:gd name="T33" fmla="*/ 164 h 465"/>
                  <a:gd name="T34" fmla="*/ 218 w 546"/>
                  <a:gd name="T35" fmla="*/ 214 h 465"/>
                  <a:gd name="T36" fmla="*/ 248 w 546"/>
                  <a:gd name="T37" fmla="*/ 228 h 465"/>
                  <a:gd name="T38" fmla="*/ 279 w 546"/>
                  <a:gd name="T39" fmla="*/ 220 h 465"/>
                  <a:gd name="T40" fmla="*/ 363 w 546"/>
                  <a:gd name="T41" fmla="*/ 123 h 465"/>
                  <a:gd name="T42" fmla="*/ 361 w 546"/>
                  <a:gd name="T43" fmla="*/ 96 h 465"/>
                  <a:gd name="T44" fmla="*/ 345 w 546"/>
                  <a:gd name="T45" fmla="*/ 80 h 465"/>
                  <a:gd name="T46" fmla="*/ 86 w 546"/>
                  <a:gd name="T47" fmla="*/ 78 h 465"/>
                  <a:gd name="T48" fmla="*/ 513 w 546"/>
                  <a:gd name="T49" fmla="*/ 3 h 465"/>
                  <a:gd name="T50" fmla="*/ 539 w 546"/>
                  <a:gd name="T51" fmla="*/ 25 h 465"/>
                  <a:gd name="T52" fmla="*/ 546 w 546"/>
                  <a:gd name="T53" fmla="*/ 55 h 465"/>
                  <a:gd name="T54" fmla="*/ 533 w 546"/>
                  <a:gd name="T55" fmla="*/ 86 h 465"/>
                  <a:gd name="T56" fmla="*/ 421 w 546"/>
                  <a:gd name="T57" fmla="*/ 379 h 465"/>
                  <a:gd name="T58" fmla="*/ 409 w 546"/>
                  <a:gd name="T59" fmla="*/ 422 h 465"/>
                  <a:gd name="T60" fmla="*/ 378 w 546"/>
                  <a:gd name="T61" fmla="*/ 453 h 465"/>
                  <a:gd name="T62" fmla="*/ 335 w 546"/>
                  <a:gd name="T63" fmla="*/ 465 h 465"/>
                  <a:gd name="T64" fmla="*/ 63 w 546"/>
                  <a:gd name="T65" fmla="*/ 462 h 465"/>
                  <a:gd name="T66" fmla="*/ 26 w 546"/>
                  <a:gd name="T67" fmla="*/ 439 h 465"/>
                  <a:gd name="T68" fmla="*/ 3 w 546"/>
                  <a:gd name="T69" fmla="*/ 402 h 465"/>
                  <a:gd name="T70" fmla="*/ 0 w 546"/>
                  <a:gd name="T71" fmla="*/ 106 h 465"/>
                  <a:gd name="T72" fmla="*/ 12 w 546"/>
                  <a:gd name="T73" fmla="*/ 63 h 465"/>
                  <a:gd name="T74" fmla="*/ 43 w 546"/>
                  <a:gd name="T75" fmla="*/ 32 h 465"/>
                  <a:gd name="T76" fmla="*/ 86 w 546"/>
                  <a:gd name="T77" fmla="*/ 20 h 465"/>
                  <a:gd name="T78" fmla="*/ 354 w 546"/>
                  <a:gd name="T79" fmla="*/ 22 h 465"/>
                  <a:gd name="T80" fmla="*/ 387 w 546"/>
                  <a:gd name="T81" fmla="*/ 39 h 465"/>
                  <a:gd name="T82" fmla="*/ 410 w 546"/>
                  <a:gd name="T83" fmla="*/ 67 h 465"/>
                  <a:gd name="T84" fmla="*/ 465 w 546"/>
                  <a:gd name="T85" fmla="*/ 7 h 465"/>
                  <a:gd name="T86" fmla="*/ 497 w 546"/>
                  <a:gd name="T87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65">
                    <a:moveTo>
                      <a:pt x="86" y="78"/>
                    </a:moveTo>
                    <a:lnTo>
                      <a:pt x="75" y="80"/>
                    </a:lnTo>
                    <a:lnTo>
                      <a:pt x="66" y="86"/>
                    </a:lnTo>
                    <a:lnTo>
                      <a:pt x="60" y="96"/>
                    </a:lnTo>
                    <a:lnTo>
                      <a:pt x="58" y="106"/>
                    </a:lnTo>
                    <a:lnTo>
                      <a:pt x="58" y="379"/>
                    </a:lnTo>
                    <a:lnTo>
                      <a:pt x="60" y="390"/>
                    </a:lnTo>
                    <a:lnTo>
                      <a:pt x="66" y="399"/>
                    </a:lnTo>
                    <a:lnTo>
                      <a:pt x="75" y="405"/>
                    </a:lnTo>
                    <a:lnTo>
                      <a:pt x="86" y="407"/>
                    </a:lnTo>
                    <a:lnTo>
                      <a:pt x="335" y="407"/>
                    </a:lnTo>
                    <a:lnTo>
                      <a:pt x="345" y="405"/>
                    </a:lnTo>
                    <a:lnTo>
                      <a:pt x="355" y="399"/>
                    </a:lnTo>
                    <a:lnTo>
                      <a:pt x="361" y="390"/>
                    </a:lnTo>
                    <a:lnTo>
                      <a:pt x="363" y="379"/>
                    </a:lnTo>
                    <a:lnTo>
                      <a:pt x="363" y="289"/>
                    </a:lnTo>
                    <a:lnTo>
                      <a:pt x="302" y="361"/>
                    </a:lnTo>
                    <a:lnTo>
                      <a:pt x="292" y="370"/>
                    </a:lnTo>
                    <a:lnTo>
                      <a:pt x="279" y="377"/>
                    </a:lnTo>
                    <a:lnTo>
                      <a:pt x="265" y="380"/>
                    </a:lnTo>
                    <a:lnTo>
                      <a:pt x="262" y="380"/>
                    </a:lnTo>
                    <a:lnTo>
                      <a:pt x="249" y="378"/>
                    </a:lnTo>
                    <a:lnTo>
                      <a:pt x="236" y="373"/>
                    </a:lnTo>
                    <a:lnTo>
                      <a:pt x="225" y="366"/>
                    </a:lnTo>
                    <a:lnTo>
                      <a:pt x="101" y="251"/>
                    </a:lnTo>
                    <a:lnTo>
                      <a:pt x="91" y="237"/>
                    </a:lnTo>
                    <a:lnTo>
                      <a:pt x="85" y="221"/>
                    </a:lnTo>
                    <a:lnTo>
                      <a:pt x="84" y="205"/>
                    </a:lnTo>
                    <a:lnTo>
                      <a:pt x="89" y="189"/>
                    </a:lnTo>
                    <a:lnTo>
                      <a:pt x="98" y="176"/>
                    </a:lnTo>
                    <a:lnTo>
                      <a:pt x="112" y="165"/>
                    </a:lnTo>
                    <a:lnTo>
                      <a:pt x="127" y="160"/>
                    </a:lnTo>
                    <a:lnTo>
                      <a:pt x="143" y="159"/>
                    </a:lnTo>
                    <a:lnTo>
                      <a:pt x="159" y="164"/>
                    </a:lnTo>
                    <a:lnTo>
                      <a:pt x="173" y="173"/>
                    </a:lnTo>
                    <a:lnTo>
                      <a:pt x="218" y="214"/>
                    </a:lnTo>
                    <a:lnTo>
                      <a:pt x="232" y="223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0"/>
                    </a:lnTo>
                    <a:lnTo>
                      <a:pt x="292" y="210"/>
                    </a:lnTo>
                    <a:lnTo>
                      <a:pt x="363" y="123"/>
                    </a:lnTo>
                    <a:lnTo>
                      <a:pt x="363" y="106"/>
                    </a:lnTo>
                    <a:lnTo>
                      <a:pt x="361" y="96"/>
                    </a:lnTo>
                    <a:lnTo>
                      <a:pt x="355" y="86"/>
                    </a:lnTo>
                    <a:lnTo>
                      <a:pt x="345" y="80"/>
                    </a:lnTo>
                    <a:lnTo>
                      <a:pt x="335" y="78"/>
                    </a:lnTo>
                    <a:lnTo>
                      <a:pt x="86" y="78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2"/>
                    </a:lnTo>
                    <a:lnTo>
                      <a:pt x="539" y="25"/>
                    </a:lnTo>
                    <a:lnTo>
                      <a:pt x="545" y="39"/>
                    </a:lnTo>
                    <a:lnTo>
                      <a:pt x="546" y="55"/>
                    </a:lnTo>
                    <a:lnTo>
                      <a:pt x="543" y="72"/>
                    </a:lnTo>
                    <a:lnTo>
                      <a:pt x="533" y="86"/>
                    </a:lnTo>
                    <a:lnTo>
                      <a:pt x="421" y="221"/>
                    </a:lnTo>
                    <a:lnTo>
                      <a:pt x="421" y="379"/>
                    </a:lnTo>
                    <a:lnTo>
                      <a:pt x="418" y="402"/>
                    </a:lnTo>
                    <a:lnTo>
                      <a:pt x="409" y="422"/>
                    </a:lnTo>
                    <a:lnTo>
                      <a:pt x="396" y="439"/>
                    </a:lnTo>
                    <a:lnTo>
                      <a:pt x="378" y="453"/>
                    </a:lnTo>
                    <a:lnTo>
                      <a:pt x="357" y="462"/>
                    </a:lnTo>
                    <a:lnTo>
                      <a:pt x="335" y="465"/>
                    </a:lnTo>
                    <a:lnTo>
                      <a:pt x="86" y="465"/>
                    </a:lnTo>
                    <a:lnTo>
                      <a:pt x="63" y="462"/>
                    </a:lnTo>
                    <a:lnTo>
                      <a:pt x="43" y="453"/>
                    </a:lnTo>
                    <a:lnTo>
                      <a:pt x="26" y="439"/>
                    </a:lnTo>
                    <a:lnTo>
                      <a:pt x="12" y="422"/>
                    </a:lnTo>
                    <a:lnTo>
                      <a:pt x="3" y="402"/>
                    </a:lnTo>
                    <a:lnTo>
                      <a:pt x="0" y="379"/>
                    </a:lnTo>
                    <a:lnTo>
                      <a:pt x="0" y="106"/>
                    </a:lnTo>
                    <a:lnTo>
                      <a:pt x="3" y="84"/>
                    </a:lnTo>
                    <a:lnTo>
                      <a:pt x="12" y="63"/>
                    </a:lnTo>
                    <a:lnTo>
                      <a:pt x="26" y="46"/>
                    </a:lnTo>
                    <a:lnTo>
                      <a:pt x="43" y="32"/>
                    </a:lnTo>
                    <a:lnTo>
                      <a:pt x="63" y="23"/>
                    </a:lnTo>
                    <a:lnTo>
                      <a:pt x="86" y="20"/>
                    </a:lnTo>
                    <a:lnTo>
                      <a:pt x="335" y="20"/>
                    </a:lnTo>
                    <a:lnTo>
                      <a:pt x="354" y="22"/>
                    </a:lnTo>
                    <a:lnTo>
                      <a:pt x="372" y="29"/>
                    </a:lnTo>
                    <a:lnTo>
                      <a:pt x="387" y="39"/>
                    </a:lnTo>
                    <a:lnTo>
                      <a:pt x="401" y="52"/>
                    </a:lnTo>
                    <a:lnTo>
                      <a:pt x="410" y="67"/>
                    </a:lnTo>
                    <a:lnTo>
                      <a:pt x="452" y="18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94"/>
              <p:cNvSpPr>
                <a:spLocks noEditPoints="1"/>
              </p:cNvSpPr>
              <p:nvPr/>
            </p:nvSpPr>
            <p:spPr bwMode="auto">
              <a:xfrm>
                <a:off x="-1041401" y="2962275"/>
                <a:ext cx="96838" cy="82550"/>
              </a:xfrm>
              <a:custGeom>
                <a:avLst/>
                <a:gdLst>
                  <a:gd name="T0" fmla="*/ 75 w 546"/>
                  <a:gd name="T1" fmla="*/ 85 h 470"/>
                  <a:gd name="T2" fmla="*/ 60 w 546"/>
                  <a:gd name="T3" fmla="*/ 101 h 470"/>
                  <a:gd name="T4" fmla="*/ 58 w 546"/>
                  <a:gd name="T5" fmla="*/ 384 h 470"/>
                  <a:gd name="T6" fmla="*/ 66 w 546"/>
                  <a:gd name="T7" fmla="*/ 404 h 470"/>
                  <a:gd name="T8" fmla="*/ 86 w 546"/>
                  <a:gd name="T9" fmla="*/ 412 h 470"/>
                  <a:gd name="T10" fmla="*/ 345 w 546"/>
                  <a:gd name="T11" fmla="*/ 410 h 470"/>
                  <a:gd name="T12" fmla="*/ 361 w 546"/>
                  <a:gd name="T13" fmla="*/ 395 h 470"/>
                  <a:gd name="T14" fmla="*/ 363 w 546"/>
                  <a:gd name="T15" fmla="*/ 289 h 470"/>
                  <a:gd name="T16" fmla="*/ 292 w 546"/>
                  <a:gd name="T17" fmla="*/ 371 h 470"/>
                  <a:gd name="T18" fmla="*/ 265 w 546"/>
                  <a:gd name="T19" fmla="*/ 379 h 470"/>
                  <a:gd name="T20" fmla="*/ 262 w 546"/>
                  <a:gd name="T21" fmla="*/ 381 h 470"/>
                  <a:gd name="T22" fmla="*/ 236 w 546"/>
                  <a:gd name="T23" fmla="*/ 373 h 470"/>
                  <a:gd name="T24" fmla="*/ 101 w 546"/>
                  <a:gd name="T25" fmla="*/ 251 h 470"/>
                  <a:gd name="T26" fmla="*/ 85 w 546"/>
                  <a:gd name="T27" fmla="*/ 222 h 470"/>
                  <a:gd name="T28" fmla="*/ 89 w 546"/>
                  <a:gd name="T29" fmla="*/ 190 h 470"/>
                  <a:gd name="T30" fmla="*/ 112 w 546"/>
                  <a:gd name="T31" fmla="*/ 166 h 470"/>
                  <a:gd name="T32" fmla="*/ 143 w 546"/>
                  <a:gd name="T33" fmla="*/ 159 h 470"/>
                  <a:gd name="T34" fmla="*/ 173 w 546"/>
                  <a:gd name="T35" fmla="*/ 173 h 470"/>
                  <a:gd name="T36" fmla="*/ 232 w 546"/>
                  <a:gd name="T37" fmla="*/ 223 h 470"/>
                  <a:gd name="T38" fmla="*/ 264 w 546"/>
                  <a:gd name="T39" fmla="*/ 226 h 470"/>
                  <a:gd name="T40" fmla="*/ 292 w 546"/>
                  <a:gd name="T41" fmla="*/ 209 h 470"/>
                  <a:gd name="T42" fmla="*/ 363 w 546"/>
                  <a:gd name="T43" fmla="*/ 111 h 470"/>
                  <a:gd name="T44" fmla="*/ 355 w 546"/>
                  <a:gd name="T45" fmla="*/ 91 h 470"/>
                  <a:gd name="T46" fmla="*/ 335 w 546"/>
                  <a:gd name="T47" fmla="*/ 83 h 470"/>
                  <a:gd name="T48" fmla="*/ 497 w 546"/>
                  <a:gd name="T49" fmla="*/ 0 h 470"/>
                  <a:gd name="T50" fmla="*/ 527 w 546"/>
                  <a:gd name="T51" fmla="*/ 11 h 470"/>
                  <a:gd name="T52" fmla="*/ 545 w 546"/>
                  <a:gd name="T53" fmla="*/ 40 h 470"/>
                  <a:gd name="T54" fmla="*/ 543 w 546"/>
                  <a:gd name="T55" fmla="*/ 72 h 470"/>
                  <a:gd name="T56" fmla="*/ 421 w 546"/>
                  <a:gd name="T57" fmla="*/ 221 h 470"/>
                  <a:gd name="T58" fmla="*/ 418 w 546"/>
                  <a:gd name="T59" fmla="*/ 406 h 470"/>
                  <a:gd name="T60" fmla="*/ 396 w 546"/>
                  <a:gd name="T61" fmla="*/ 444 h 470"/>
                  <a:gd name="T62" fmla="*/ 357 w 546"/>
                  <a:gd name="T63" fmla="*/ 467 h 470"/>
                  <a:gd name="T64" fmla="*/ 86 w 546"/>
                  <a:gd name="T65" fmla="*/ 470 h 470"/>
                  <a:gd name="T66" fmla="*/ 43 w 546"/>
                  <a:gd name="T67" fmla="*/ 458 h 470"/>
                  <a:gd name="T68" fmla="*/ 12 w 546"/>
                  <a:gd name="T69" fmla="*/ 427 h 470"/>
                  <a:gd name="T70" fmla="*/ 0 w 546"/>
                  <a:gd name="T71" fmla="*/ 384 h 470"/>
                  <a:gd name="T72" fmla="*/ 3 w 546"/>
                  <a:gd name="T73" fmla="*/ 89 h 470"/>
                  <a:gd name="T74" fmla="*/ 26 w 546"/>
                  <a:gd name="T75" fmla="*/ 51 h 470"/>
                  <a:gd name="T76" fmla="*/ 63 w 546"/>
                  <a:gd name="T77" fmla="*/ 28 h 470"/>
                  <a:gd name="T78" fmla="*/ 335 w 546"/>
                  <a:gd name="T79" fmla="*/ 25 h 470"/>
                  <a:gd name="T80" fmla="*/ 378 w 546"/>
                  <a:gd name="T81" fmla="*/ 38 h 470"/>
                  <a:gd name="T82" fmla="*/ 409 w 546"/>
                  <a:gd name="T83" fmla="*/ 70 h 470"/>
                  <a:gd name="T84" fmla="*/ 465 w 546"/>
                  <a:gd name="T85" fmla="*/ 7 h 470"/>
                  <a:gd name="T86" fmla="*/ 497 w 546"/>
                  <a:gd name="T87" fmla="*/ 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70">
                    <a:moveTo>
                      <a:pt x="86" y="83"/>
                    </a:moveTo>
                    <a:lnTo>
                      <a:pt x="75" y="85"/>
                    </a:lnTo>
                    <a:lnTo>
                      <a:pt x="66" y="91"/>
                    </a:lnTo>
                    <a:lnTo>
                      <a:pt x="60" y="101"/>
                    </a:lnTo>
                    <a:lnTo>
                      <a:pt x="58" y="111"/>
                    </a:lnTo>
                    <a:lnTo>
                      <a:pt x="58" y="384"/>
                    </a:lnTo>
                    <a:lnTo>
                      <a:pt x="60" y="395"/>
                    </a:lnTo>
                    <a:lnTo>
                      <a:pt x="66" y="404"/>
                    </a:lnTo>
                    <a:lnTo>
                      <a:pt x="75" y="410"/>
                    </a:lnTo>
                    <a:lnTo>
                      <a:pt x="86" y="412"/>
                    </a:lnTo>
                    <a:lnTo>
                      <a:pt x="335" y="412"/>
                    </a:lnTo>
                    <a:lnTo>
                      <a:pt x="345" y="410"/>
                    </a:lnTo>
                    <a:lnTo>
                      <a:pt x="355" y="404"/>
                    </a:lnTo>
                    <a:lnTo>
                      <a:pt x="361" y="395"/>
                    </a:lnTo>
                    <a:lnTo>
                      <a:pt x="363" y="384"/>
                    </a:lnTo>
                    <a:lnTo>
                      <a:pt x="363" y="289"/>
                    </a:lnTo>
                    <a:lnTo>
                      <a:pt x="302" y="361"/>
                    </a:lnTo>
                    <a:lnTo>
                      <a:pt x="292" y="371"/>
                    </a:lnTo>
                    <a:lnTo>
                      <a:pt x="279" y="377"/>
                    </a:lnTo>
                    <a:lnTo>
                      <a:pt x="265" y="379"/>
                    </a:lnTo>
                    <a:lnTo>
                      <a:pt x="264" y="379"/>
                    </a:lnTo>
                    <a:lnTo>
                      <a:pt x="262" y="381"/>
                    </a:lnTo>
                    <a:lnTo>
                      <a:pt x="249" y="378"/>
                    </a:lnTo>
                    <a:lnTo>
                      <a:pt x="236" y="373"/>
                    </a:lnTo>
                    <a:lnTo>
                      <a:pt x="225" y="366"/>
                    </a:lnTo>
                    <a:lnTo>
                      <a:pt x="101" y="251"/>
                    </a:lnTo>
                    <a:lnTo>
                      <a:pt x="91" y="237"/>
                    </a:lnTo>
                    <a:lnTo>
                      <a:pt x="85" y="222"/>
                    </a:lnTo>
                    <a:lnTo>
                      <a:pt x="84" y="206"/>
                    </a:lnTo>
                    <a:lnTo>
                      <a:pt x="89" y="190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59"/>
                    </a:lnTo>
                    <a:lnTo>
                      <a:pt x="143" y="159"/>
                    </a:lnTo>
                    <a:lnTo>
                      <a:pt x="159" y="164"/>
                    </a:lnTo>
                    <a:lnTo>
                      <a:pt x="173" y="173"/>
                    </a:lnTo>
                    <a:lnTo>
                      <a:pt x="218" y="214"/>
                    </a:lnTo>
                    <a:lnTo>
                      <a:pt x="232" y="223"/>
                    </a:lnTo>
                    <a:lnTo>
                      <a:pt x="248" y="227"/>
                    </a:lnTo>
                    <a:lnTo>
                      <a:pt x="264" y="226"/>
                    </a:lnTo>
                    <a:lnTo>
                      <a:pt x="279" y="220"/>
                    </a:lnTo>
                    <a:lnTo>
                      <a:pt x="292" y="209"/>
                    </a:lnTo>
                    <a:lnTo>
                      <a:pt x="363" y="124"/>
                    </a:lnTo>
                    <a:lnTo>
                      <a:pt x="363" y="111"/>
                    </a:lnTo>
                    <a:lnTo>
                      <a:pt x="361" y="101"/>
                    </a:lnTo>
                    <a:lnTo>
                      <a:pt x="355" y="91"/>
                    </a:lnTo>
                    <a:lnTo>
                      <a:pt x="345" y="85"/>
                    </a:lnTo>
                    <a:lnTo>
                      <a:pt x="335" y="83"/>
                    </a:lnTo>
                    <a:lnTo>
                      <a:pt x="86" y="83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1"/>
                    </a:lnTo>
                    <a:lnTo>
                      <a:pt x="539" y="24"/>
                    </a:lnTo>
                    <a:lnTo>
                      <a:pt x="545" y="40"/>
                    </a:lnTo>
                    <a:lnTo>
                      <a:pt x="546" y="56"/>
                    </a:lnTo>
                    <a:lnTo>
                      <a:pt x="543" y="72"/>
                    </a:lnTo>
                    <a:lnTo>
                      <a:pt x="533" y="87"/>
                    </a:lnTo>
                    <a:lnTo>
                      <a:pt x="421" y="221"/>
                    </a:lnTo>
                    <a:lnTo>
                      <a:pt x="421" y="384"/>
                    </a:lnTo>
                    <a:lnTo>
                      <a:pt x="418" y="406"/>
                    </a:lnTo>
                    <a:lnTo>
                      <a:pt x="409" y="427"/>
                    </a:lnTo>
                    <a:lnTo>
                      <a:pt x="396" y="444"/>
                    </a:lnTo>
                    <a:lnTo>
                      <a:pt x="378" y="458"/>
                    </a:lnTo>
                    <a:lnTo>
                      <a:pt x="357" y="467"/>
                    </a:lnTo>
                    <a:lnTo>
                      <a:pt x="335" y="470"/>
                    </a:lnTo>
                    <a:lnTo>
                      <a:pt x="86" y="470"/>
                    </a:lnTo>
                    <a:lnTo>
                      <a:pt x="63" y="467"/>
                    </a:lnTo>
                    <a:lnTo>
                      <a:pt x="43" y="458"/>
                    </a:lnTo>
                    <a:lnTo>
                      <a:pt x="26" y="444"/>
                    </a:lnTo>
                    <a:lnTo>
                      <a:pt x="12" y="427"/>
                    </a:lnTo>
                    <a:lnTo>
                      <a:pt x="3" y="406"/>
                    </a:lnTo>
                    <a:lnTo>
                      <a:pt x="0" y="384"/>
                    </a:lnTo>
                    <a:lnTo>
                      <a:pt x="0" y="111"/>
                    </a:lnTo>
                    <a:lnTo>
                      <a:pt x="3" y="89"/>
                    </a:lnTo>
                    <a:lnTo>
                      <a:pt x="12" y="68"/>
                    </a:lnTo>
                    <a:lnTo>
                      <a:pt x="26" y="51"/>
                    </a:lnTo>
                    <a:lnTo>
                      <a:pt x="43" y="37"/>
                    </a:lnTo>
                    <a:lnTo>
                      <a:pt x="63" y="28"/>
                    </a:lnTo>
                    <a:lnTo>
                      <a:pt x="86" y="25"/>
                    </a:lnTo>
                    <a:lnTo>
                      <a:pt x="335" y="25"/>
                    </a:lnTo>
                    <a:lnTo>
                      <a:pt x="358" y="28"/>
                    </a:lnTo>
                    <a:lnTo>
                      <a:pt x="378" y="38"/>
                    </a:lnTo>
                    <a:lnTo>
                      <a:pt x="396" y="52"/>
                    </a:lnTo>
                    <a:lnTo>
                      <a:pt x="409" y="70"/>
                    </a:lnTo>
                    <a:lnTo>
                      <a:pt x="452" y="19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97"/>
              <p:cNvSpPr>
                <a:spLocks/>
              </p:cNvSpPr>
              <p:nvPr/>
            </p:nvSpPr>
            <p:spPr bwMode="auto">
              <a:xfrm>
                <a:off x="-919163" y="2974975"/>
                <a:ext cx="169863" cy="19050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2 h 107"/>
                  <a:gd name="T6" fmla="*/ 947 w 969"/>
                  <a:gd name="T7" fmla="*/ 10 h 107"/>
                  <a:gd name="T8" fmla="*/ 959 w 969"/>
                  <a:gd name="T9" fmla="*/ 22 h 107"/>
                  <a:gd name="T10" fmla="*/ 966 w 969"/>
                  <a:gd name="T11" fmla="*/ 36 h 107"/>
                  <a:gd name="T12" fmla="*/ 969 w 969"/>
                  <a:gd name="T13" fmla="*/ 53 h 107"/>
                  <a:gd name="T14" fmla="*/ 966 w 969"/>
                  <a:gd name="T15" fmla="*/ 71 h 107"/>
                  <a:gd name="T16" fmla="*/ 959 w 969"/>
                  <a:gd name="T17" fmla="*/ 84 h 107"/>
                  <a:gd name="T18" fmla="*/ 947 w 969"/>
                  <a:gd name="T19" fmla="*/ 96 h 107"/>
                  <a:gd name="T20" fmla="*/ 933 w 969"/>
                  <a:gd name="T21" fmla="*/ 103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3 h 107"/>
                  <a:gd name="T28" fmla="*/ 22 w 969"/>
                  <a:gd name="T29" fmla="*/ 96 h 107"/>
                  <a:gd name="T30" fmla="*/ 10 w 969"/>
                  <a:gd name="T31" fmla="*/ 84 h 107"/>
                  <a:gd name="T32" fmla="*/ 3 w 969"/>
                  <a:gd name="T33" fmla="*/ 71 h 107"/>
                  <a:gd name="T34" fmla="*/ 0 w 969"/>
                  <a:gd name="T35" fmla="*/ 53 h 107"/>
                  <a:gd name="T36" fmla="*/ 3 w 969"/>
                  <a:gd name="T37" fmla="*/ 36 h 107"/>
                  <a:gd name="T38" fmla="*/ 10 w 969"/>
                  <a:gd name="T39" fmla="*/ 22 h 107"/>
                  <a:gd name="T40" fmla="*/ 22 w 969"/>
                  <a:gd name="T41" fmla="*/ 10 h 107"/>
                  <a:gd name="T42" fmla="*/ 36 w 969"/>
                  <a:gd name="T43" fmla="*/ 2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2"/>
                    </a:lnTo>
                    <a:lnTo>
                      <a:pt x="947" y="10"/>
                    </a:lnTo>
                    <a:lnTo>
                      <a:pt x="959" y="22"/>
                    </a:lnTo>
                    <a:lnTo>
                      <a:pt x="966" y="36"/>
                    </a:lnTo>
                    <a:lnTo>
                      <a:pt x="969" y="53"/>
                    </a:lnTo>
                    <a:lnTo>
                      <a:pt x="966" y="71"/>
                    </a:lnTo>
                    <a:lnTo>
                      <a:pt x="959" y="84"/>
                    </a:lnTo>
                    <a:lnTo>
                      <a:pt x="947" y="96"/>
                    </a:lnTo>
                    <a:lnTo>
                      <a:pt x="933" y="103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3"/>
                    </a:lnTo>
                    <a:lnTo>
                      <a:pt x="22" y="96"/>
                    </a:lnTo>
                    <a:lnTo>
                      <a:pt x="10" y="84"/>
                    </a:lnTo>
                    <a:lnTo>
                      <a:pt x="3" y="71"/>
                    </a:lnTo>
                    <a:lnTo>
                      <a:pt x="0" y="53"/>
                    </a:lnTo>
                    <a:lnTo>
                      <a:pt x="3" y="36"/>
                    </a:lnTo>
                    <a:lnTo>
                      <a:pt x="10" y="22"/>
                    </a:lnTo>
                    <a:lnTo>
                      <a:pt x="22" y="10"/>
                    </a:lnTo>
                    <a:lnTo>
                      <a:pt x="36" y="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2" name="Freeform 102"/>
            <p:cNvSpPr>
              <a:spLocks noEditPoints="1"/>
            </p:cNvSpPr>
            <p:nvPr/>
          </p:nvSpPr>
          <p:spPr bwMode="auto">
            <a:xfrm>
              <a:off x="5551295" y="1859284"/>
              <a:ext cx="420849" cy="473373"/>
            </a:xfrm>
            <a:custGeom>
              <a:avLst/>
              <a:gdLst>
                <a:gd name="T0" fmla="*/ 2363 w 3010"/>
                <a:gd name="T1" fmla="*/ 2515 h 3384"/>
                <a:gd name="T2" fmla="*/ 2175 w 3010"/>
                <a:gd name="T3" fmla="*/ 2631 h 3384"/>
                <a:gd name="T4" fmla="*/ 2182 w 3010"/>
                <a:gd name="T5" fmla="*/ 2426 h 3384"/>
                <a:gd name="T6" fmla="*/ 234 w 3010"/>
                <a:gd name="T7" fmla="*/ 2589 h 3384"/>
                <a:gd name="T8" fmla="*/ 25 w 3010"/>
                <a:gd name="T9" fmla="*/ 2544 h 3384"/>
                <a:gd name="T10" fmla="*/ 224 w 3010"/>
                <a:gd name="T11" fmla="*/ 2426 h 3384"/>
                <a:gd name="T12" fmla="*/ 2005 w 3010"/>
                <a:gd name="T13" fmla="*/ 2408 h 3384"/>
                <a:gd name="T14" fmla="*/ 2101 w 3010"/>
                <a:gd name="T15" fmla="*/ 3201 h 3384"/>
                <a:gd name="T16" fmla="*/ 1686 w 3010"/>
                <a:gd name="T17" fmla="*/ 2329 h 3384"/>
                <a:gd name="T18" fmla="*/ 721 w 3010"/>
                <a:gd name="T19" fmla="*/ 2330 h 3384"/>
                <a:gd name="T20" fmla="*/ 306 w 3010"/>
                <a:gd name="T21" fmla="*/ 3201 h 3384"/>
                <a:gd name="T22" fmla="*/ 401 w 3010"/>
                <a:gd name="T23" fmla="*/ 2408 h 3384"/>
                <a:gd name="T24" fmla="*/ 1203 w 3010"/>
                <a:gd name="T25" fmla="*/ 2109 h 3384"/>
                <a:gd name="T26" fmla="*/ 1535 w 3010"/>
                <a:gd name="T27" fmla="*/ 2244 h 3384"/>
                <a:gd name="T28" fmla="*/ 1674 w 3010"/>
                <a:gd name="T29" fmla="*/ 2569 h 3384"/>
                <a:gd name="T30" fmla="*/ 781 w 3010"/>
                <a:gd name="T31" fmla="*/ 2367 h 3384"/>
                <a:gd name="T32" fmla="*/ 1045 w 3010"/>
                <a:gd name="T33" fmla="*/ 2136 h 3384"/>
                <a:gd name="T34" fmla="*/ 2258 w 3010"/>
                <a:gd name="T35" fmla="*/ 2107 h 3384"/>
                <a:gd name="T36" fmla="*/ 2307 w 3010"/>
                <a:gd name="T37" fmla="*/ 2269 h 3384"/>
                <a:gd name="T38" fmla="*/ 2155 w 3010"/>
                <a:gd name="T39" fmla="*/ 2348 h 3384"/>
                <a:gd name="T40" fmla="*/ 2045 w 3010"/>
                <a:gd name="T41" fmla="*/ 2217 h 3384"/>
                <a:gd name="T42" fmla="*/ 2155 w 3010"/>
                <a:gd name="T43" fmla="*/ 2087 h 3384"/>
                <a:gd name="T44" fmla="*/ 337 w 3010"/>
                <a:gd name="T45" fmla="*/ 2143 h 3384"/>
                <a:gd name="T46" fmla="*/ 320 w 3010"/>
                <a:gd name="T47" fmla="*/ 2311 h 3384"/>
                <a:gd name="T48" fmla="*/ 149 w 3010"/>
                <a:gd name="T49" fmla="*/ 2328 h 3384"/>
                <a:gd name="T50" fmla="*/ 100 w 3010"/>
                <a:gd name="T51" fmla="*/ 2166 h 3384"/>
                <a:gd name="T52" fmla="*/ 1776 w 3010"/>
                <a:gd name="T53" fmla="*/ 1842 h 3384"/>
                <a:gd name="T54" fmla="*/ 1967 w 3010"/>
                <a:gd name="T55" fmla="*/ 1971 h 3384"/>
                <a:gd name="T56" fmla="*/ 1907 w 3010"/>
                <a:gd name="T57" fmla="*/ 2191 h 3384"/>
                <a:gd name="T58" fmla="*/ 1675 w 3010"/>
                <a:gd name="T59" fmla="*/ 2211 h 3384"/>
                <a:gd name="T60" fmla="*/ 1577 w 3010"/>
                <a:gd name="T61" fmla="*/ 2005 h 3384"/>
                <a:gd name="T62" fmla="*/ 1741 w 3010"/>
                <a:gd name="T63" fmla="*/ 1845 h 3384"/>
                <a:gd name="T64" fmla="*/ 785 w 3010"/>
                <a:gd name="T65" fmla="*/ 1912 h 3384"/>
                <a:gd name="T66" fmla="*/ 805 w 3010"/>
                <a:gd name="T67" fmla="*/ 2140 h 3384"/>
                <a:gd name="T68" fmla="*/ 593 w 3010"/>
                <a:gd name="T69" fmla="*/ 2235 h 3384"/>
                <a:gd name="T70" fmla="*/ 430 w 3010"/>
                <a:gd name="T71" fmla="*/ 2076 h 3384"/>
                <a:gd name="T72" fmla="*/ 528 w 3010"/>
                <a:gd name="T73" fmla="*/ 1869 h 3384"/>
                <a:gd name="T74" fmla="*/ 1329 w 3010"/>
                <a:gd name="T75" fmla="*/ 1474 h 3384"/>
                <a:gd name="T76" fmla="*/ 1499 w 3010"/>
                <a:gd name="T77" fmla="*/ 1696 h 3384"/>
                <a:gd name="T78" fmla="*/ 1400 w 3010"/>
                <a:gd name="T79" fmla="*/ 1960 h 3384"/>
                <a:gd name="T80" fmla="*/ 1116 w 3010"/>
                <a:gd name="T81" fmla="*/ 2020 h 3384"/>
                <a:gd name="T82" fmla="*/ 916 w 3010"/>
                <a:gd name="T83" fmla="*/ 1823 h 3384"/>
                <a:gd name="T84" fmla="*/ 977 w 3010"/>
                <a:gd name="T85" fmla="*/ 1547 h 3384"/>
                <a:gd name="T86" fmla="*/ 1484 w 3010"/>
                <a:gd name="T87" fmla="*/ 120 h 3384"/>
                <a:gd name="T88" fmla="*/ 1288 w 3010"/>
                <a:gd name="T89" fmla="*/ 236 h 3384"/>
                <a:gd name="T90" fmla="*/ 1288 w 3010"/>
                <a:gd name="T91" fmla="*/ 980 h 3384"/>
                <a:gd name="T92" fmla="*/ 1484 w 3010"/>
                <a:gd name="T93" fmla="*/ 1097 h 3384"/>
                <a:gd name="T94" fmla="*/ 2769 w 3010"/>
                <a:gd name="T95" fmla="*/ 1073 h 3384"/>
                <a:gd name="T96" fmla="*/ 2888 w 3010"/>
                <a:gd name="T97" fmla="*/ 882 h 3384"/>
                <a:gd name="T98" fmla="*/ 2797 w 3010"/>
                <a:gd name="T99" fmla="*/ 161 h 3384"/>
                <a:gd name="T100" fmla="*/ 2668 w 3010"/>
                <a:gd name="T101" fmla="*/ 0 h 3384"/>
                <a:gd name="T102" fmla="*/ 2939 w 3010"/>
                <a:gd name="T103" fmla="*/ 130 h 3384"/>
                <a:gd name="T104" fmla="*/ 3007 w 3010"/>
                <a:gd name="T105" fmla="*/ 928 h 3384"/>
                <a:gd name="T106" fmla="*/ 2840 w 3010"/>
                <a:gd name="T107" fmla="*/ 1170 h 3384"/>
                <a:gd name="T108" fmla="*/ 1604 w 3010"/>
                <a:gd name="T109" fmla="*/ 1216 h 3384"/>
                <a:gd name="T110" fmla="*/ 1242 w 3010"/>
                <a:gd name="T111" fmla="*/ 1118 h 3384"/>
                <a:gd name="T112" fmla="*/ 1143 w 3010"/>
                <a:gd name="T113" fmla="*/ 334 h 3384"/>
                <a:gd name="T114" fmla="*/ 1275 w 3010"/>
                <a:gd name="T115" fmla="*/ 70 h 3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0" h="3384">
                  <a:moveTo>
                    <a:pt x="2182" y="2426"/>
                  </a:moveTo>
                  <a:lnTo>
                    <a:pt x="2218" y="2428"/>
                  </a:lnTo>
                  <a:lnTo>
                    <a:pt x="2253" y="2438"/>
                  </a:lnTo>
                  <a:lnTo>
                    <a:pt x="2285" y="2451"/>
                  </a:lnTo>
                  <a:lnTo>
                    <a:pt x="2315" y="2468"/>
                  </a:lnTo>
                  <a:lnTo>
                    <a:pt x="2340" y="2490"/>
                  </a:lnTo>
                  <a:lnTo>
                    <a:pt x="2363" y="2515"/>
                  </a:lnTo>
                  <a:lnTo>
                    <a:pt x="2381" y="2544"/>
                  </a:lnTo>
                  <a:lnTo>
                    <a:pt x="2394" y="2576"/>
                  </a:lnTo>
                  <a:lnTo>
                    <a:pt x="2403" y="2610"/>
                  </a:lnTo>
                  <a:lnTo>
                    <a:pt x="2406" y="2645"/>
                  </a:lnTo>
                  <a:lnTo>
                    <a:pt x="2406" y="3047"/>
                  </a:lnTo>
                  <a:lnTo>
                    <a:pt x="2175" y="3047"/>
                  </a:lnTo>
                  <a:lnTo>
                    <a:pt x="2175" y="2631"/>
                  </a:lnTo>
                  <a:lnTo>
                    <a:pt x="2172" y="2589"/>
                  </a:lnTo>
                  <a:lnTo>
                    <a:pt x="2165" y="2548"/>
                  </a:lnTo>
                  <a:lnTo>
                    <a:pt x="2153" y="2509"/>
                  </a:lnTo>
                  <a:lnTo>
                    <a:pt x="2137" y="2471"/>
                  </a:lnTo>
                  <a:lnTo>
                    <a:pt x="2118" y="2435"/>
                  </a:lnTo>
                  <a:lnTo>
                    <a:pt x="2150" y="2428"/>
                  </a:lnTo>
                  <a:lnTo>
                    <a:pt x="2182" y="2426"/>
                  </a:lnTo>
                  <a:close/>
                  <a:moveTo>
                    <a:pt x="224" y="2426"/>
                  </a:moveTo>
                  <a:lnTo>
                    <a:pt x="257" y="2428"/>
                  </a:lnTo>
                  <a:lnTo>
                    <a:pt x="287" y="2435"/>
                  </a:lnTo>
                  <a:lnTo>
                    <a:pt x="269" y="2471"/>
                  </a:lnTo>
                  <a:lnTo>
                    <a:pt x="253" y="2509"/>
                  </a:lnTo>
                  <a:lnTo>
                    <a:pt x="241" y="2548"/>
                  </a:lnTo>
                  <a:lnTo>
                    <a:pt x="234" y="2589"/>
                  </a:lnTo>
                  <a:lnTo>
                    <a:pt x="232" y="2631"/>
                  </a:lnTo>
                  <a:lnTo>
                    <a:pt x="232" y="3047"/>
                  </a:lnTo>
                  <a:lnTo>
                    <a:pt x="0" y="3047"/>
                  </a:lnTo>
                  <a:lnTo>
                    <a:pt x="0" y="2645"/>
                  </a:lnTo>
                  <a:lnTo>
                    <a:pt x="3" y="2610"/>
                  </a:lnTo>
                  <a:lnTo>
                    <a:pt x="11" y="2576"/>
                  </a:lnTo>
                  <a:lnTo>
                    <a:pt x="25" y="2544"/>
                  </a:lnTo>
                  <a:lnTo>
                    <a:pt x="44" y="2515"/>
                  </a:lnTo>
                  <a:lnTo>
                    <a:pt x="66" y="2490"/>
                  </a:lnTo>
                  <a:lnTo>
                    <a:pt x="92" y="2468"/>
                  </a:lnTo>
                  <a:lnTo>
                    <a:pt x="122" y="2450"/>
                  </a:lnTo>
                  <a:lnTo>
                    <a:pt x="154" y="2436"/>
                  </a:lnTo>
                  <a:lnTo>
                    <a:pt x="189" y="2428"/>
                  </a:lnTo>
                  <a:lnTo>
                    <a:pt x="224" y="2426"/>
                  </a:lnTo>
                  <a:close/>
                  <a:moveTo>
                    <a:pt x="1776" y="2314"/>
                  </a:moveTo>
                  <a:lnTo>
                    <a:pt x="1820" y="2318"/>
                  </a:lnTo>
                  <a:lnTo>
                    <a:pt x="1862" y="2326"/>
                  </a:lnTo>
                  <a:lnTo>
                    <a:pt x="1902" y="2339"/>
                  </a:lnTo>
                  <a:lnTo>
                    <a:pt x="1940" y="2358"/>
                  </a:lnTo>
                  <a:lnTo>
                    <a:pt x="1975" y="2380"/>
                  </a:lnTo>
                  <a:lnTo>
                    <a:pt x="2005" y="2408"/>
                  </a:lnTo>
                  <a:lnTo>
                    <a:pt x="2032" y="2438"/>
                  </a:lnTo>
                  <a:lnTo>
                    <a:pt x="2055" y="2471"/>
                  </a:lnTo>
                  <a:lnTo>
                    <a:pt x="2074" y="2508"/>
                  </a:lnTo>
                  <a:lnTo>
                    <a:pt x="2089" y="2547"/>
                  </a:lnTo>
                  <a:lnTo>
                    <a:pt x="2097" y="2588"/>
                  </a:lnTo>
                  <a:lnTo>
                    <a:pt x="2101" y="2631"/>
                  </a:lnTo>
                  <a:lnTo>
                    <a:pt x="2101" y="3201"/>
                  </a:lnTo>
                  <a:lnTo>
                    <a:pt x="1747" y="3201"/>
                  </a:lnTo>
                  <a:lnTo>
                    <a:pt x="1747" y="2569"/>
                  </a:lnTo>
                  <a:lnTo>
                    <a:pt x="1744" y="2517"/>
                  </a:lnTo>
                  <a:lnTo>
                    <a:pt x="1735" y="2467"/>
                  </a:lnTo>
                  <a:lnTo>
                    <a:pt x="1723" y="2420"/>
                  </a:lnTo>
                  <a:lnTo>
                    <a:pt x="1706" y="2373"/>
                  </a:lnTo>
                  <a:lnTo>
                    <a:pt x="1686" y="2329"/>
                  </a:lnTo>
                  <a:lnTo>
                    <a:pt x="1714" y="2322"/>
                  </a:lnTo>
                  <a:lnTo>
                    <a:pt x="1745" y="2317"/>
                  </a:lnTo>
                  <a:lnTo>
                    <a:pt x="1776" y="2314"/>
                  </a:lnTo>
                  <a:close/>
                  <a:moveTo>
                    <a:pt x="630" y="2314"/>
                  </a:moveTo>
                  <a:lnTo>
                    <a:pt x="661" y="2317"/>
                  </a:lnTo>
                  <a:lnTo>
                    <a:pt x="691" y="2322"/>
                  </a:lnTo>
                  <a:lnTo>
                    <a:pt x="721" y="2330"/>
                  </a:lnTo>
                  <a:lnTo>
                    <a:pt x="700" y="2374"/>
                  </a:lnTo>
                  <a:lnTo>
                    <a:pt x="682" y="2420"/>
                  </a:lnTo>
                  <a:lnTo>
                    <a:pt x="669" y="2468"/>
                  </a:lnTo>
                  <a:lnTo>
                    <a:pt x="661" y="2517"/>
                  </a:lnTo>
                  <a:lnTo>
                    <a:pt x="659" y="2569"/>
                  </a:lnTo>
                  <a:lnTo>
                    <a:pt x="659" y="3201"/>
                  </a:lnTo>
                  <a:lnTo>
                    <a:pt x="306" y="3201"/>
                  </a:lnTo>
                  <a:lnTo>
                    <a:pt x="306" y="2631"/>
                  </a:lnTo>
                  <a:lnTo>
                    <a:pt x="309" y="2588"/>
                  </a:lnTo>
                  <a:lnTo>
                    <a:pt x="318" y="2547"/>
                  </a:lnTo>
                  <a:lnTo>
                    <a:pt x="332" y="2508"/>
                  </a:lnTo>
                  <a:lnTo>
                    <a:pt x="350" y="2471"/>
                  </a:lnTo>
                  <a:lnTo>
                    <a:pt x="373" y="2438"/>
                  </a:lnTo>
                  <a:lnTo>
                    <a:pt x="401" y="2408"/>
                  </a:lnTo>
                  <a:lnTo>
                    <a:pt x="431" y="2380"/>
                  </a:lnTo>
                  <a:lnTo>
                    <a:pt x="466" y="2358"/>
                  </a:lnTo>
                  <a:lnTo>
                    <a:pt x="504" y="2339"/>
                  </a:lnTo>
                  <a:lnTo>
                    <a:pt x="543" y="2326"/>
                  </a:lnTo>
                  <a:lnTo>
                    <a:pt x="585" y="2318"/>
                  </a:lnTo>
                  <a:lnTo>
                    <a:pt x="630" y="2314"/>
                  </a:lnTo>
                  <a:close/>
                  <a:moveTo>
                    <a:pt x="1203" y="2109"/>
                  </a:moveTo>
                  <a:lnTo>
                    <a:pt x="1258" y="2112"/>
                  </a:lnTo>
                  <a:lnTo>
                    <a:pt x="1310" y="2122"/>
                  </a:lnTo>
                  <a:lnTo>
                    <a:pt x="1362" y="2136"/>
                  </a:lnTo>
                  <a:lnTo>
                    <a:pt x="1410" y="2157"/>
                  </a:lnTo>
                  <a:lnTo>
                    <a:pt x="1455" y="2181"/>
                  </a:lnTo>
                  <a:lnTo>
                    <a:pt x="1497" y="2211"/>
                  </a:lnTo>
                  <a:lnTo>
                    <a:pt x="1535" y="2244"/>
                  </a:lnTo>
                  <a:lnTo>
                    <a:pt x="1570" y="2282"/>
                  </a:lnTo>
                  <a:lnTo>
                    <a:pt x="1600" y="2323"/>
                  </a:lnTo>
                  <a:lnTo>
                    <a:pt x="1625" y="2367"/>
                  </a:lnTo>
                  <a:lnTo>
                    <a:pt x="1646" y="2414"/>
                  </a:lnTo>
                  <a:lnTo>
                    <a:pt x="1661" y="2463"/>
                  </a:lnTo>
                  <a:lnTo>
                    <a:pt x="1670" y="2515"/>
                  </a:lnTo>
                  <a:lnTo>
                    <a:pt x="1674" y="2569"/>
                  </a:lnTo>
                  <a:lnTo>
                    <a:pt x="1674" y="3384"/>
                  </a:lnTo>
                  <a:lnTo>
                    <a:pt x="733" y="3384"/>
                  </a:lnTo>
                  <a:lnTo>
                    <a:pt x="733" y="2569"/>
                  </a:lnTo>
                  <a:lnTo>
                    <a:pt x="737" y="2515"/>
                  </a:lnTo>
                  <a:lnTo>
                    <a:pt x="746" y="2463"/>
                  </a:lnTo>
                  <a:lnTo>
                    <a:pt x="761" y="2414"/>
                  </a:lnTo>
                  <a:lnTo>
                    <a:pt x="781" y="2367"/>
                  </a:lnTo>
                  <a:lnTo>
                    <a:pt x="807" y="2323"/>
                  </a:lnTo>
                  <a:lnTo>
                    <a:pt x="836" y="2282"/>
                  </a:lnTo>
                  <a:lnTo>
                    <a:pt x="871" y="2244"/>
                  </a:lnTo>
                  <a:lnTo>
                    <a:pt x="910" y="2211"/>
                  </a:lnTo>
                  <a:lnTo>
                    <a:pt x="952" y="2181"/>
                  </a:lnTo>
                  <a:lnTo>
                    <a:pt x="997" y="2157"/>
                  </a:lnTo>
                  <a:lnTo>
                    <a:pt x="1045" y="2136"/>
                  </a:lnTo>
                  <a:lnTo>
                    <a:pt x="1095" y="2122"/>
                  </a:lnTo>
                  <a:lnTo>
                    <a:pt x="1149" y="2112"/>
                  </a:lnTo>
                  <a:lnTo>
                    <a:pt x="1203" y="2109"/>
                  </a:lnTo>
                  <a:close/>
                  <a:moveTo>
                    <a:pt x="2182" y="2085"/>
                  </a:moveTo>
                  <a:lnTo>
                    <a:pt x="2210" y="2087"/>
                  </a:lnTo>
                  <a:lnTo>
                    <a:pt x="2235" y="2095"/>
                  </a:lnTo>
                  <a:lnTo>
                    <a:pt x="2258" y="2107"/>
                  </a:lnTo>
                  <a:lnTo>
                    <a:pt x="2278" y="2124"/>
                  </a:lnTo>
                  <a:lnTo>
                    <a:pt x="2295" y="2143"/>
                  </a:lnTo>
                  <a:lnTo>
                    <a:pt x="2307" y="2166"/>
                  </a:lnTo>
                  <a:lnTo>
                    <a:pt x="2315" y="2190"/>
                  </a:lnTo>
                  <a:lnTo>
                    <a:pt x="2318" y="2217"/>
                  </a:lnTo>
                  <a:lnTo>
                    <a:pt x="2315" y="2244"/>
                  </a:lnTo>
                  <a:lnTo>
                    <a:pt x="2307" y="2269"/>
                  </a:lnTo>
                  <a:lnTo>
                    <a:pt x="2295" y="2292"/>
                  </a:lnTo>
                  <a:lnTo>
                    <a:pt x="2278" y="2311"/>
                  </a:lnTo>
                  <a:lnTo>
                    <a:pt x="2258" y="2328"/>
                  </a:lnTo>
                  <a:lnTo>
                    <a:pt x="2235" y="2340"/>
                  </a:lnTo>
                  <a:lnTo>
                    <a:pt x="2210" y="2348"/>
                  </a:lnTo>
                  <a:lnTo>
                    <a:pt x="2182" y="2350"/>
                  </a:lnTo>
                  <a:lnTo>
                    <a:pt x="2155" y="2348"/>
                  </a:lnTo>
                  <a:lnTo>
                    <a:pt x="2129" y="2340"/>
                  </a:lnTo>
                  <a:lnTo>
                    <a:pt x="2106" y="2328"/>
                  </a:lnTo>
                  <a:lnTo>
                    <a:pt x="2086" y="2311"/>
                  </a:lnTo>
                  <a:lnTo>
                    <a:pt x="2069" y="2292"/>
                  </a:lnTo>
                  <a:lnTo>
                    <a:pt x="2056" y="2269"/>
                  </a:lnTo>
                  <a:lnTo>
                    <a:pt x="2048" y="2244"/>
                  </a:lnTo>
                  <a:lnTo>
                    <a:pt x="2045" y="2217"/>
                  </a:lnTo>
                  <a:lnTo>
                    <a:pt x="2048" y="2190"/>
                  </a:lnTo>
                  <a:lnTo>
                    <a:pt x="2056" y="2166"/>
                  </a:lnTo>
                  <a:lnTo>
                    <a:pt x="2069" y="2143"/>
                  </a:lnTo>
                  <a:lnTo>
                    <a:pt x="2086" y="2124"/>
                  </a:lnTo>
                  <a:lnTo>
                    <a:pt x="2106" y="2107"/>
                  </a:lnTo>
                  <a:lnTo>
                    <a:pt x="2129" y="2095"/>
                  </a:lnTo>
                  <a:lnTo>
                    <a:pt x="2155" y="2087"/>
                  </a:lnTo>
                  <a:lnTo>
                    <a:pt x="2182" y="2085"/>
                  </a:lnTo>
                  <a:close/>
                  <a:moveTo>
                    <a:pt x="224" y="2085"/>
                  </a:moveTo>
                  <a:lnTo>
                    <a:pt x="252" y="2087"/>
                  </a:lnTo>
                  <a:lnTo>
                    <a:pt x="277" y="2095"/>
                  </a:lnTo>
                  <a:lnTo>
                    <a:pt x="300" y="2107"/>
                  </a:lnTo>
                  <a:lnTo>
                    <a:pt x="320" y="2124"/>
                  </a:lnTo>
                  <a:lnTo>
                    <a:pt x="337" y="2143"/>
                  </a:lnTo>
                  <a:lnTo>
                    <a:pt x="349" y="2166"/>
                  </a:lnTo>
                  <a:lnTo>
                    <a:pt x="358" y="2190"/>
                  </a:lnTo>
                  <a:lnTo>
                    <a:pt x="360" y="2217"/>
                  </a:lnTo>
                  <a:lnTo>
                    <a:pt x="358" y="2244"/>
                  </a:lnTo>
                  <a:lnTo>
                    <a:pt x="349" y="2269"/>
                  </a:lnTo>
                  <a:lnTo>
                    <a:pt x="337" y="2292"/>
                  </a:lnTo>
                  <a:lnTo>
                    <a:pt x="320" y="2311"/>
                  </a:lnTo>
                  <a:lnTo>
                    <a:pt x="300" y="2328"/>
                  </a:lnTo>
                  <a:lnTo>
                    <a:pt x="277" y="2340"/>
                  </a:lnTo>
                  <a:lnTo>
                    <a:pt x="252" y="2348"/>
                  </a:lnTo>
                  <a:lnTo>
                    <a:pt x="224" y="2350"/>
                  </a:lnTo>
                  <a:lnTo>
                    <a:pt x="197" y="2348"/>
                  </a:lnTo>
                  <a:lnTo>
                    <a:pt x="172" y="2340"/>
                  </a:lnTo>
                  <a:lnTo>
                    <a:pt x="149" y="2328"/>
                  </a:lnTo>
                  <a:lnTo>
                    <a:pt x="128" y="2311"/>
                  </a:lnTo>
                  <a:lnTo>
                    <a:pt x="112" y="2292"/>
                  </a:lnTo>
                  <a:lnTo>
                    <a:pt x="100" y="2269"/>
                  </a:lnTo>
                  <a:lnTo>
                    <a:pt x="91" y="2244"/>
                  </a:lnTo>
                  <a:lnTo>
                    <a:pt x="88" y="2217"/>
                  </a:lnTo>
                  <a:lnTo>
                    <a:pt x="91" y="2190"/>
                  </a:lnTo>
                  <a:lnTo>
                    <a:pt x="100" y="2166"/>
                  </a:lnTo>
                  <a:lnTo>
                    <a:pt x="112" y="2143"/>
                  </a:lnTo>
                  <a:lnTo>
                    <a:pt x="128" y="2124"/>
                  </a:lnTo>
                  <a:lnTo>
                    <a:pt x="149" y="2107"/>
                  </a:lnTo>
                  <a:lnTo>
                    <a:pt x="172" y="2095"/>
                  </a:lnTo>
                  <a:lnTo>
                    <a:pt x="197" y="2087"/>
                  </a:lnTo>
                  <a:lnTo>
                    <a:pt x="224" y="2085"/>
                  </a:lnTo>
                  <a:close/>
                  <a:moveTo>
                    <a:pt x="1776" y="1842"/>
                  </a:moveTo>
                  <a:lnTo>
                    <a:pt x="1813" y="1845"/>
                  </a:lnTo>
                  <a:lnTo>
                    <a:pt x="1848" y="1854"/>
                  </a:lnTo>
                  <a:lnTo>
                    <a:pt x="1879" y="1869"/>
                  </a:lnTo>
                  <a:lnTo>
                    <a:pt x="1907" y="1889"/>
                  </a:lnTo>
                  <a:lnTo>
                    <a:pt x="1932" y="1912"/>
                  </a:lnTo>
                  <a:lnTo>
                    <a:pt x="1952" y="1940"/>
                  </a:lnTo>
                  <a:lnTo>
                    <a:pt x="1967" y="1971"/>
                  </a:lnTo>
                  <a:lnTo>
                    <a:pt x="1977" y="2005"/>
                  </a:lnTo>
                  <a:lnTo>
                    <a:pt x="1980" y="2040"/>
                  </a:lnTo>
                  <a:lnTo>
                    <a:pt x="1977" y="2076"/>
                  </a:lnTo>
                  <a:lnTo>
                    <a:pt x="1967" y="2109"/>
                  </a:lnTo>
                  <a:lnTo>
                    <a:pt x="1952" y="2140"/>
                  </a:lnTo>
                  <a:lnTo>
                    <a:pt x="1932" y="2168"/>
                  </a:lnTo>
                  <a:lnTo>
                    <a:pt x="1907" y="2191"/>
                  </a:lnTo>
                  <a:lnTo>
                    <a:pt x="1879" y="2211"/>
                  </a:lnTo>
                  <a:lnTo>
                    <a:pt x="1848" y="2226"/>
                  </a:lnTo>
                  <a:lnTo>
                    <a:pt x="1813" y="2235"/>
                  </a:lnTo>
                  <a:lnTo>
                    <a:pt x="1776" y="2239"/>
                  </a:lnTo>
                  <a:lnTo>
                    <a:pt x="1741" y="2235"/>
                  </a:lnTo>
                  <a:lnTo>
                    <a:pt x="1706" y="2226"/>
                  </a:lnTo>
                  <a:lnTo>
                    <a:pt x="1675" y="2211"/>
                  </a:lnTo>
                  <a:lnTo>
                    <a:pt x="1646" y="2191"/>
                  </a:lnTo>
                  <a:lnTo>
                    <a:pt x="1622" y="2168"/>
                  </a:lnTo>
                  <a:lnTo>
                    <a:pt x="1602" y="2140"/>
                  </a:lnTo>
                  <a:lnTo>
                    <a:pt x="1586" y="2109"/>
                  </a:lnTo>
                  <a:lnTo>
                    <a:pt x="1577" y="2076"/>
                  </a:lnTo>
                  <a:lnTo>
                    <a:pt x="1574" y="2040"/>
                  </a:lnTo>
                  <a:lnTo>
                    <a:pt x="1577" y="2005"/>
                  </a:lnTo>
                  <a:lnTo>
                    <a:pt x="1586" y="1971"/>
                  </a:lnTo>
                  <a:lnTo>
                    <a:pt x="1602" y="1940"/>
                  </a:lnTo>
                  <a:lnTo>
                    <a:pt x="1622" y="1912"/>
                  </a:lnTo>
                  <a:lnTo>
                    <a:pt x="1646" y="1889"/>
                  </a:lnTo>
                  <a:lnTo>
                    <a:pt x="1675" y="1869"/>
                  </a:lnTo>
                  <a:lnTo>
                    <a:pt x="1706" y="1854"/>
                  </a:lnTo>
                  <a:lnTo>
                    <a:pt x="1741" y="1845"/>
                  </a:lnTo>
                  <a:lnTo>
                    <a:pt x="1776" y="1842"/>
                  </a:lnTo>
                  <a:close/>
                  <a:moveTo>
                    <a:pt x="630" y="1842"/>
                  </a:moveTo>
                  <a:lnTo>
                    <a:pt x="666" y="1845"/>
                  </a:lnTo>
                  <a:lnTo>
                    <a:pt x="700" y="1854"/>
                  </a:lnTo>
                  <a:lnTo>
                    <a:pt x="731" y="1869"/>
                  </a:lnTo>
                  <a:lnTo>
                    <a:pt x="760" y="1889"/>
                  </a:lnTo>
                  <a:lnTo>
                    <a:pt x="785" y="1912"/>
                  </a:lnTo>
                  <a:lnTo>
                    <a:pt x="805" y="1940"/>
                  </a:lnTo>
                  <a:lnTo>
                    <a:pt x="819" y="1971"/>
                  </a:lnTo>
                  <a:lnTo>
                    <a:pt x="829" y="2005"/>
                  </a:lnTo>
                  <a:lnTo>
                    <a:pt x="832" y="2040"/>
                  </a:lnTo>
                  <a:lnTo>
                    <a:pt x="829" y="2076"/>
                  </a:lnTo>
                  <a:lnTo>
                    <a:pt x="819" y="2109"/>
                  </a:lnTo>
                  <a:lnTo>
                    <a:pt x="805" y="2140"/>
                  </a:lnTo>
                  <a:lnTo>
                    <a:pt x="785" y="2168"/>
                  </a:lnTo>
                  <a:lnTo>
                    <a:pt x="760" y="2191"/>
                  </a:lnTo>
                  <a:lnTo>
                    <a:pt x="731" y="2211"/>
                  </a:lnTo>
                  <a:lnTo>
                    <a:pt x="700" y="2226"/>
                  </a:lnTo>
                  <a:lnTo>
                    <a:pt x="666" y="2235"/>
                  </a:lnTo>
                  <a:lnTo>
                    <a:pt x="630" y="2239"/>
                  </a:lnTo>
                  <a:lnTo>
                    <a:pt x="593" y="2235"/>
                  </a:lnTo>
                  <a:lnTo>
                    <a:pt x="559" y="2226"/>
                  </a:lnTo>
                  <a:lnTo>
                    <a:pt x="528" y="2211"/>
                  </a:lnTo>
                  <a:lnTo>
                    <a:pt x="499" y="2191"/>
                  </a:lnTo>
                  <a:lnTo>
                    <a:pt x="474" y="2168"/>
                  </a:lnTo>
                  <a:lnTo>
                    <a:pt x="454" y="2140"/>
                  </a:lnTo>
                  <a:lnTo>
                    <a:pt x="440" y="2109"/>
                  </a:lnTo>
                  <a:lnTo>
                    <a:pt x="430" y="2076"/>
                  </a:lnTo>
                  <a:lnTo>
                    <a:pt x="427" y="2040"/>
                  </a:lnTo>
                  <a:lnTo>
                    <a:pt x="430" y="2005"/>
                  </a:lnTo>
                  <a:lnTo>
                    <a:pt x="440" y="1971"/>
                  </a:lnTo>
                  <a:lnTo>
                    <a:pt x="454" y="1940"/>
                  </a:lnTo>
                  <a:lnTo>
                    <a:pt x="474" y="1912"/>
                  </a:lnTo>
                  <a:lnTo>
                    <a:pt x="499" y="1889"/>
                  </a:lnTo>
                  <a:lnTo>
                    <a:pt x="528" y="1869"/>
                  </a:lnTo>
                  <a:lnTo>
                    <a:pt x="559" y="1854"/>
                  </a:lnTo>
                  <a:lnTo>
                    <a:pt x="593" y="1845"/>
                  </a:lnTo>
                  <a:lnTo>
                    <a:pt x="630" y="1842"/>
                  </a:lnTo>
                  <a:close/>
                  <a:moveTo>
                    <a:pt x="1203" y="1446"/>
                  </a:moveTo>
                  <a:lnTo>
                    <a:pt x="1248" y="1450"/>
                  </a:lnTo>
                  <a:lnTo>
                    <a:pt x="1289" y="1459"/>
                  </a:lnTo>
                  <a:lnTo>
                    <a:pt x="1329" y="1474"/>
                  </a:lnTo>
                  <a:lnTo>
                    <a:pt x="1366" y="1493"/>
                  </a:lnTo>
                  <a:lnTo>
                    <a:pt x="1400" y="1519"/>
                  </a:lnTo>
                  <a:lnTo>
                    <a:pt x="1429" y="1547"/>
                  </a:lnTo>
                  <a:lnTo>
                    <a:pt x="1454" y="1580"/>
                  </a:lnTo>
                  <a:lnTo>
                    <a:pt x="1475" y="1616"/>
                  </a:lnTo>
                  <a:lnTo>
                    <a:pt x="1490" y="1655"/>
                  </a:lnTo>
                  <a:lnTo>
                    <a:pt x="1499" y="1696"/>
                  </a:lnTo>
                  <a:lnTo>
                    <a:pt x="1502" y="1739"/>
                  </a:lnTo>
                  <a:lnTo>
                    <a:pt x="1499" y="1782"/>
                  </a:lnTo>
                  <a:lnTo>
                    <a:pt x="1490" y="1823"/>
                  </a:lnTo>
                  <a:lnTo>
                    <a:pt x="1475" y="1862"/>
                  </a:lnTo>
                  <a:lnTo>
                    <a:pt x="1454" y="1898"/>
                  </a:lnTo>
                  <a:lnTo>
                    <a:pt x="1429" y="1931"/>
                  </a:lnTo>
                  <a:lnTo>
                    <a:pt x="1400" y="1960"/>
                  </a:lnTo>
                  <a:lnTo>
                    <a:pt x="1366" y="1985"/>
                  </a:lnTo>
                  <a:lnTo>
                    <a:pt x="1329" y="2005"/>
                  </a:lnTo>
                  <a:lnTo>
                    <a:pt x="1289" y="2020"/>
                  </a:lnTo>
                  <a:lnTo>
                    <a:pt x="1248" y="2029"/>
                  </a:lnTo>
                  <a:lnTo>
                    <a:pt x="1203" y="2032"/>
                  </a:lnTo>
                  <a:lnTo>
                    <a:pt x="1158" y="2029"/>
                  </a:lnTo>
                  <a:lnTo>
                    <a:pt x="1116" y="2020"/>
                  </a:lnTo>
                  <a:lnTo>
                    <a:pt x="1076" y="2005"/>
                  </a:lnTo>
                  <a:lnTo>
                    <a:pt x="1040" y="1985"/>
                  </a:lnTo>
                  <a:lnTo>
                    <a:pt x="1006" y="1960"/>
                  </a:lnTo>
                  <a:lnTo>
                    <a:pt x="977" y="1931"/>
                  </a:lnTo>
                  <a:lnTo>
                    <a:pt x="952" y="1898"/>
                  </a:lnTo>
                  <a:lnTo>
                    <a:pt x="932" y="1862"/>
                  </a:lnTo>
                  <a:lnTo>
                    <a:pt x="916" y="1823"/>
                  </a:lnTo>
                  <a:lnTo>
                    <a:pt x="907" y="1782"/>
                  </a:lnTo>
                  <a:lnTo>
                    <a:pt x="903" y="1739"/>
                  </a:lnTo>
                  <a:lnTo>
                    <a:pt x="907" y="1696"/>
                  </a:lnTo>
                  <a:lnTo>
                    <a:pt x="916" y="1655"/>
                  </a:lnTo>
                  <a:lnTo>
                    <a:pt x="932" y="1616"/>
                  </a:lnTo>
                  <a:lnTo>
                    <a:pt x="952" y="1580"/>
                  </a:lnTo>
                  <a:lnTo>
                    <a:pt x="977" y="1547"/>
                  </a:lnTo>
                  <a:lnTo>
                    <a:pt x="1006" y="1519"/>
                  </a:lnTo>
                  <a:lnTo>
                    <a:pt x="1040" y="1493"/>
                  </a:lnTo>
                  <a:lnTo>
                    <a:pt x="1076" y="1474"/>
                  </a:lnTo>
                  <a:lnTo>
                    <a:pt x="1116" y="1459"/>
                  </a:lnTo>
                  <a:lnTo>
                    <a:pt x="1158" y="1450"/>
                  </a:lnTo>
                  <a:lnTo>
                    <a:pt x="1203" y="1446"/>
                  </a:lnTo>
                  <a:close/>
                  <a:moveTo>
                    <a:pt x="1484" y="120"/>
                  </a:moveTo>
                  <a:lnTo>
                    <a:pt x="1448" y="123"/>
                  </a:lnTo>
                  <a:lnTo>
                    <a:pt x="1414" y="131"/>
                  </a:lnTo>
                  <a:lnTo>
                    <a:pt x="1383" y="144"/>
                  </a:lnTo>
                  <a:lnTo>
                    <a:pt x="1355" y="161"/>
                  </a:lnTo>
                  <a:lnTo>
                    <a:pt x="1328" y="183"/>
                  </a:lnTo>
                  <a:lnTo>
                    <a:pt x="1306" y="208"/>
                  </a:lnTo>
                  <a:lnTo>
                    <a:pt x="1288" y="236"/>
                  </a:lnTo>
                  <a:lnTo>
                    <a:pt x="1275" y="267"/>
                  </a:lnTo>
                  <a:lnTo>
                    <a:pt x="1266" y="299"/>
                  </a:lnTo>
                  <a:lnTo>
                    <a:pt x="1264" y="334"/>
                  </a:lnTo>
                  <a:lnTo>
                    <a:pt x="1264" y="882"/>
                  </a:lnTo>
                  <a:lnTo>
                    <a:pt x="1266" y="917"/>
                  </a:lnTo>
                  <a:lnTo>
                    <a:pt x="1275" y="950"/>
                  </a:lnTo>
                  <a:lnTo>
                    <a:pt x="1288" y="980"/>
                  </a:lnTo>
                  <a:lnTo>
                    <a:pt x="1306" y="1009"/>
                  </a:lnTo>
                  <a:lnTo>
                    <a:pt x="1328" y="1034"/>
                  </a:lnTo>
                  <a:lnTo>
                    <a:pt x="1355" y="1055"/>
                  </a:lnTo>
                  <a:lnTo>
                    <a:pt x="1383" y="1073"/>
                  </a:lnTo>
                  <a:lnTo>
                    <a:pt x="1414" y="1086"/>
                  </a:lnTo>
                  <a:lnTo>
                    <a:pt x="1448" y="1094"/>
                  </a:lnTo>
                  <a:lnTo>
                    <a:pt x="1484" y="1097"/>
                  </a:lnTo>
                  <a:lnTo>
                    <a:pt x="1728" y="1097"/>
                  </a:lnTo>
                  <a:lnTo>
                    <a:pt x="1728" y="1365"/>
                  </a:lnTo>
                  <a:lnTo>
                    <a:pt x="2002" y="1097"/>
                  </a:lnTo>
                  <a:lnTo>
                    <a:pt x="2668" y="1097"/>
                  </a:lnTo>
                  <a:lnTo>
                    <a:pt x="2704" y="1094"/>
                  </a:lnTo>
                  <a:lnTo>
                    <a:pt x="2737" y="1086"/>
                  </a:lnTo>
                  <a:lnTo>
                    <a:pt x="2769" y="1073"/>
                  </a:lnTo>
                  <a:lnTo>
                    <a:pt x="2797" y="1055"/>
                  </a:lnTo>
                  <a:lnTo>
                    <a:pt x="2822" y="1034"/>
                  </a:lnTo>
                  <a:lnTo>
                    <a:pt x="2844" y="1009"/>
                  </a:lnTo>
                  <a:lnTo>
                    <a:pt x="2862" y="980"/>
                  </a:lnTo>
                  <a:lnTo>
                    <a:pt x="2876" y="950"/>
                  </a:lnTo>
                  <a:lnTo>
                    <a:pt x="2884" y="917"/>
                  </a:lnTo>
                  <a:lnTo>
                    <a:pt x="2888" y="882"/>
                  </a:lnTo>
                  <a:lnTo>
                    <a:pt x="2888" y="334"/>
                  </a:lnTo>
                  <a:lnTo>
                    <a:pt x="2884" y="299"/>
                  </a:lnTo>
                  <a:lnTo>
                    <a:pt x="2876" y="267"/>
                  </a:lnTo>
                  <a:lnTo>
                    <a:pt x="2862" y="236"/>
                  </a:lnTo>
                  <a:lnTo>
                    <a:pt x="2844" y="208"/>
                  </a:lnTo>
                  <a:lnTo>
                    <a:pt x="2822" y="183"/>
                  </a:lnTo>
                  <a:lnTo>
                    <a:pt x="2797" y="161"/>
                  </a:lnTo>
                  <a:lnTo>
                    <a:pt x="2769" y="144"/>
                  </a:lnTo>
                  <a:lnTo>
                    <a:pt x="2737" y="131"/>
                  </a:lnTo>
                  <a:lnTo>
                    <a:pt x="2704" y="123"/>
                  </a:lnTo>
                  <a:lnTo>
                    <a:pt x="2668" y="120"/>
                  </a:lnTo>
                  <a:lnTo>
                    <a:pt x="1484" y="120"/>
                  </a:lnTo>
                  <a:close/>
                  <a:moveTo>
                    <a:pt x="1484" y="0"/>
                  </a:moveTo>
                  <a:lnTo>
                    <a:pt x="2668" y="0"/>
                  </a:lnTo>
                  <a:lnTo>
                    <a:pt x="2714" y="3"/>
                  </a:lnTo>
                  <a:lnTo>
                    <a:pt x="2759" y="12"/>
                  </a:lnTo>
                  <a:lnTo>
                    <a:pt x="2801" y="27"/>
                  </a:lnTo>
                  <a:lnTo>
                    <a:pt x="2840" y="46"/>
                  </a:lnTo>
                  <a:lnTo>
                    <a:pt x="2877" y="70"/>
                  </a:lnTo>
                  <a:lnTo>
                    <a:pt x="2910" y="97"/>
                  </a:lnTo>
                  <a:lnTo>
                    <a:pt x="2939" y="130"/>
                  </a:lnTo>
                  <a:lnTo>
                    <a:pt x="2963" y="165"/>
                  </a:lnTo>
                  <a:lnTo>
                    <a:pt x="2983" y="204"/>
                  </a:lnTo>
                  <a:lnTo>
                    <a:pt x="2998" y="245"/>
                  </a:lnTo>
                  <a:lnTo>
                    <a:pt x="3007" y="288"/>
                  </a:lnTo>
                  <a:lnTo>
                    <a:pt x="3010" y="334"/>
                  </a:lnTo>
                  <a:lnTo>
                    <a:pt x="3010" y="882"/>
                  </a:lnTo>
                  <a:lnTo>
                    <a:pt x="3007" y="928"/>
                  </a:lnTo>
                  <a:lnTo>
                    <a:pt x="2998" y="971"/>
                  </a:lnTo>
                  <a:lnTo>
                    <a:pt x="2983" y="1012"/>
                  </a:lnTo>
                  <a:lnTo>
                    <a:pt x="2963" y="1051"/>
                  </a:lnTo>
                  <a:lnTo>
                    <a:pt x="2939" y="1086"/>
                  </a:lnTo>
                  <a:lnTo>
                    <a:pt x="2910" y="1118"/>
                  </a:lnTo>
                  <a:lnTo>
                    <a:pt x="2877" y="1146"/>
                  </a:lnTo>
                  <a:lnTo>
                    <a:pt x="2840" y="1170"/>
                  </a:lnTo>
                  <a:lnTo>
                    <a:pt x="2801" y="1190"/>
                  </a:lnTo>
                  <a:lnTo>
                    <a:pt x="2759" y="1204"/>
                  </a:lnTo>
                  <a:lnTo>
                    <a:pt x="2714" y="1213"/>
                  </a:lnTo>
                  <a:lnTo>
                    <a:pt x="2668" y="1216"/>
                  </a:lnTo>
                  <a:lnTo>
                    <a:pt x="2053" y="1216"/>
                  </a:lnTo>
                  <a:lnTo>
                    <a:pt x="1604" y="1654"/>
                  </a:lnTo>
                  <a:lnTo>
                    <a:pt x="1604" y="1216"/>
                  </a:lnTo>
                  <a:lnTo>
                    <a:pt x="1484" y="1216"/>
                  </a:lnTo>
                  <a:lnTo>
                    <a:pt x="1437" y="1213"/>
                  </a:lnTo>
                  <a:lnTo>
                    <a:pt x="1393" y="1204"/>
                  </a:lnTo>
                  <a:lnTo>
                    <a:pt x="1351" y="1190"/>
                  </a:lnTo>
                  <a:lnTo>
                    <a:pt x="1312" y="1170"/>
                  </a:lnTo>
                  <a:lnTo>
                    <a:pt x="1275" y="1146"/>
                  </a:lnTo>
                  <a:lnTo>
                    <a:pt x="1242" y="1118"/>
                  </a:lnTo>
                  <a:lnTo>
                    <a:pt x="1214" y="1086"/>
                  </a:lnTo>
                  <a:lnTo>
                    <a:pt x="1189" y="1051"/>
                  </a:lnTo>
                  <a:lnTo>
                    <a:pt x="1169" y="1012"/>
                  </a:lnTo>
                  <a:lnTo>
                    <a:pt x="1154" y="971"/>
                  </a:lnTo>
                  <a:lnTo>
                    <a:pt x="1146" y="928"/>
                  </a:lnTo>
                  <a:lnTo>
                    <a:pt x="1143" y="882"/>
                  </a:lnTo>
                  <a:lnTo>
                    <a:pt x="1143" y="334"/>
                  </a:lnTo>
                  <a:lnTo>
                    <a:pt x="1145" y="288"/>
                  </a:lnTo>
                  <a:lnTo>
                    <a:pt x="1154" y="245"/>
                  </a:lnTo>
                  <a:lnTo>
                    <a:pt x="1169" y="204"/>
                  </a:lnTo>
                  <a:lnTo>
                    <a:pt x="1189" y="165"/>
                  </a:lnTo>
                  <a:lnTo>
                    <a:pt x="1213" y="130"/>
                  </a:lnTo>
                  <a:lnTo>
                    <a:pt x="1242" y="97"/>
                  </a:lnTo>
                  <a:lnTo>
                    <a:pt x="1275" y="70"/>
                  </a:lnTo>
                  <a:lnTo>
                    <a:pt x="1312" y="46"/>
                  </a:lnTo>
                  <a:lnTo>
                    <a:pt x="1350" y="27"/>
                  </a:lnTo>
                  <a:lnTo>
                    <a:pt x="1393" y="12"/>
                  </a:lnTo>
                  <a:lnTo>
                    <a:pt x="1437" y="3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07"/>
            <p:cNvSpPr>
              <a:spLocks noEditPoints="1"/>
            </p:cNvSpPr>
            <p:nvPr/>
          </p:nvSpPr>
          <p:spPr bwMode="auto">
            <a:xfrm>
              <a:off x="7221451" y="3557363"/>
              <a:ext cx="383181" cy="370753"/>
            </a:xfrm>
            <a:custGeom>
              <a:avLst/>
              <a:gdLst>
                <a:gd name="T0" fmla="*/ 1767 w 3666"/>
                <a:gd name="T1" fmla="*/ 3297 h 3543"/>
                <a:gd name="T2" fmla="*/ 1920 w 3666"/>
                <a:gd name="T3" fmla="*/ 3417 h 3543"/>
                <a:gd name="T4" fmla="*/ 2002 w 3666"/>
                <a:gd name="T5" fmla="*/ 3242 h 3543"/>
                <a:gd name="T6" fmla="*/ 547 w 3666"/>
                <a:gd name="T7" fmla="*/ 3185 h 3543"/>
                <a:gd name="T8" fmla="*/ 504 w 3666"/>
                <a:gd name="T9" fmla="*/ 3374 h 3543"/>
                <a:gd name="T10" fmla="*/ 697 w 3666"/>
                <a:gd name="T11" fmla="*/ 3374 h 3543"/>
                <a:gd name="T12" fmla="*/ 655 w 3666"/>
                <a:gd name="T13" fmla="*/ 3185 h 3543"/>
                <a:gd name="T14" fmla="*/ 2065 w 3666"/>
                <a:gd name="T15" fmla="*/ 3122 h 3543"/>
                <a:gd name="T16" fmla="*/ 2110 w 3666"/>
                <a:gd name="T17" fmla="*/ 3410 h 3543"/>
                <a:gd name="T18" fmla="*/ 1851 w 3666"/>
                <a:gd name="T19" fmla="*/ 3540 h 3543"/>
                <a:gd name="T20" fmla="*/ 1647 w 3666"/>
                <a:gd name="T21" fmla="*/ 3337 h 3543"/>
                <a:gd name="T22" fmla="*/ 1777 w 3666"/>
                <a:gd name="T23" fmla="*/ 3077 h 3543"/>
                <a:gd name="T24" fmla="*/ 747 w 3666"/>
                <a:gd name="T25" fmla="*/ 3097 h 3543"/>
                <a:gd name="T26" fmla="*/ 834 w 3666"/>
                <a:gd name="T27" fmla="*/ 3374 h 3543"/>
                <a:gd name="T28" fmla="*/ 601 w 3666"/>
                <a:gd name="T29" fmla="*/ 3543 h 3543"/>
                <a:gd name="T30" fmla="*/ 367 w 3666"/>
                <a:gd name="T31" fmla="*/ 3374 h 3543"/>
                <a:gd name="T32" fmla="*/ 455 w 3666"/>
                <a:gd name="T33" fmla="*/ 3097 h 3543"/>
                <a:gd name="T34" fmla="*/ 2456 w 3666"/>
                <a:gd name="T35" fmla="*/ 3157 h 3543"/>
                <a:gd name="T36" fmla="*/ 2205 w 3666"/>
                <a:gd name="T37" fmla="*/ 3208 h 3543"/>
                <a:gd name="T38" fmla="*/ 1977 w 3666"/>
                <a:gd name="T39" fmla="*/ 2982 h 3543"/>
                <a:gd name="T40" fmla="*/ 1662 w 3666"/>
                <a:gd name="T41" fmla="*/ 3065 h 3543"/>
                <a:gd name="T42" fmla="*/ 900 w 3666"/>
                <a:gd name="T43" fmla="*/ 3167 h 3543"/>
                <a:gd name="T44" fmla="*/ 644 w 3666"/>
                <a:gd name="T45" fmla="*/ 2973 h 3543"/>
                <a:gd name="T46" fmla="*/ 344 w 3666"/>
                <a:gd name="T47" fmla="*/ 3096 h 3543"/>
                <a:gd name="T48" fmla="*/ 44 w 3666"/>
                <a:gd name="T49" fmla="*/ 3223 h 3543"/>
                <a:gd name="T50" fmla="*/ 1741 w 3666"/>
                <a:gd name="T51" fmla="*/ 2240 h 3543"/>
                <a:gd name="T52" fmla="*/ 2225 w 3666"/>
                <a:gd name="T53" fmla="*/ 2609 h 3543"/>
                <a:gd name="T54" fmla="*/ 1757 w 3666"/>
                <a:gd name="T55" fmla="*/ 2230 h 3543"/>
                <a:gd name="T56" fmla="*/ 1595 w 3666"/>
                <a:gd name="T57" fmla="*/ 1977 h 3543"/>
                <a:gd name="T58" fmla="*/ 1945 w 3666"/>
                <a:gd name="T59" fmla="*/ 2139 h 3543"/>
                <a:gd name="T60" fmla="*/ 0 w 3666"/>
                <a:gd name="T61" fmla="*/ 2802 h 3543"/>
                <a:gd name="T62" fmla="*/ 119 w 3666"/>
                <a:gd name="T63" fmla="*/ 1886 h 3543"/>
                <a:gd name="T64" fmla="*/ 2049 w 3666"/>
                <a:gd name="T65" fmla="*/ 1519 h 3543"/>
                <a:gd name="T66" fmla="*/ 2171 w 3666"/>
                <a:gd name="T67" fmla="*/ 1616 h 3543"/>
                <a:gd name="T68" fmla="*/ 2237 w 3666"/>
                <a:gd name="T69" fmla="*/ 1475 h 3543"/>
                <a:gd name="T70" fmla="*/ 2405 w 3666"/>
                <a:gd name="T71" fmla="*/ 410 h 3543"/>
                <a:gd name="T72" fmla="*/ 2340 w 3666"/>
                <a:gd name="T73" fmla="*/ 1459 h 3543"/>
                <a:gd name="T74" fmla="*/ 2855 w 3666"/>
                <a:gd name="T75" fmla="*/ 1977 h 3543"/>
                <a:gd name="T76" fmla="*/ 2207 w 3666"/>
                <a:gd name="T77" fmla="*/ 1710 h 3543"/>
                <a:gd name="T78" fmla="*/ 1974 w 3666"/>
                <a:gd name="T79" fmla="*/ 1620 h 3543"/>
                <a:gd name="T80" fmla="*/ 2007 w 3666"/>
                <a:gd name="T81" fmla="*/ 1376 h 3543"/>
                <a:gd name="T82" fmla="*/ 2386 w 3666"/>
                <a:gd name="T83" fmla="*/ 408 h 3543"/>
                <a:gd name="T84" fmla="*/ 2827 w 3666"/>
                <a:gd name="T85" fmla="*/ 160 h 3543"/>
                <a:gd name="T86" fmla="*/ 3406 w 3666"/>
                <a:gd name="T87" fmla="*/ 670 h 3543"/>
                <a:gd name="T88" fmla="*/ 3663 w 3666"/>
                <a:gd name="T89" fmla="*/ 1414 h 3543"/>
                <a:gd name="T90" fmla="*/ 3515 w 3666"/>
                <a:gd name="T91" fmla="*/ 2179 h 3543"/>
                <a:gd name="T92" fmla="*/ 3035 w 3666"/>
                <a:gd name="T93" fmla="*/ 2751 h 3543"/>
                <a:gd name="T94" fmla="*/ 2773 w 3666"/>
                <a:gd name="T95" fmla="*/ 2676 h 3543"/>
                <a:gd name="T96" fmla="*/ 3272 w 3666"/>
                <a:gd name="T97" fmla="*/ 2201 h 3543"/>
                <a:gd name="T98" fmla="*/ 3462 w 3666"/>
                <a:gd name="T99" fmla="*/ 1519 h 3543"/>
                <a:gd name="T100" fmla="*/ 3267 w 3666"/>
                <a:gd name="T101" fmla="*/ 830 h 3543"/>
                <a:gd name="T102" fmla="*/ 2759 w 3666"/>
                <a:gd name="T103" fmla="*/ 354 h 3543"/>
                <a:gd name="T104" fmla="*/ 2055 w 3666"/>
                <a:gd name="T105" fmla="*/ 206 h 3543"/>
                <a:gd name="T106" fmla="*/ 1388 w 3666"/>
                <a:gd name="T107" fmla="*/ 447 h 3543"/>
                <a:gd name="T108" fmla="*/ 946 w 3666"/>
                <a:gd name="T109" fmla="*/ 987 h 3543"/>
                <a:gd name="T110" fmla="*/ 843 w 3666"/>
                <a:gd name="T111" fmla="*/ 1662 h 3543"/>
                <a:gd name="T112" fmla="*/ 662 w 3666"/>
                <a:gd name="T113" fmla="*/ 1213 h 3543"/>
                <a:gd name="T114" fmla="*/ 1009 w 3666"/>
                <a:gd name="T115" fmla="*/ 516 h 3543"/>
                <a:gd name="T116" fmla="*/ 1651 w 3666"/>
                <a:gd name="T117" fmla="*/ 8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6" h="3543">
                  <a:moveTo>
                    <a:pt x="1891" y="3173"/>
                  </a:moveTo>
                  <a:lnTo>
                    <a:pt x="1863" y="3176"/>
                  </a:lnTo>
                  <a:lnTo>
                    <a:pt x="1836" y="3185"/>
                  </a:lnTo>
                  <a:lnTo>
                    <a:pt x="1814" y="3200"/>
                  </a:lnTo>
                  <a:lnTo>
                    <a:pt x="1795" y="3220"/>
                  </a:lnTo>
                  <a:lnTo>
                    <a:pt x="1781" y="3242"/>
                  </a:lnTo>
                  <a:lnTo>
                    <a:pt x="1771" y="3269"/>
                  </a:lnTo>
                  <a:lnTo>
                    <a:pt x="1767" y="3297"/>
                  </a:lnTo>
                  <a:lnTo>
                    <a:pt x="1771" y="3325"/>
                  </a:lnTo>
                  <a:lnTo>
                    <a:pt x="1781" y="3351"/>
                  </a:lnTo>
                  <a:lnTo>
                    <a:pt x="1795" y="3374"/>
                  </a:lnTo>
                  <a:lnTo>
                    <a:pt x="1814" y="3393"/>
                  </a:lnTo>
                  <a:lnTo>
                    <a:pt x="1836" y="3408"/>
                  </a:lnTo>
                  <a:lnTo>
                    <a:pt x="1863" y="3417"/>
                  </a:lnTo>
                  <a:lnTo>
                    <a:pt x="1891" y="3420"/>
                  </a:lnTo>
                  <a:lnTo>
                    <a:pt x="1920" y="3417"/>
                  </a:lnTo>
                  <a:lnTo>
                    <a:pt x="1945" y="3408"/>
                  </a:lnTo>
                  <a:lnTo>
                    <a:pt x="1969" y="3393"/>
                  </a:lnTo>
                  <a:lnTo>
                    <a:pt x="1987" y="3374"/>
                  </a:lnTo>
                  <a:lnTo>
                    <a:pt x="2002" y="3351"/>
                  </a:lnTo>
                  <a:lnTo>
                    <a:pt x="2011" y="3325"/>
                  </a:lnTo>
                  <a:lnTo>
                    <a:pt x="2014" y="3297"/>
                  </a:lnTo>
                  <a:lnTo>
                    <a:pt x="2011" y="3269"/>
                  </a:lnTo>
                  <a:lnTo>
                    <a:pt x="2002" y="3242"/>
                  </a:lnTo>
                  <a:lnTo>
                    <a:pt x="1987" y="3220"/>
                  </a:lnTo>
                  <a:lnTo>
                    <a:pt x="1969" y="3200"/>
                  </a:lnTo>
                  <a:lnTo>
                    <a:pt x="1945" y="3185"/>
                  </a:lnTo>
                  <a:lnTo>
                    <a:pt x="1920" y="3176"/>
                  </a:lnTo>
                  <a:lnTo>
                    <a:pt x="1891" y="3173"/>
                  </a:lnTo>
                  <a:close/>
                  <a:moveTo>
                    <a:pt x="601" y="3173"/>
                  </a:moveTo>
                  <a:lnTo>
                    <a:pt x="572" y="3176"/>
                  </a:lnTo>
                  <a:lnTo>
                    <a:pt x="547" y="3185"/>
                  </a:lnTo>
                  <a:lnTo>
                    <a:pt x="523" y="3200"/>
                  </a:lnTo>
                  <a:lnTo>
                    <a:pt x="504" y="3220"/>
                  </a:lnTo>
                  <a:lnTo>
                    <a:pt x="490" y="3242"/>
                  </a:lnTo>
                  <a:lnTo>
                    <a:pt x="481" y="3269"/>
                  </a:lnTo>
                  <a:lnTo>
                    <a:pt x="478" y="3297"/>
                  </a:lnTo>
                  <a:lnTo>
                    <a:pt x="481" y="3325"/>
                  </a:lnTo>
                  <a:lnTo>
                    <a:pt x="490" y="3351"/>
                  </a:lnTo>
                  <a:lnTo>
                    <a:pt x="504" y="3374"/>
                  </a:lnTo>
                  <a:lnTo>
                    <a:pt x="523" y="3393"/>
                  </a:lnTo>
                  <a:lnTo>
                    <a:pt x="547" y="3408"/>
                  </a:lnTo>
                  <a:lnTo>
                    <a:pt x="572" y="3417"/>
                  </a:lnTo>
                  <a:lnTo>
                    <a:pt x="601" y="3420"/>
                  </a:lnTo>
                  <a:lnTo>
                    <a:pt x="629" y="3417"/>
                  </a:lnTo>
                  <a:lnTo>
                    <a:pt x="655" y="3408"/>
                  </a:lnTo>
                  <a:lnTo>
                    <a:pt x="678" y="3393"/>
                  </a:lnTo>
                  <a:lnTo>
                    <a:pt x="697" y="3374"/>
                  </a:lnTo>
                  <a:lnTo>
                    <a:pt x="712" y="3351"/>
                  </a:lnTo>
                  <a:lnTo>
                    <a:pt x="721" y="3325"/>
                  </a:lnTo>
                  <a:lnTo>
                    <a:pt x="724" y="3297"/>
                  </a:lnTo>
                  <a:lnTo>
                    <a:pt x="721" y="3269"/>
                  </a:lnTo>
                  <a:lnTo>
                    <a:pt x="712" y="3242"/>
                  </a:lnTo>
                  <a:lnTo>
                    <a:pt x="697" y="3220"/>
                  </a:lnTo>
                  <a:lnTo>
                    <a:pt x="678" y="3200"/>
                  </a:lnTo>
                  <a:lnTo>
                    <a:pt x="655" y="3185"/>
                  </a:lnTo>
                  <a:lnTo>
                    <a:pt x="629" y="3176"/>
                  </a:lnTo>
                  <a:lnTo>
                    <a:pt x="601" y="3173"/>
                  </a:lnTo>
                  <a:close/>
                  <a:moveTo>
                    <a:pt x="1891" y="3050"/>
                  </a:moveTo>
                  <a:lnTo>
                    <a:pt x="1931" y="3053"/>
                  </a:lnTo>
                  <a:lnTo>
                    <a:pt x="1969" y="3063"/>
                  </a:lnTo>
                  <a:lnTo>
                    <a:pt x="2004" y="3077"/>
                  </a:lnTo>
                  <a:lnTo>
                    <a:pt x="2036" y="3097"/>
                  </a:lnTo>
                  <a:lnTo>
                    <a:pt x="2065" y="3122"/>
                  </a:lnTo>
                  <a:lnTo>
                    <a:pt x="2090" y="3151"/>
                  </a:lnTo>
                  <a:lnTo>
                    <a:pt x="2110" y="3183"/>
                  </a:lnTo>
                  <a:lnTo>
                    <a:pt x="2125" y="3219"/>
                  </a:lnTo>
                  <a:lnTo>
                    <a:pt x="2134" y="3256"/>
                  </a:lnTo>
                  <a:lnTo>
                    <a:pt x="2137" y="3297"/>
                  </a:lnTo>
                  <a:lnTo>
                    <a:pt x="2134" y="3337"/>
                  </a:lnTo>
                  <a:lnTo>
                    <a:pt x="2125" y="3374"/>
                  </a:lnTo>
                  <a:lnTo>
                    <a:pt x="2110" y="3410"/>
                  </a:lnTo>
                  <a:lnTo>
                    <a:pt x="2090" y="3442"/>
                  </a:lnTo>
                  <a:lnTo>
                    <a:pt x="2065" y="3471"/>
                  </a:lnTo>
                  <a:lnTo>
                    <a:pt x="2036" y="3496"/>
                  </a:lnTo>
                  <a:lnTo>
                    <a:pt x="2004" y="3516"/>
                  </a:lnTo>
                  <a:lnTo>
                    <a:pt x="1969" y="3531"/>
                  </a:lnTo>
                  <a:lnTo>
                    <a:pt x="1931" y="3540"/>
                  </a:lnTo>
                  <a:lnTo>
                    <a:pt x="1891" y="3543"/>
                  </a:lnTo>
                  <a:lnTo>
                    <a:pt x="1851" y="3540"/>
                  </a:lnTo>
                  <a:lnTo>
                    <a:pt x="1813" y="3531"/>
                  </a:lnTo>
                  <a:lnTo>
                    <a:pt x="1777" y="3516"/>
                  </a:lnTo>
                  <a:lnTo>
                    <a:pt x="1745" y="3496"/>
                  </a:lnTo>
                  <a:lnTo>
                    <a:pt x="1716" y="3471"/>
                  </a:lnTo>
                  <a:lnTo>
                    <a:pt x="1692" y="3442"/>
                  </a:lnTo>
                  <a:lnTo>
                    <a:pt x="1672" y="3410"/>
                  </a:lnTo>
                  <a:lnTo>
                    <a:pt x="1656" y="3374"/>
                  </a:lnTo>
                  <a:lnTo>
                    <a:pt x="1647" y="3337"/>
                  </a:lnTo>
                  <a:lnTo>
                    <a:pt x="1644" y="3297"/>
                  </a:lnTo>
                  <a:lnTo>
                    <a:pt x="1647" y="3256"/>
                  </a:lnTo>
                  <a:lnTo>
                    <a:pt x="1656" y="3219"/>
                  </a:lnTo>
                  <a:lnTo>
                    <a:pt x="1672" y="3183"/>
                  </a:lnTo>
                  <a:lnTo>
                    <a:pt x="1692" y="3151"/>
                  </a:lnTo>
                  <a:lnTo>
                    <a:pt x="1716" y="3122"/>
                  </a:lnTo>
                  <a:lnTo>
                    <a:pt x="1745" y="3097"/>
                  </a:lnTo>
                  <a:lnTo>
                    <a:pt x="1777" y="3077"/>
                  </a:lnTo>
                  <a:lnTo>
                    <a:pt x="1813" y="3063"/>
                  </a:lnTo>
                  <a:lnTo>
                    <a:pt x="1851" y="3053"/>
                  </a:lnTo>
                  <a:lnTo>
                    <a:pt x="1891" y="3050"/>
                  </a:lnTo>
                  <a:close/>
                  <a:moveTo>
                    <a:pt x="601" y="3050"/>
                  </a:moveTo>
                  <a:lnTo>
                    <a:pt x="641" y="3053"/>
                  </a:lnTo>
                  <a:lnTo>
                    <a:pt x="679" y="3063"/>
                  </a:lnTo>
                  <a:lnTo>
                    <a:pt x="714" y="3077"/>
                  </a:lnTo>
                  <a:lnTo>
                    <a:pt x="747" y="3097"/>
                  </a:lnTo>
                  <a:lnTo>
                    <a:pt x="775" y="3122"/>
                  </a:lnTo>
                  <a:lnTo>
                    <a:pt x="800" y="3151"/>
                  </a:lnTo>
                  <a:lnTo>
                    <a:pt x="820" y="3183"/>
                  </a:lnTo>
                  <a:lnTo>
                    <a:pt x="834" y="3219"/>
                  </a:lnTo>
                  <a:lnTo>
                    <a:pt x="844" y="3256"/>
                  </a:lnTo>
                  <a:lnTo>
                    <a:pt x="848" y="3297"/>
                  </a:lnTo>
                  <a:lnTo>
                    <a:pt x="844" y="3337"/>
                  </a:lnTo>
                  <a:lnTo>
                    <a:pt x="834" y="3374"/>
                  </a:lnTo>
                  <a:lnTo>
                    <a:pt x="820" y="3410"/>
                  </a:lnTo>
                  <a:lnTo>
                    <a:pt x="800" y="3442"/>
                  </a:lnTo>
                  <a:lnTo>
                    <a:pt x="775" y="3471"/>
                  </a:lnTo>
                  <a:lnTo>
                    <a:pt x="747" y="3496"/>
                  </a:lnTo>
                  <a:lnTo>
                    <a:pt x="714" y="3516"/>
                  </a:lnTo>
                  <a:lnTo>
                    <a:pt x="679" y="3531"/>
                  </a:lnTo>
                  <a:lnTo>
                    <a:pt x="641" y="3540"/>
                  </a:lnTo>
                  <a:lnTo>
                    <a:pt x="601" y="3543"/>
                  </a:lnTo>
                  <a:lnTo>
                    <a:pt x="561" y="3540"/>
                  </a:lnTo>
                  <a:lnTo>
                    <a:pt x="523" y="3531"/>
                  </a:lnTo>
                  <a:lnTo>
                    <a:pt x="488" y="3516"/>
                  </a:lnTo>
                  <a:lnTo>
                    <a:pt x="455" y="3496"/>
                  </a:lnTo>
                  <a:lnTo>
                    <a:pt x="427" y="3471"/>
                  </a:lnTo>
                  <a:lnTo>
                    <a:pt x="402" y="3442"/>
                  </a:lnTo>
                  <a:lnTo>
                    <a:pt x="381" y="3410"/>
                  </a:lnTo>
                  <a:lnTo>
                    <a:pt x="367" y="3374"/>
                  </a:lnTo>
                  <a:lnTo>
                    <a:pt x="358" y="3337"/>
                  </a:lnTo>
                  <a:lnTo>
                    <a:pt x="354" y="3297"/>
                  </a:lnTo>
                  <a:lnTo>
                    <a:pt x="358" y="3256"/>
                  </a:lnTo>
                  <a:lnTo>
                    <a:pt x="367" y="3219"/>
                  </a:lnTo>
                  <a:lnTo>
                    <a:pt x="381" y="3183"/>
                  </a:lnTo>
                  <a:lnTo>
                    <a:pt x="402" y="3151"/>
                  </a:lnTo>
                  <a:lnTo>
                    <a:pt x="427" y="3122"/>
                  </a:lnTo>
                  <a:lnTo>
                    <a:pt x="455" y="3097"/>
                  </a:lnTo>
                  <a:lnTo>
                    <a:pt x="488" y="3077"/>
                  </a:lnTo>
                  <a:lnTo>
                    <a:pt x="523" y="3063"/>
                  </a:lnTo>
                  <a:lnTo>
                    <a:pt x="561" y="3053"/>
                  </a:lnTo>
                  <a:lnTo>
                    <a:pt x="601" y="3050"/>
                  </a:lnTo>
                  <a:close/>
                  <a:moveTo>
                    <a:pt x="0" y="2867"/>
                  </a:moveTo>
                  <a:lnTo>
                    <a:pt x="2460" y="2867"/>
                  </a:lnTo>
                  <a:lnTo>
                    <a:pt x="2460" y="3131"/>
                  </a:lnTo>
                  <a:lnTo>
                    <a:pt x="2456" y="3157"/>
                  </a:lnTo>
                  <a:lnTo>
                    <a:pt x="2447" y="3183"/>
                  </a:lnTo>
                  <a:lnTo>
                    <a:pt x="2434" y="3205"/>
                  </a:lnTo>
                  <a:lnTo>
                    <a:pt x="2415" y="3223"/>
                  </a:lnTo>
                  <a:lnTo>
                    <a:pt x="2393" y="3238"/>
                  </a:lnTo>
                  <a:lnTo>
                    <a:pt x="2368" y="3246"/>
                  </a:lnTo>
                  <a:lnTo>
                    <a:pt x="2341" y="3250"/>
                  </a:lnTo>
                  <a:lnTo>
                    <a:pt x="2214" y="3250"/>
                  </a:lnTo>
                  <a:lnTo>
                    <a:pt x="2205" y="3208"/>
                  </a:lnTo>
                  <a:lnTo>
                    <a:pt x="2191" y="3167"/>
                  </a:lnTo>
                  <a:lnTo>
                    <a:pt x="2172" y="3131"/>
                  </a:lnTo>
                  <a:lnTo>
                    <a:pt x="2148" y="3096"/>
                  </a:lnTo>
                  <a:lnTo>
                    <a:pt x="2121" y="3065"/>
                  </a:lnTo>
                  <a:lnTo>
                    <a:pt x="2090" y="3037"/>
                  </a:lnTo>
                  <a:lnTo>
                    <a:pt x="2054" y="3014"/>
                  </a:lnTo>
                  <a:lnTo>
                    <a:pt x="2017" y="2996"/>
                  </a:lnTo>
                  <a:lnTo>
                    <a:pt x="1977" y="2982"/>
                  </a:lnTo>
                  <a:lnTo>
                    <a:pt x="1935" y="2973"/>
                  </a:lnTo>
                  <a:lnTo>
                    <a:pt x="1891" y="2971"/>
                  </a:lnTo>
                  <a:lnTo>
                    <a:pt x="1847" y="2973"/>
                  </a:lnTo>
                  <a:lnTo>
                    <a:pt x="1805" y="2982"/>
                  </a:lnTo>
                  <a:lnTo>
                    <a:pt x="1765" y="2996"/>
                  </a:lnTo>
                  <a:lnTo>
                    <a:pt x="1727" y="3014"/>
                  </a:lnTo>
                  <a:lnTo>
                    <a:pt x="1693" y="3037"/>
                  </a:lnTo>
                  <a:lnTo>
                    <a:pt x="1662" y="3065"/>
                  </a:lnTo>
                  <a:lnTo>
                    <a:pt x="1634" y="3096"/>
                  </a:lnTo>
                  <a:lnTo>
                    <a:pt x="1611" y="3131"/>
                  </a:lnTo>
                  <a:lnTo>
                    <a:pt x="1592" y="3167"/>
                  </a:lnTo>
                  <a:lnTo>
                    <a:pt x="1577" y="3208"/>
                  </a:lnTo>
                  <a:lnTo>
                    <a:pt x="1569" y="3250"/>
                  </a:lnTo>
                  <a:lnTo>
                    <a:pt x="923" y="3250"/>
                  </a:lnTo>
                  <a:lnTo>
                    <a:pt x="914" y="3208"/>
                  </a:lnTo>
                  <a:lnTo>
                    <a:pt x="900" y="3167"/>
                  </a:lnTo>
                  <a:lnTo>
                    <a:pt x="881" y="3131"/>
                  </a:lnTo>
                  <a:lnTo>
                    <a:pt x="858" y="3096"/>
                  </a:lnTo>
                  <a:lnTo>
                    <a:pt x="830" y="3065"/>
                  </a:lnTo>
                  <a:lnTo>
                    <a:pt x="799" y="3037"/>
                  </a:lnTo>
                  <a:lnTo>
                    <a:pt x="764" y="3014"/>
                  </a:lnTo>
                  <a:lnTo>
                    <a:pt x="727" y="2996"/>
                  </a:lnTo>
                  <a:lnTo>
                    <a:pt x="687" y="2982"/>
                  </a:lnTo>
                  <a:lnTo>
                    <a:pt x="644" y="2973"/>
                  </a:lnTo>
                  <a:lnTo>
                    <a:pt x="601" y="2971"/>
                  </a:lnTo>
                  <a:lnTo>
                    <a:pt x="557" y="2973"/>
                  </a:lnTo>
                  <a:lnTo>
                    <a:pt x="514" y="2982"/>
                  </a:lnTo>
                  <a:lnTo>
                    <a:pt x="474" y="2996"/>
                  </a:lnTo>
                  <a:lnTo>
                    <a:pt x="438" y="3014"/>
                  </a:lnTo>
                  <a:lnTo>
                    <a:pt x="403" y="3037"/>
                  </a:lnTo>
                  <a:lnTo>
                    <a:pt x="371" y="3065"/>
                  </a:lnTo>
                  <a:lnTo>
                    <a:pt x="344" y="3096"/>
                  </a:lnTo>
                  <a:lnTo>
                    <a:pt x="320" y="3131"/>
                  </a:lnTo>
                  <a:lnTo>
                    <a:pt x="301" y="3167"/>
                  </a:lnTo>
                  <a:lnTo>
                    <a:pt x="288" y="3208"/>
                  </a:lnTo>
                  <a:lnTo>
                    <a:pt x="278" y="3250"/>
                  </a:lnTo>
                  <a:lnTo>
                    <a:pt x="119" y="3250"/>
                  </a:lnTo>
                  <a:lnTo>
                    <a:pt x="91" y="3246"/>
                  </a:lnTo>
                  <a:lnTo>
                    <a:pt x="67" y="3238"/>
                  </a:lnTo>
                  <a:lnTo>
                    <a:pt x="44" y="3223"/>
                  </a:lnTo>
                  <a:lnTo>
                    <a:pt x="27" y="3205"/>
                  </a:lnTo>
                  <a:lnTo>
                    <a:pt x="12" y="3183"/>
                  </a:lnTo>
                  <a:lnTo>
                    <a:pt x="3" y="3157"/>
                  </a:lnTo>
                  <a:lnTo>
                    <a:pt x="0" y="3131"/>
                  </a:lnTo>
                  <a:lnTo>
                    <a:pt x="0" y="2867"/>
                  </a:lnTo>
                  <a:close/>
                  <a:moveTo>
                    <a:pt x="1757" y="2230"/>
                  </a:moveTo>
                  <a:lnTo>
                    <a:pt x="1747" y="2233"/>
                  </a:lnTo>
                  <a:lnTo>
                    <a:pt x="1741" y="2240"/>
                  </a:lnTo>
                  <a:lnTo>
                    <a:pt x="1739" y="2249"/>
                  </a:lnTo>
                  <a:lnTo>
                    <a:pt x="1739" y="2598"/>
                  </a:lnTo>
                  <a:lnTo>
                    <a:pt x="1741" y="2608"/>
                  </a:lnTo>
                  <a:lnTo>
                    <a:pt x="1747" y="2615"/>
                  </a:lnTo>
                  <a:lnTo>
                    <a:pt x="1757" y="2617"/>
                  </a:lnTo>
                  <a:lnTo>
                    <a:pt x="2210" y="2617"/>
                  </a:lnTo>
                  <a:lnTo>
                    <a:pt x="2218" y="2615"/>
                  </a:lnTo>
                  <a:lnTo>
                    <a:pt x="2225" y="2609"/>
                  </a:lnTo>
                  <a:lnTo>
                    <a:pt x="2227" y="2601"/>
                  </a:lnTo>
                  <a:lnTo>
                    <a:pt x="2227" y="2592"/>
                  </a:lnTo>
                  <a:lnTo>
                    <a:pt x="2222" y="2586"/>
                  </a:lnTo>
                  <a:lnTo>
                    <a:pt x="1856" y="2235"/>
                  </a:lnTo>
                  <a:lnTo>
                    <a:pt x="1853" y="2233"/>
                  </a:lnTo>
                  <a:lnTo>
                    <a:pt x="1847" y="2231"/>
                  </a:lnTo>
                  <a:lnTo>
                    <a:pt x="1843" y="2230"/>
                  </a:lnTo>
                  <a:lnTo>
                    <a:pt x="1757" y="2230"/>
                  </a:lnTo>
                  <a:close/>
                  <a:moveTo>
                    <a:pt x="119" y="1886"/>
                  </a:moveTo>
                  <a:lnTo>
                    <a:pt x="1480" y="1886"/>
                  </a:lnTo>
                  <a:lnTo>
                    <a:pt x="1506" y="1888"/>
                  </a:lnTo>
                  <a:lnTo>
                    <a:pt x="1532" y="1897"/>
                  </a:lnTo>
                  <a:lnTo>
                    <a:pt x="1554" y="1912"/>
                  </a:lnTo>
                  <a:lnTo>
                    <a:pt x="1573" y="1931"/>
                  </a:lnTo>
                  <a:lnTo>
                    <a:pt x="1586" y="1952"/>
                  </a:lnTo>
                  <a:lnTo>
                    <a:pt x="1595" y="1977"/>
                  </a:lnTo>
                  <a:lnTo>
                    <a:pt x="1599" y="2005"/>
                  </a:lnTo>
                  <a:lnTo>
                    <a:pt x="1599" y="2093"/>
                  </a:lnTo>
                  <a:lnTo>
                    <a:pt x="1834" y="2093"/>
                  </a:lnTo>
                  <a:lnTo>
                    <a:pt x="1860" y="2095"/>
                  </a:lnTo>
                  <a:lnTo>
                    <a:pt x="1883" y="2101"/>
                  </a:lnTo>
                  <a:lnTo>
                    <a:pt x="1905" y="2110"/>
                  </a:lnTo>
                  <a:lnTo>
                    <a:pt x="1926" y="2123"/>
                  </a:lnTo>
                  <a:lnTo>
                    <a:pt x="1945" y="2139"/>
                  </a:lnTo>
                  <a:lnTo>
                    <a:pt x="2413" y="2601"/>
                  </a:lnTo>
                  <a:lnTo>
                    <a:pt x="2430" y="2620"/>
                  </a:lnTo>
                  <a:lnTo>
                    <a:pt x="2443" y="2641"/>
                  </a:lnTo>
                  <a:lnTo>
                    <a:pt x="2452" y="2665"/>
                  </a:lnTo>
                  <a:lnTo>
                    <a:pt x="2457" y="2689"/>
                  </a:lnTo>
                  <a:lnTo>
                    <a:pt x="2460" y="2715"/>
                  </a:lnTo>
                  <a:lnTo>
                    <a:pt x="2460" y="2802"/>
                  </a:lnTo>
                  <a:lnTo>
                    <a:pt x="0" y="2802"/>
                  </a:lnTo>
                  <a:lnTo>
                    <a:pt x="0" y="2005"/>
                  </a:lnTo>
                  <a:lnTo>
                    <a:pt x="3" y="1977"/>
                  </a:lnTo>
                  <a:lnTo>
                    <a:pt x="12" y="1952"/>
                  </a:lnTo>
                  <a:lnTo>
                    <a:pt x="26" y="1931"/>
                  </a:lnTo>
                  <a:lnTo>
                    <a:pt x="44" y="1912"/>
                  </a:lnTo>
                  <a:lnTo>
                    <a:pt x="67" y="1897"/>
                  </a:lnTo>
                  <a:lnTo>
                    <a:pt x="91" y="1888"/>
                  </a:lnTo>
                  <a:lnTo>
                    <a:pt x="119" y="1886"/>
                  </a:lnTo>
                  <a:close/>
                  <a:moveTo>
                    <a:pt x="2148" y="1419"/>
                  </a:moveTo>
                  <a:lnTo>
                    <a:pt x="2125" y="1422"/>
                  </a:lnTo>
                  <a:lnTo>
                    <a:pt x="2104" y="1429"/>
                  </a:lnTo>
                  <a:lnTo>
                    <a:pt x="2086" y="1441"/>
                  </a:lnTo>
                  <a:lnTo>
                    <a:pt x="2071" y="1457"/>
                  </a:lnTo>
                  <a:lnTo>
                    <a:pt x="2059" y="1475"/>
                  </a:lnTo>
                  <a:lnTo>
                    <a:pt x="2052" y="1496"/>
                  </a:lnTo>
                  <a:lnTo>
                    <a:pt x="2049" y="1519"/>
                  </a:lnTo>
                  <a:lnTo>
                    <a:pt x="2052" y="1541"/>
                  </a:lnTo>
                  <a:lnTo>
                    <a:pt x="2059" y="1562"/>
                  </a:lnTo>
                  <a:lnTo>
                    <a:pt x="2071" y="1581"/>
                  </a:lnTo>
                  <a:lnTo>
                    <a:pt x="2086" y="1597"/>
                  </a:lnTo>
                  <a:lnTo>
                    <a:pt x="2105" y="1608"/>
                  </a:lnTo>
                  <a:lnTo>
                    <a:pt x="2125" y="1616"/>
                  </a:lnTo>
                  <a:lnTo>
                    <a:pt x="2148" y="1618"/>
                  </a:lnTo>
                  <a:lnTo>
                    <a:pt x="2171" y="1616"/>
                  </a:lnTo>
                  <a:lnTo>
                    <a:pt x="2192" y="1608"/>
                  </a:lnTo>
                  <a:lnTo>
                    <a:pt x="2211" y="1597"/>
                  </a:lnTo>
                  <a:lnTo>
                    <a:pt x="2226" y="1581"/>
                  </a:lnTo>
                  <a:lnTo>
                    <a:pt x="2237" y="1562"/>
                  </a:lnTo>
                  <a:lnTo>
                    <a:pt x="2245" y="1541"/>
                  </a:lnTo>
                  <a:lnTo>
                    <a:pt x="2248" y="1519"/>
                  </a:lnTo>
                  <a:lnTo>
                    <a:pt x="2245" y="1496"/>
                  </a:lnTo>
                  <a:lnTo>
                    <a:pt x="2237" y="1475"/>
                  </a:lnTo>
                  <a:lnTo>
                    <a:pt x="2226" y="1457"/>
                  </a:lnTo>
                  <a:lnTo>
                    <a:pt x="2211" y="1441"/>
                  </a:lnTo>
                  <a:lnTo>
                    <a:pt x="2192" y="1429"/>
                  </a:lnTo>
                  <a:lnTo>
                    <a:pt x="2171" y="1422"/>
                  </a:lnTo>
                  <a:lnTo>
                    <a:pt x="2148" y="1419"/>
                  </a:lnTo>
                  <a:close/>
                  <a:moveTo>
                    <a:pt x="2386" y="408"/>
                  </a:moveTo>
                  <a:lnTo>
                    <a:pt x="2403" y="409"/>
                  </a:lnTo>
                  <a:lnTo>
                    <a:pt x="2405" y="410"/>
                  </a:lnTo>
                  <a:lnTo>
                    <a:pt x="2424" y="417"/>
                  </a:lnTo>
                  <a:lnTo>
                    <a:pt x="2438" y="429"/>
                  </a:lnTo>
                  <a:lnTo>
                    <a:pt x="2450" y="446"/>
                  </a:lnTo>
                  <a:lnTo>
                    <a:pt x="2455" y="463"/>
                  </a:lnTo>
                  <a:lnTo>
                    <a:pt x="2455" y="483"/>
                  </a:lnTo>
                  <a:lnTo>
                    <a:pt x="2307" y="1397"/>
                  </a:lnTo>
                  <a:lnTo>
                    <a:pt x="2326" y="1427"/>
                  </a:lnTo>
                  <a:lnTo>
                    <a:pt x="2340" y="1459"/>
                  </a:lnTo>
                  <a:lnTo>
                    <a:pt x="2347" y="1495"/>
                  </a:lnTo>
                  <a:lnTo>
                    <a:pt x="2841" y="1888"/>
                  </a:lnTo>
                  <a:lnTo>
                    <a:pt x="2852" y="1899"/>
                  </a:lnTo>
                  <a:lnTo>
                    <a:pt x="2861" y="1914"/>
                  </a:lnTo>
                  <a:lnTo>
                    <a:pt x="2865" y="1929"/>
                  </a:lnTo>
                  <a:lnTo>
                    <a:pt x="2865" y="1946"/>
                  </a:lnTo>
                  <a:lnTo>
                    <a:pt x="2863" y="1962"/>
                  </a:lnTo>
                  <a:lnTo>
                    <a:pt x="2855" y="1977"/>
                  </a:lnTo>
                  <a:lnTo>
                    <a:pt x="2854" y="1978"/>
                  </a:lnTo>
                  <a:lnTo>
                    <a:pt x="2843" y="1992"/>
                  </a:lnTo>
                  <a:lnTo>
                    <a:pt x="2829" y="2001"/>
                  </a:lnTo>
                  <a:lnTo>
                    <a:pt x="2815" y="2007"/>
                  </a:lnTo>
                  <a:lnTo>
                    <a:pt x="2798" y="2010"/>
                  </a:lnTo>
                  <a:lnTo>
                    <a:pt x="2783" y="2007"/>
                  </a:lnTo>
                  <a:lnTo>
                    <a:pt x="2766" y="2002"/>
                  </a:lnTo>
                  <a:lnTo>
                    <a:pt x="2207" y="1710"/>
                  </a:lnTo>
                  <a:lnTo>
                    <a:pt x="2178" y="1718"/>
                  </a:lnTo>
                  <a:lnTo>
                    <a:pt x="2148" y="1720"/>
                  </a:lnTo>
                  <a:lnTo>
                    <a:pt x="2112" y="1717"/>
                  </a:lnTo>
                  <a:lnTo>
                    <a:pt x="2079" y="1708"/>
                  </a:lnTo>
                  <a:lnTo>
                    <a:pt x="2046" y="1693"/>
                  </a:lnTo>
                  <a:lnTo>
                    <a:pt x="2019" y="1674"/>
                  </a:lnTo>
                  <a:lnTo>
                    <a:pt x="1994" y="1649"/>
                  </a:lnTo>
                  <a:lnTo>
                    <a:pt x="1974" y="1620"/>
                  </a:lnTo>
                  <a:lnTo>
                    <a:pt x="1960" y="1589"/>
                  </a:lnTo>
                  <a:lnTo>
                    <a:pt x="1950" y="1555"/>
                  </a:lnTo>
                  <a:lnTo>
                    <a:pt x="1946" y="1519"/>
                  </a:lnTo>
                  <a:lnTo>
                    <a:pt x="1950" y="1486"/>
                  </a:lnTo>
                  <a:lnTo>
                    <a:pt x="1957" y="1454"/>
                  </a:lnTo>
                  <a:lnTo>
                    <a:pt x="1970" y="1426"/>
                  </a:lnTo>
                  <a:lnTo>
                    <a:pt x="1986" y="1399"/>
                  </a:lnTo>
                  <a:lnTo>
                    <a:pt x="2007" y="1376"/>
                  </a:lnTo>
                  <a:lnTo>
                    <a:pt x="2032" y="1355"/>
                  </a:lnTo>
                  <a:lnTo>
                    <a:pt x="2059" y="1339"/>
                  </a:lnTo>
                  <a:lnTo>
                    <a:pt x="2326" y="455"/>
                  </a:lnTo>
                  <a:lnTo>
                    <a:pt x="2333" y="439"/>
                  </a:lnTo>
                  <a:lnTo>
                    <a:pt x="2343" y="427"/>
                  </a:lnTo>
                  <a:lnTo>
                    <a:pt x="2356" y="417"/>
                  </a:lnTo>
                  <a:lnTo>
                    <a:pt x="2371" y="410"/>
                  </a:lnTo>
                  <a:lnTo>
                    <a:pt x="2386" y="408"/>
                  </a:lnTo>
                  <a:close/>
                  <a:moveTo>
                    <a:pt x="2148" y="0"/>
                  </a:moveTo>
                  <a:lnTo>
                    <a:pt x="2252" y="3"/>
                  </a:lnTo>
                  <a:lnTo>
                    <a:pt x="2354" y="13"/>
                  </a:lnTo>
                  <a:lnTo>
                    <a:pt x="2454" y="30"/>
                  </a:lnTo>
                  <a:lnTo>
                    <a:pt x="2552" y="54"/>
                  </a:lnTo>
                  <a:lnTo>
                    <a:pt x="2646" y="83"/>
                  </a:lnTo>
                  <a:lnTo>
                    <a:pt x="2738" y="119"/>
                  </a:lnTo>
                  <a:lnTo>
                    <a:pt x="2827" y="160"/>
                  </a:lnTo>
                  <a:lnTo>
                    <a:pt x="2914" y="206"/>
                  </a:lnTo>
                  <a:lnTo>
                    <a:pt x="2996" y="259"/>
                  </a:lnTo>
                  <a:lnTo>
                    <a:pt x="3075" y="317"/>
                  </a:lnTo>
                  <a:lnTo>
                    <a:pt x="3151" y="378"/>
                  </a:lnTo>
                  <a:lnTo>
                    <a:pt x="3221" y="444"/>
                  </a:lnTo>
                  <a:lnTo>
                    <a:pt x="3287" y="516"/>
                  </a:lnTo>
                  <a:lnTo>
                    <a:pt x="3349" y="591"/>
                  </a:lnTo>
                  <a:lnTo>
                    <a:pt x="3406" y="670"/>
                  </a:lnTo>
                  <a:lnTo>
                    <a:pt x="3458" y="753"/>
                  </a:lnTo>
                  <a:lnTo>
                    <a:pt x="3505" y="838"/>
                  </a:lnTo>
                  <a:lnTo>
                    <a:pt x="3546" y="928"/>
                  </a:lnTo>
                  <a:lnTo>
                    <a:pt x="3582" y="1021"/>
                  </a:lnTo>
                  <a:lnTo>
                    <a:pt x="3612" y="1115"/>
                  </a:lnTo>
                  <a:lnTo>
                    <a:pt x="3635" y="1213"/>
                  </a:lnTo>
                  <a:lnTo>
                    <a:pt x="3653" y="1313"/>
                  </a:lnTo>
                  <a:lnTo>
                    <a:pt x="3663" y="1414"/>
                  </a:lnTo>
                  <a:lnTo>
                    <a:pt x="3666" y="1519"/>
                  </a:lnTo>
                  <a:lnTo>
                    <a:pt x="3663" y="1619"/>
                  </a:lnTo>
                  <a:lnTo>
                    <a:pt x="3653" y="1718"/>
                  </a:lnTo>
                  <a:lnTo>
                    <a:pt x="3637" y="1815"/>
                  </a:lnTo>
                  <a:lnTo>
                    <a:pt x="3615" y="1909"/>
                  </a:lnTo>
                  <a:lnTo>
                    <a:pt x="3587" y="2002"/>
                  </a:lnTo>
                  <a:lnTo>
                    <a:pt x="3554" y="2092"/>
                  </a:lnTo>
                  <a:lnTo>
                    <a:pt x="3515" y="2179"/>
                  </a:lnTo>
                  <a:lnTo>
                    <a:pt x="3472" y="2263"/>
                  </a:lnTo>
                  <a:lnTo>
                    <a:pt x="3422" y="2344"/>
                  </a:lnTo>
                  <a:lnTo>
                    <a:pt x="3368" y="2421"/>
                  </a:lnTo>
                  <a:lnTo>
                    <a:pt x="3309" y="2496"/>
                  </a:lnTo>
                  <a:lnTo>
                    <a:pt x="3247" y="2566"/>
                  </a:lnTo>
                  <a:lnTo>
                    <a:pt x="3181" y="2631"/>
                  </a:lnTo>
                  <a:lnTo>
                    <a:pt x="3109" y="2694"/>
                  </a:lnTo>
                  <a:lnTo>
                    <a:pt x="3035" y="2751"/>
                  </a:lnTo>
                  <a:lnTo>
                    <a:pt x="2957" y="2804"/>
                  </a:lnTo>
                  <a:lnTo>
                    <a:pt x="2875" y="2853"/>
                  </a:lnTo>
                  <a:lnTo>
                    <a:pt x="2791" y="2895"/>
                  </a:lnTo>
                  <a:lnTo>
                    <a:pt x="2703" y="2933"/>
                  </a:lnTo>
                  <a:lnTo>
                    <a:pt x="2613" y="2965"/>
                  </a:lnTo>
                  <a:lnTo>
                    <a:pt x="2613" y="2749"/>
                  </a:lnTo>
                  <a:lnTo>
                    <a:pt x="2694" y="2715"/>
                  </a:lnTo>
                  <a:lnTo>
                    <a:pt x="2773" y="2676"/>
                  </a:lnTo>
                  <a:lnTo>
                    <a:pt x="2848" y="2631"/>
                  </a:lnTo>
                  <a:lnTo>
                    <a:pt x="2919" y="2582"/>
                  </a:lnTo>
                  <a:lnTo>
                    <a:pt x="2988" y="2529"/>
                  </a:lnTo>
                  <a:lnTo>
                    <a:pt x="3053" y="2471"/>
                  </a:lnTo>
                  <a:lnTo>
                    <a:pt x="3114" y="2409"/>
                  </a:lnTo>
                  <a:lnTo>
                    <a:pt x="3171" y="2343"/>
                  </a:lnTo>
                  <a:lnTo>
                    <a:pt x="3224" y="2274"/>
                  </a:lnTo>
                  <a:lnTo>
                    <a:pt x="3272" y="2201"/>
                  </a:lnTo>
                  <a:lnTo>
                    <a:pt x="3314" y="2124"/>
                  </a:lnTo>
                  <a:lnTo>
                    <a:pt x="3352" y="2045"/>
                  </a:lnTo>
                  <a:lnTo>
                    <a:pt x="3385" y="1964"/>
                  </a:lnTo>
                  <a:lnTo>
                    <a:pt x="3412" y="1878"/>
                  </a:lnTo>
                  <a:lnTo>
                    <a:pt x="3434" y="1792"/>
                  </a:lnTo>
                  <a:lnTo>
                    <a:pt x="3449" y="1703"/>
                  </a:lnTo>
                  <a:lnTo>
                    <a:pt x="3458" y="1611"/>
                  </a:lnTo>
                  <a:lnTo>
                    <a:pt x="3462" y="1519"/>
                  </a:lnTo>
                  <a:lnTo>
                    <a:pt x="3458" y="1424"/>
                  </a:lnTo>
                  <a:lnTo>
                    <a:pt x="3449" y="1333"/>
                  </a:lnTo>
                  <a:lnTo>
                    <a:pt x="3433" y="1243"/>
                  </a:lnTo>
                  <a:lnTo>
                    <a:pt x="3410" y="1155"/>
                  </a:lnTo>
                  <a:lnTo>
                    <a:pt x="3383" y="1070"/>
                  </a:lnTo>
                  <a:lnTo>
                    <a:pt x="3349" y="987"/>
                  </a:lnTo>
                  <a:lnTo>
                    <a:pt x="3311" y="907"/>
                  </a:lnTo>
                  <a:lnTo>
                    <a:pt x="3267" y="830"/>
                  </a:lnTo>
                  <a:lnTo>
                    <a:pt x="3218" y="757"/>
                  </a:lnTo>
                  <a:lnTo>
                    <a:pt x="3165" y="687"/>
                  </a:lnTo>
                  <a:lnTo>
                    <a:pt x="3107" y="620"/>
                  </a:lnTo>
                  <a:lnTo>
                    <a:pt x="3045" y="559"/>
                  </a:lnTo>
                  <a:lnTo>
                    <a:pt x="2979" y="501"/>
                  </a:lnTo>
                  <a:lnTo>
                    <a:pt x="2909" y="447"/>
                  </a:lnTo>
                  <a:lnTo>
                    <a:pt x="2836" y="399"/>
                  </a:lnTo>
                  <a:lnTo>
                    <a:pt x="2759" y="354"/>
                  </a:lnTo>
                  <a:lnTo>
                    <a:pt x="2680" y="315"/>
                  </a:lnTo>
                  <a:lnTo>
                    <a:pt x="2597" y="282"/>
                  </a:lnTo>
                  <a:lnTo>
                    <a:pt x="2512" y="254"/>
                  </a:lnTo>
                  <a:lnTo>
                    <a:pt x="2424" y="232"/>
                  </a:lnTo>
                  <a:lnTo>
                    <a:pt x="2334" y="216"/>
                  </a:lnTo>
                  <a:lnTo>
                    <a:pt x="2242" y="206"/>
                  </a:lnTo>
                  <a:lnTo>
                    <a:pt x="2148" y="203"/>
                  </a:lnTo>
                  <a:lnTo>
                    <a:pt x="2055" y="206"/>
                  </a:lnTo>
                  <a:lnTo>
                    <a:pt x="1963" y="216"/>
                  </a:lnTo>
                  <a:lnTo>
                    <a:pt x="1873" y="232"/>
                  </a:lnTo>
                  <a:lnTo>
                    <a:pt x="1785" y="254"/>
                  </a:lnTo>
                  <a:lnTo>
                    <a:pt x="1700" y="282"/>
                  </a:lnTo>
                  <a:lnTo>
                    <a:pt x="1617" y="315"/>
                  </a:lnTo>
                  <a:lnTo>
                    <a:pt x="1537" y="354"/>
                  </a:lnTo>
                  <a:lnTo>
                    <a:pt x="1461" y="399"/>
                  </a:lnTo>
                  <a:lnTo>
                    <a:pt x="1388" y="447"/>
                  </a:lnTo>
                  <a:lnTo>
                    <a:pt x="1318" y="501"/>
                  </a:lnTo>
                  <a:lnTo>
                    <a:pt x="1252" y="559"/>
                  </a:lnTo>
                  <a:lnTo>
                    <a:pt x="1190" y="620"/>
                  </a:lnTo>
                  <a:lnTo>
                    <a:pt x="1132" y="687"/>
                  </a:lnTo>
                  <a:lnTo>
                    <a:pt x="1079" y="757"/>
                  </a:lnTo>
                  <a:lnTo>
                    <a:pt x="1030" y="830"/>
                  </a:lnTo>
                  <a:lnTo>
                    <a:pt x="985" y="907"/>
                  </a:lnTo>
                  <a:lnTo>
                    <a:pt x="946" y="987"/>
                  </a:lnTo>
                  <a:lnTo>
                    <a:pt x="913" y="1070"/>
                  </a:lnTo>
                  <a:lnTo>
                    <a:pt x="885" y="1155"/>
                  </a:lnTo>
                  <a:lnTo>
                    <a:pt x="864" y="1243"/>
                  </a:lnTo>
                  <a:lnTo>
                    <a:pt x="848" y="1333"/>
                  </a:lnTo>
                  <a:lnTo>
                    <a:pt x="838" y="1424"/>
                  </a:lnTo>
                  <a:lnTo>
                    <a:pt x="834" y="1519"/>
                  </a:lnTo>
                  <a:lnTo>
                    <a:pt x="837" y="1591"/>
                  </a:lnTo>
                  <a:lnTo>
                    <a:pt x="843" y="1662"/>
                  </a:lnTo>
                  <a:lnTo>
                    <a:pt x="852" y="1733"/>
                  </a:lnTo>
                  <a:lnTo>
                    <a:pt x="647" y="1733"/>
                  </a:lnTo>
                  <a:lnTo>
                    <a:pt x="638" y="1662"/>
                  </a:lnTo>
                  <a:lnTo>
                    <a:pt x="632" y="1591"/>
                  </a:lnTo>
                  <a:lnTo>
                    <a:pt x="631" y="1519"/>
                  </a:lnTo>
                  <a:lnTo>
                    <a:pt x="634" y="1414"/>
                  </a:lnTo>
                  <a:lnTo>
                    <a:pt x="644" y="1313"/>
                  </a:lnTo>
                  <a:lnTo>
                    <a:pt x="662" y="1213"/>
                  </a:lnTo>
                  <a:lnTo>
                    <a:pt x="685" y="1115"/>
                  </a:lnTo>
                  <a:lnTo>
                    <a:pt x="714" y="1021"/>
                  </a:lnTo>
                  <a:lnTo>
                    <a:pt x="750" y="928"/>
                  </a:lnTo>
                  <a:lnTo>
                    <a:pt x="791" y="838"/>
                  </a:lnTo>
                  <a:lnTo>
                    <a:pt x="839" y="753"/>
                  </a:lnTo>
                  <a:lnTo>
                    <a:pt x="890" y="670"/>
                  </a:lnTo>
                  <a:lnTo>
                    <a:pt x="948" y="591"/>
                  </a:lnTo>
                  <a:lnTo>
                    <a:pt x="1009" y="516"/>
                  </a:lnTo>
                  <a:lnTo>
                    <a:pt x="1075" y="444"/>
                  </a:lnTo>
                  <a:lnTo>
                    <a:pt x="1146" y="378"/>
                  </a:lnTo>
                  <a:lnTo>
                    <a:pt x="1222" y="317"/>
                  </a:lnTo>
                  <a:lnTo>
                    <a:pt x="1301" y="259"/>
                  </a:lnTo>
                  <a:lnTo>
                    <a:pt x="1383" y="206"/>
                  </a:lnTo>
                  <a:lnTo>
                    <a:pt x="1469" y="160"/>
                  </a:lnTo>
                  <a:lnTo>
                    <a:pt x="1559" y="119"/>
                  </a:lnTo>
                  <a:lnTo>
                    <a:pt x="1651" y="83"/>
                  </a:lnTo>
                  <a:lnTo>
                    <a:pt x="1745" y="54"/>
                  </a:lnTo>
                  <a:lnTo>
                    <a:pt x="1843" y="30"/>
                  </a:lnTo>
                  <a:lnTo>
                    <a:pt x="1943" y="13"/>
                  </a:lnTo>
                  <a:lnTo>
                    <a:pt x="2044" y="3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4609038" y="3579286"/>
              <a:ext cx="351865" cy="353883"/>
              <a:chOff x="-2292350" y="3246438"/>
              <a:chExt cx="2082800" cy="2092325"/>
            </a:xfrm>
            <a:solidFill>
              <a:schemeClr val="tx1"/>
            </a:solidFill>
          </p:grpSpPr>
          <p:sp>
            <p:nvSpPr>
              <p:cNvPr id="186" name="Freeform 125"/>
              <p:cNvSpPr>
                <a:spLocks/>
              </p:cNvSpPr>
              <p:nvPr/>
            </p:nvSpPr>
            <p:spPr bwMode="auto">
              <a:xfrm>
                <a:off x="-2292350" y="3457575"/>
                <a:ext cx="1881188" cy="1881188"/>
              </a:xfrm>
              <a:custGeom>
                <a:avLst/>
                <a:gdLst>
                  <a:gd name="T0" fmla="*/ 1994 w 3554"/>
                  <a:gd name="T1" fmla="*/ 14 h 3556"/>
                  <a:gd name="T2" fmla="*/ 2305 w 3554"/>
                  <a:gd name="T3" fmla="*/ 81 h 3556"/>
                  <a:gd name="T4" fmla="*/ 2594 w 3554"/>
                  <a:gd name="T5" fmla="*/ 198 h 3556"/>
                  <a:gd name="T6" fmla="*/ 2613 w 3554"/>
                  <a:gd name="T7" fmla="*/ 520 h 3556"/>
                  <a:gd name="T8" fmla="*/ 2309 w 3554"/>
                  <a:gd name="T9" fmla="*/ 584 h 3556"/>
                  <a:gd name="T10" fmla="*/ 2053 w 3554"/>
                  <a:gd name="T11" fmla="*/ 501 h 3556"/>
                  <a:gd name="T12" fmla="*/ 1777 w 3554"/>
                  <a:gd name="T13" fmla="*/ 471 h 3556"/>
                  <a:gd name="T14" fmla="*/ 1491 w 3554"/>
                  <a:gd name="T15" fmla="*/ 502 h 3556"/>
                  <a:gd name="T16" fmla="*/ 1226 w 3554"/>
                  <a:gd name="T17" fmla="*/ 592 h 3556"/>
                  <a:gd name="T18" fmla="*/ 991 w 3554"/>
                  <a:gd name="T19" fmla="*/ 734 h 3556"/>
                  <a:gd name="T20" fmla="*/ 791 w 3554"/>
                  <a:gd name="T21" fmla="*/ 920 h 3556"/>
                  <a:gd name="T22" fmla="*/ 634 w 3554"/>
                  <a:gd name="T23" fmla="*/ 1145 h 3556"/>
                  <a:gd name="T24" fmla="*/ 526 w 3554"/>
                  <a:gd name="T25" fmla="*/ 1401 h 3556"/>
                  <a:gd name="T26" fmla="*/ 474 w 3554"/>
                  <a:gd name="T27" fmla="*/ 1680 h 3556"/>
                  <a:gd name="T28" fmla="*/ 485 w 3554"/>
                  <a:gd name="T29" fmla="*/ 1971 h 3556"/>
                  <a:gd name="T30" fmla="*/ 556 w 3554"/>
                  <a:gd name="T31" fmla="*/ 2244 h 3556"/>
                  <a:gd name="T32" fmla="*/ 681 w 3554"/>
                  <a:gd name="T33" fmla="*/ 2490 h 3556"/>
                  <a:gd name="T34" fmla="*/ 854 w 3554"/>
                  <a:gd name="T35" fmla="*/ 2702 h 3556"/>
                  <a:gd name="T36" fmla="*/ 1066 w 3554"/>
                  <a:gd name="T37" fmla="*/ 2874 h 3556"/>
                  <a:gd name="T38" fmla="*/ 1312 w 3554"/>
                  <a:gd name="T39" fmla="*/ 2999 h 3556"/>
                  <a:gd name="T40" fmla="*/ 1585 w 3554"/>
                  <a:gd name="T41" fmla="*/ 3071 h 3556"/>
                  <a:gd name="T42" fmla="*/ 1876 w 3554"/>
                  <a:gd name="T43" fmla="*/ 3082 h 3556"/>
                  <a:gd name="T44" fmla="*/ 2155 w 3554"/>
                  <a:gd name="T45" fmla="*/ 3029 h 3556"/>
                  <a:gd name="T46" fmla="*/ 2411 w 3554"/>
                  <a:gd name="T47" fmla="*/ 2922 h 3556"/>
                  <a:gd name="T48" fmla="*/ 2634 w 3554"/>
                  <a:gd name="T49" fmla="*/ 2765 h 3556"/>
                  <a:gd name="T50" fmla="*/ 2822 w 3554"/>
                  <a:gd name="T51" fmla="*/ 2564 h 3556"/>
                  <a:gd name="T52" fmla="*/ 2962 w 3554"/>
                  <a:gd name="T53" fmla="*/ 2329 h 3556"/>
                  <a:gd name="T54" fmla="*/ 3052 w 3554"/>
                  <a:gd name="T55" fmla="*/ 2065 h 3556"/>
                  <a:gd name="T56" fmla="*/ 3085 w 3554"/>
                  <a:gd name="T57" fmla="*/ 1778 h 3556"/>
                  <a:gd name="T58" fmla="*/ 3055 w 3554"/>
                  <a:gd name="T59" fmla="*/ 1503 h 3556"/>
                  <a:gd name="T60" fmla="*/ 2972 w 3554"/>
                  <a:gd name="T61" fmla="*/ 1247 h 3556"/>
                  <a:gd name="T62" fmla="*/ 3051 w 3554"/>
                  <a:gd name="T63" fmla="*/ 927 h 3556"/>
                  <a:gd name="T64" fmla="*/ 3325 w 3554"/>
                  <a:gd name="T65" fmla="*/ 945 h 3556"/>
                  <a:gd name="T66" fmla="*/ 3435 w 3554"/>
                  <a:gd name="T67" fmla="*/ 1136 h 3556"/>
                  <a:gd name="T68" fmla="*/ 3524 w 3554"/>
                  <a:gd name="T69" fmla="*/ 1446 h 3556"/>
                  <a:gd name="T70" fmla="*/ 3554 w 3554"/>
                  <a:gd name="T71" fmla="*/ 1778 h 3556"/>
                  <a:gd name="T72" fmla="*/ 3522 w 3554"/>
                  <a:gd name="T73" fmla="*/ 2122 h 3556"/>
                  <a:gd name="T74" fmla="*/ 3426 w 3554"/>
                  <a:gd name="T75" fmla="*/ 2444 h 3556"/>
                  <a:gd name="T76" fmla="*/ 3273 w 3554"/>
                  <a:gd name="T77" fmla="*/ 2737 h 3556"/>
                  <a:gd name="T78" fmla="*/ 3073 w 3554"/>
                  <a:gd name="T79" fmla="*/ 2995 h 3556"/>
                  <a:gd name="T80" fmla="*/ 2827 w 3554"/>
                  <a:gd name="T81" fmla="*/ 3213 h 3556"/>
                  <a:gd name="T82" fmla="*/ 2544 w 3554"/>
                  <a:gd name="T83" fmla="*/ 3382 h 3556"/>
                  <a:gd name="T84" fmla="*/ 2232 w 3554"/>
                  <a:gd name="T85" fmla="*/ 3497 h 3556"/>
                  <a:gd name="T86" fmla="*/ 1894 w 3554"/>
                  <a:gd name="T87" fmla="*/ 3553 h 3556"/>
                  <a:gd name="T88" fmla="*/ 1545 w 3554"/>
                  <a:gd name="T89" fmla="*/ 3541 h 3556"/>
                  <a:gd name="T90" fmla="*/ 1215 w 3554"/>
                  <a:gd name="T91" fmla="*/ 3465 h 3556"/>
                  <a:gd name="T92" fmla="*/ 911 w 3554"/>
                  <a:gd name="T93" fmla="*/ 3332 h 3556"/>
                  <a:gd name="T94" fmla="*/ 641 w 3554"/>
                  <a:gd name="T95" fmla="*/ 3145 h 3556"/>
                  <a:gd name="T96" fmla="*/ 409 w 3554"/>
                  <a:gd name="T97" fmla="*/ 2914 h 3556"/>
                  <a:gd name="T98" fmla="*/ 225 w 3554"/>
                  <a:gd name="T99" fmla="*/ 2644 h 3556"/>
                  <a:gd name="T100" fmla="*/ 90 w 3554"/>
                  <a:gd name="T101" fmla="*/ 2340 h 3556"/>
                  <a:gd name="T102" fmla="*/ 14 w 3554"/>
                  <a:gd name="T103" fmla="*/ 2009 h 3556"/>
                  <a:gd name="T104" fmla="*/ 0 w 3554"/>
                  <a:gd name="T105" fmla="*/ 1778 h 3556"/>
                  <a:gd name="T106" fmla="*/ 34 w 3554"/>
                  <a:gd name="T107" fmla="*/ 1434 h 3556"/>
                  <a:gd name="T108" fmla="*/ 128 w 3554"/>
                  <a:gd name="T109" fmla="*/ 1111 h 3556"/>
                  <a:gd name="T110" fmla="*/ 281 w 3554"/>
                  <a:gd name="T111" fmla="*/ 818 h 3556"/>
                  <a:gd name="T112" fmla="*/ 483 w 3554"/>
                  <a:gd name="T113" fmla="*/ 560 h 3556"/>
                  <a:gd name="T114" fmla="*/ 728 w 3554"/>
                  <a:gd name="T115" fmla="*/ 344 h 3556"/>
                  <a:gd name="T116" fmla="*/ 1010 w 3554"/>
                  <a:gd name="T117" fmla="*/ 174 h 3556"/>
                  <a:gd name="T118" fmla="*/ 1322 w 3554"/>
                  <a:gd name="T119" fmla="*/ 59 h 3556"/>
                  <a:gd name="T120" fmla="*/ 1659 w 3554"/>
                  <a:gd name="T121" fmla="*/ 4 h 3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54" h="3556">
                    <a:moveTo>
                      <a:pt x="1777" y="0"/>
                    </a:moveTo>
                    <a:lnTo>
                      <a:pt x="1886" y="4"/>
                    </a:lnTo>
                    <a:lnTo>
                      <a:pt x="1994" y="14"/>
                    </a:lnTo>
                    <a:lnTo>
                      <a:pt x="2100" y="29"/>
                    </a:lnTo>
                    <a:lnTo>
                      <a:pt x="2203" y="52"/>
                    </a:lnTo>
                    <a:lnTo>
                      <a:pt x="2305" y="81"/>
                    </a:lnTo>
                    <a:lnTo>
                      <a:pt x="2404" y="114"/>
                    </a:lnTo>
                    <a:lnTo>
                      <a:pt x="2500" y="154"/>
                    </a:lnTo>
                    <a:lnTo>
                      <a:pt x="2594" y="198"/>
                    </a:lnTo>
                    <a:lnTo>
                      <a:pt x="2591" y="230"/>
                    </a:lnTo>
                    <a:lnTo>
                      <a:pt x="2592" y="261"/>
                    </a:lnTo>
                    <a:lnTo>
                      <a:pt x="2613" y="520"/>
                    </a:lnTo>
                    <a:lnTo>
                      <a:pt x="2465" y="667"/>
                    </a:lnTo>
                    <a:lnTo>
                      <a:pt x="2388" y="624"/>
                    </a:lnTo>
                    <a:lnTo>
                      <a:pt x="2309" y="584"/>
                    </a:lnTo>
                    <a:lnTo>
                      <a:pt x="2226" y="550"/>
                    </a:lnTo>
                    <a:lnTo>
                      <a:pt x="2141" y="523"/>
                    </a:lnTo>
                    <a:lnTo>
                      <a:pt x="2053" y="501"/>
                    </a:lnTo>
                    <a:lnTo>
                      <a:pt x="1963" y="484"/>
                    </a:lnTo>
                    <a:lnTo>
                      <a:pt x="1871" y="475"/>
                    </a:lnTo>
                    <a:lnTo>
                      <a:pt x="1777" y="471"/>
                    </a:lnTo>
                    <a:lnTo>
                      <a:pt x="1680" y="475"/>
                    </a:lnTo>
                    <a:lnTo>
                      <a:pt x="1584" y="485"/>
                    </a:lnTo>
                    <a:lnTo>
                      <a:pt x="1491" y="502"/>
                    </a:lnTo>
                    <a:lnTo>
                      <a:pt x="1400" y="526"/>
                    </a:lnTo>
                    <a:lnTo>
                      <a:pt x="1311" y="556"/>
                    </a:lnTo>
                    <a:lnTo>
                      <a:pt x="1226" y="592"/>
                    </a:lnTo>
                    <a:lnTo>
                      <a:pt x="1144" y="634"/>
                    </a:lnTo>
                    <a:lnTo>
                      <a:pt x="1066" y="682"/>
                    </a:lnTo>
                    <a:lnTo>
                      <a:pt x="991" y="734"/>
                    </a:lnTo>
                    <a:lnTo>
                      <a:pt x="920" y="792"/>
                    </a:lnTo>
                    <a:lnTo>
                      <a:pt x="854" y="854"/>
                    </a:lnTo>
                    <a:lnTo>
                      <a:pt x="791" y="920"/>
                    </a:lnTo>
                    <a:lnTo>
                      <a:pt x="734" y="992"/>
                    </a:lnTo>
                    <a:lnTo>
                      <a:pt x="681" y="1067"/>
                    </a:lnTo>
                    <a:lnTo>
                      <a:pt x="634" y="1145"/>
                    </a:lnTo>
                    <a:lnTo>
                      <a:pt x="592" y="1228"/>
                    </a:lnTo>
                    <a:lnTo>
                      <a:pt x="556" y="1313"/>
                    </a:lnTo>
                    <a:lnTo>
                      <a:pt x="526" y="1401"/>
                    </a:lnTo>
                    <a:lnTo>
                      <a:pt x="502" y="1492"/>
                    </a:lnTo>
                    <a:lnTo>
                      <a:pt x="485" y="1586"/>
                    </a:lnTo>
                    <a:lnTo>
                      <a:pt x="474" y="1680"/>
                    </a:lnTo>
                    <a:lnTo>
                      <a:pt x="471" y="1778"/>
                    </a:lnTo>
                    <a:lnTo>
                      <a:pt x="474" y="1876"/>
                    </a:lnTo>
                    <a:lnTo>
                      <a:pt x="485" y="1971"/>
                    </a:lnTo>
                    <a:lnTo>
                      <a:pt x="502" y="2065"/>
                    </a:lnTo>
                    <a:lnTo>
                      <a:pt x="526" y="2156"/>
                    </a:lnTo>
                    <a:lnTo>
                      <a:pt x="556" y="2244"/>
                    </a:lnTo>
                    <a:lnTo>
                      <a:pt x="592" y="2329"/>
                    </a:lnTo>
                    <a:lnTo>
                      <a:pt x="634" y="2411"/>
                    </a:lnTo>
                    <a:lnTo>
                      <a:pt x="681" y="2490"/>
                    </a:lnTo>
                    <a:lnTo>
                      <a:pt x="734" y="2564"/>
                    </a:lnTo>
                    <a:lnTo>
                      <a:pt x="791" y="2635"/>
                    </a:lnTo>
                    <a:lnTo>
                      <a:pt x="854" y="2702"/>
                    </a:lnTo>
                    <a:lnTo>
                      <a:pt x="920" y="2765"/>
                    </a:lnTo>
                    <a:lnTo>
                      <a:pt x="992" y="2821"/>
                    </a:lnTo>
                    <a:lnTo>
                      <a:pt x="1066" y="2874"/>
                    </a:lnTo>
                    <a:lnTo>
                      <a:pt x="1144" y="2922"/>
                    </a:lnTo>
                    <a:lnTo>
                      <a:pt x="1227" y="2963"/>
                    </a:lnTo>
                    <a:lnTo>
                      <a:pt x="1312" y="2999"/>
                    </a:lnTo>
                    <a:lnTo>
                      <a:pt x="1400" y="3029"/>
                    </a:lnTo>
                    <a:lnTo>
                      <a:pt x="1491" y="3053"/>
                    </a:lnTo>
                    <a:lnTo>
                      <a:pt x="1585" y="3071"/>
                    </a:lnTo>
                    <a:lnTo>
                      <a:pt x="1680" y="3082"/>
                    </a:lnTo>
                    <a:lnTo>
                      <a:pt x="1777" y="3084"/>
                    </a:lnTo>
                    <a:lnTo>
                      <a:pt x="1876" y="3082"/>
                    </a:lnTo>
                    <a:lnTo>
                      <a:pt x="1970" y="3071"/>
                    </a:lnTo>
                    <a:lnTo>
                      <a:pt x="2064" y="3053"/>
                    </a:lnTo>
                    <a:lnTo>
                      <a:pt x="2155" y="3029"/>
                    </a:lnTo>
                    <a:lnTo>
                      <a:pt x="2243" y="2999"/>
                    </a:lnTo>
                    <a:lnTo>
                      <a:pt x="2328" y="2963"/>
                    </a:lnTo>
                    <a:lnTo>
                      <a:pt x="2411" y="2922"/>
                    </a:lnTo>
                    <a:lnTo>
                      <a:pt x="2489" y="2874"/>
                    </a:lnTo>
                    <a:lnTo>
                      <a:pt x="2564" y="2821"/>
                    </a:lnTo>
                    <a:lnTo>
                      <a:pt x="2634" y="2765"/>
                    </a:lnTo>
                    <a:lnTo>
                      <a:pt x="2702" y="2702"/>
                    </a:lnTo>
                    <a:lnTo>
                      <a:pt x="2764" y="2635"/>
                    </a:lnTo>
                    <a:lnTo>
                      <a:pt x="2822" y="2564"/>
                    </a:lnTo>
                    <a:lnTo>
                      <a:pt x="2873" y="2490"/>
                    </a:lnTo>
                    <a:lnTo>
                      <a:pt x="2921" y="2411"/>
                    </a:lnTo>
                    <a:lnTo>
                      <a:pt x="2962" y="2329"/>
                    </a:lnTo>
                    <a:lnTo>
                      <a:pt x="2998" y="2244"/>
                    </a:lnTo>
                    <a:lnTo>
                      <a:pt x="3029" y="2156"/>
                    </a:lnTo>
                    <a:lnTo>
                      <a:pt x="3052" y="2065"/>
                    </a:lnTo>
                    <a:lnTo>
                      <a:pt x="3070" y="1971"/>
                    </a:lnTo>
                    <a:lnTo>
                      <a:pt x="3081" y="1876"/>
                    </a:lnTo>
                    <a:lnTo>
                      <a:pt x="3085" y="1778"/>
                    </a:lnTo>
                    <a:lnTo>
                      <a:pt x="3081" y="1684"/>
                    </a:lnTo>
                    <a:lnTo>
                      <a:pt x="3071" y="1593"/>
                    </a:lnTo>
                    <a:lnTo>
                      <a:pt x="3055" y="1503"/>
                    </a:lnTo>
                    <a:lnTo>
                      <a:pt x="3033" y="1415"/>
                    </a:lnTo>
                    <a:lnTo>
                      <a:pt x="3005" y="1329"/>
                    </a:lnTo>
                    <a:lnTo>
                      <a:pt x="2972" y="1247"/>
                    </a:lnTo>
                    <a:lnTo>
                      <a:pt x="2932" y="1166"/>
                    </a:lnTo>
                    <a:lnTo>
                      <a:pt x="2889" y="1090"/>
                    </a:lnTo>
                    <a:lnTo>
                      <a:pt x="3051" y="927"/>
                    </a:lnTo>
                    <a:lnTo>
                      <a:pt x="3277" y="944"/>
                    </a:lnTo>
                    <a:lnTo>
                      <a:pt x="3303" y="945"/>
                    </a:lnTo>
                    <a:lnTo>
                      <a:pt x="3325" y="945"/>
                    </a:lnTo>
                    <a:lnTo>
                      <a:pt x="3346" y="943"/>
                    </a:lnTo>
                    <a:lnTo>
                      <a:pt x="3394" y="1038"/>
                    </a:lnTo>
                    <a:lnTo>
                      <a:pt x="3435" y="1136"/>
                    </a:lnTo>
                    <a:lnTo>
                      <a:pt x="3471" y="1237"/>
                    </a:lnTo>
                    <a:lnTo>
                      <a:pt x="3500" y="1341"/>
                    </a:lnTo>
                    <a:lnTo>
                      <a:pt x="3524" y="1446"/>
                    </a:lnTo>
                    <a:lnTo>
                      <a:pt x="3541" y="1555"/>
                    </a:lnTo>
                    <a:lnTo>
                      <a:pt x="3552" y="1666"/>
                    </a:lnTo>
                    <a:lnTo>
                      <a:pt x="3554" y="1778"/>
                    </a:lnTo>
                    <a:lnTo>
                      <a:pt x="3551" y="1895"/>
                    </a:lnTo>
                    <a:lnTo>
                      <a:pt x="3540" y="2009"/>
                    </a:lnTo>
                    <a:lnTo>
                      <a:pt x="3522" y="2122"/>
                    </a:lnTo>
                    <a:lnTo>
                      <a:pt x="3497" y="2233"/>
                    </a:lnTo>
                    <a:lnTo>
                      <a:pt x="3464" y="2340"/>
                    </a:lnTo>
                    <a:lnTo>
                      <a:pt x="3426" y="2444"/>
                    </a:lnTo>
                    <a:lnTo>
                      <a:pt x="3381" y="2546"/>
                    </a:lnTo>
                    <a:lnTo>
                      <a:pt x="3331" y="2644"/>
                    </a:lnTo>
                    <a:lnTo>
                      <a:pt x="3273" y="2737"/>
                    </a:lnTo>
                    <a:lnTo>
                      <a:pt x="3212" y="2828"/>
                    </a:lnTo>
                    <a:lnTo>
                      <a:pt x="3145" y="2914"/>
                    </a:lnTo>
                    <a:lnTo>
                      <a:pt x="3073" y="2995"/>
                    </a:lnTo>
                    <a:lnTo>
                      <a:pt x="2995" y="3073"/>
                    </a:lnTo>
                    <a:lnTo>
                      <a:pt x="2913" y="3145"/>
                    </a:lnTo>
                    <a:lnTo>
                      <a:pt x="2827" y="3213"/>
                    </a:lnTo>
                    <a:lnTo>
                      <a:pt x="2736" y="3275"/>
                    </a:lnTo>
                    <a:lnTo>
                      <a:pt x="2643" y="3332"/>
                    </a:lnTo>
                    <a:lnTo>
                      <a:pt x="2544" y="3382"/>
                    </a:lnTo>
                    <a:lnTo>
                      <a:pt x="2443" y="3426"/>
                    </a:lnTo>
                    <a:lnTo>
                      <a:pt x="2339" y="3465"/>
                    </a:lnTo>
                    <a:lnTo>
                      <a:pt x="2232" y="3497"/>
                    </a:lnTo>
                    <a:lnTo>
                      <a:pt x="2122" y="3523"/>
                    </a:lnTo>
                    <a:lnTo>
                      <a:pt x="2009" y="3541"/>
                    </a:lnTo>
                    <a:lnTo>
                      <a:pt x="1894" y="3553"/>
                    </a:lnTo>
                    <a:lnTo>
                      <a:pt x="1777" y="3556"/>
                    </a:lnTo>
                    <a:lnTo>
                      <a:pt x="1661" y="3553"/>
                    </a:lnTo>
                    <a:lnTo>
                      <a:pt x="1545" y="3541"/>
                    </a:lnTo>
                    <a:lnTo>
                      <a:pt x="1432" y="3523"/>
                    </a:lnTo>
                    <a:lnTo>
                      <a:pt x="1323" y="3497"/>
                    </a:lnTo>
                    <a:lnTo>
                      <a:pt x="1215" y="3465"/>
                    </a:lnTo>
                    <a:lnTo>
                      <a:pt x="1111" y="3426"/>
                    </a:lnTo>
                    <a:lnTo>
                      <a:pt x="1010" y="3382"/>
                    </a:lnTo>
                    <a:lnTo>
                      <a:pt x="911" y="3332"/>
                    </a:lnTo>
                    <a:lnTo>
                      <a:pt x="818" y="3275"/>
                    </a:lnTo>
                    <a:lnTo>
                      <a:pt x="728" y="3213"/>
                    </a:lnTo>
                    <a:lnTo>
                      <a:pt x="641" y="3145"/>
                    </a:lnTo>
                    <a:lnTo>
                      <a:pt x="560" y="3073"/>
                    </a:lnTo>
                    <a:lnTo>
                      <a:pt x="483" y="2995"/>
                    </a:lnTo>
                    <a:lnTo>
                      <a:pt x="409" y="2914"/>
                    </a:lnTo>
                    <a:lnTo>
                      <a:pt x="342" y="2828"/>
                    </a:lnTo>
                    <a:lnTo>
                      <a:pt x="281" y="2737"/>
                    </a:lnTo>
                    <a:lnTo>
                      <a:pt x="225" y="2644"/>
                    </a:lnTo>
                    <a:lnTo>
                      <a:pt x="174" y="2546"/>
                    </a:lnTo>
                    <a:lnTo>
                      <a:pt x="128" y="2444"/>
                    </a:lnTo>
                    <a:lnTo>
                      <a:pt x="90" y="2340"/>
                    </a:lnTo>
                    <a:lnTo>
                      <a:pt x="59" y="2233"/>
                    </a:lnTo>
                    <a:lnTo>
                      <a:pt x="34" y="2122"/>
                    </a:lnTo>
                    <a:lnTo>
                      <a:pt x="14" y="2009"/>
                    </a:lnTo>
                    <a:lnTo>
                      <a:pt x="4" y="1895"/>
                    </a:lnTo>
                    <a:lnTo>
                      <a:pt x="0" y="1778"/>
                    </a:lnTo>
                    <a:lnTo>
                      <a:pt x="0" y="1778"/>
                    </a:lnTo>
                    <a:lnTo>
                      <a:pt x="4" y="1661"/>
                    </a:lnTo>
                    <a:lnTo>
                      <a:pt x="14" y="1546"/>
                    </a:lnTo>
                    <a:lnTo>
                      <a:pt x="34" y="1434"/>
                    </a:lnTo>
                    <a:lnTo>
                      <a:pt x="59" y="1324"/>
                    </a:lnTo>
                    <a:lnTo>
                      <a:pt x="90" y="1216"/>
                    </a:lnTo>
                    <a:lnTo>
                      <a:pt x="128" y="1111"/>
                    </a:lnTo>
                    <a:lnTo>
                      <a:pt x="174" y="1010"/>
                    </a:lnTo>
                    <a:lnTo>
                      <a:pt x="225" y="913"/>
                    </a:lnTo>
                    <a:lnTo>
                      <a:pt x="281" y="818"/>
                    </a:lnTo>
                    <a:lnTo>
                      <a:pt x="342" y="728"/>
                    </a:lnTo>
                    <a:lnTo>
                      <a:pt x="409" y="642"/>
                    </a:lnTo>
                    <a:lnTo>
                      <a:pt x="483" y="560"/>
                    </a:lnTo>
                    <a:lnTo>
                      <a:pt x="560" y="483"/>
                    </a:lnTo>
                    <a:lnTo>
                      <a:pt x="641" y="411"/>
                    </a:lnTo>
                    <a:lnTo>
                      <a:pt x="728" y="344"/>
                    </a:lnTo>
                    <a:lnTo>
                      <a:pt x="818" y="281"/>
                    </a:lnTo>
                    <a:lnTo>
                      <a:pt x="911" y="225"/>
                    </a:lnTo>
                    <a:lnTo>
                      <a:pt x="1010" y="174"/>
                    </a:lnTo>
                    <a:lnTo>
                      <a:pt x="1111" y="130"/>
                    </a:lnTo>
                    <a:lnTo>
                      <a:pt x="1215" y="90"/>
                    </a:lnTo>
                    <a:lnTo>
                      <a:pt x="1322" y="59"/>
                    </a:lnTo>
                    <a:lnTo>
                      <a:pt x="1432" y="34"/>
                    </a:lnTo>
                    <a:lnTo>
                      <a:pt x="1545" y="15"/>
                    </a:lnTo>
                    <a:lnTo>
                      <a:pt x="1659" y="4"/>
                    </a:lnTo>
                    <a:lnTo>
                      <a:pt x="1777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26"/>
              <p:cNvSpPr>
                <a:spLocks/>
              </p:cNvSpPr>
              <p:nvPr/>
            </p:nvSpPr>
            <p:spPr bwMode="auto">
              <a:xfrm>
                <a:off x="-1814513" y="3935413"/>
                <a:ext cx="925513" cy="925513"/>
              </a:xfrm>
              <a:custGeom>
                <a:avLst/>
                <a:gdLst>
                  <a:gd name="T0" fmla="*/ 954 w 1750"/>
                  <a:gd name="T1" fmla="*/ 4 h 1751"/>
                  <a:gd name="T2" fmla="*/ 1104 w 1750"/>
                  <a:gd name="T3" fmla="*/ 31 h 1751"/>
                  <a:gd name="T4" fmla="*/ 1245 w 1750"/>
                  <a:gd name="T5" fmla="*/ 83 h 1751"/>
                  <a:gd name="T6" fmla="*/ 910 w 1750"/>
                  <a:gd name="T7" fmla="*/ 418 h 1751"/>
                  <a:gd name="T8" fmla="*/ 817 w 1750"/>
                  <a:gd name="T9" fmla="*/ 421 h 1751"/>
                  <a:gd name="T10" fmla="*/ 709 w 1750"/>
                  <a:gd name="T11" fmla="*/ 448 h 1751"/>
                  <a:gd name="T12" fmla="*/ 613 w 1750"/>
                  <a:gd name="T13" fmla="*/ 499 h 1751"/>
                  <a:gd name="T14" fmla="*/ 532 w 1750"/>
                  <a:gd name="T15" fmla="*/ 571 h 1751"/>
                  <a:gd name="T16" fmla="*/ 469 w 1750"/>
                  <a:gd name="T17" fmla="*/ 661 h 1751"/>
                  <a:gd name="T18" fmla="*/ 430 w 1750"/>
                  <a:gd name="T19" fmla="*/ 763 h 1751"/>
                  <a:gd name="T20" fmla="*/ 416 w 1750"/>
                  <a:gd name="T21" fmla="*/ 876 h 1751"/>
                  <a:gd name="T22" fmla="*/ 430 w 1750"/>
                  <a:gd name="T23" fmla="*/ 989 h 1751"/>
                  <a:gd name="T24" fmla="*/ 469 w 1750"/>
                  <a:gd name="T25" fmla="*/ 1092 h 1751"/>
                  <a:gd name="T26" fmla="*/ 532 w 1750"/>
                  <a:gd name="T27" fmla="*/ 1181 h 1751"/>
                  <a:gd name="T28" fmla="*/ 612 w 1750"/>
                  <a:gd name="T29" fmla="*/ 1253 h 1751"/>
                  <a:gd name="T30" fmla="*/ 708 w 1750"/>
                  <a:gd name="T31" fmla="*/ 1304 h 1751"/>
                  <a:gd name="T32" fmla="*/ 817 w 1750"/>
                  <a:gd name="T33" fmla="*/ 1332 h 1751"/>
                  <a:gd name="T34" fmla="*/ 933 w 1750"/>
                  <a:gd name="T35" fmla="*/ 1332 h 1751"/>
                  <a:gd name="T36" fmla="*/ 1041 w 1750"/>
                  <a:gd name="T37" fmla="*/ 1304 h 1751"/>
                  <a:gd name="T38" fmla="*/ 1137 w 1750"/>
                  <a:gd name="T39" fmla="*/ 1253 h 1751"/>
                  <a:gd name="T40" fmla="*/ 1218 w 1750"/>
                  <a:gd name="T41" fmla="*/ 1181 h 1751"/>
                  <a:gd name="T42" fmla="*/ 1281 w 1750"/>
                  <a:gd name="T43" fmla="*/ 1092 h 1751"/>
                  <a:gd name="T44" fmla="*/ 1321 w 1750"/>
                  <a:gd name="T45" fmla="*/ 989 h 1751"/>
                  <a:gd name="T46" fmla="*/ 1334 w 1750"/>
                  <a:gd name="T47" fmla="*/ 876 h 1751"/>
                  <a:gd name="T48" fmla="*/ 1662 w 1750"/>
                  <a:gd name="T49" fmla="*/ 513 h 1751"/>
                  <a:gd name="T50" fmla="*/ 1696 w 1750"/>
                  <a:gd name="T51" fmla="*/ 575 h 1751"/>
                  <a:gd name="T52" fmla="*/ 1736 w 1750"/>
                  <a:gd name="T53" fmla="*/ 721 h 1751"/>
                  <a:gd name="T54" fmla="*/ 1750 w 1750"/>
                  <a:gd name="T55" fmla="*/ 876 h 1751"/>
                  <a:gd name="T56" fmla="*/ 1736 w 1750"/>
                  <a:gd name="T57" fmla="*/ 1033 h 1751"/>
                  <a:gd name="T58" fmla="*/ 1695 w 1750"/>
                  <a:gd name="T59" fmla="*/ 1182 h 1751"/>
                  <a:gd name="T60" fmla="*/ 1630 w 1750"/>
                  <a:gd name="T61" fmla="*/ 1318 h 1751"/>
                  <a:gd name="T62" fmla="*/ 1545 w 1750"/>
                  <a:gd name="T63" fmla="*/ 1440 h 1751"/>
                  <a:gd name="T64" fmla="*/ 1439 w 1750"/>
                  <a:gd name="T65" fmla="*/ 1546 h 1751"/>
                  <a:gd name="T66" fmla="*/ 1317 w 1750"/>
                  <a:gd name="T67" fmla="*/ 1632 h 1751"/>
                  <a:gd name="T68" fmla="*/ 1180 w 1750"/>
                  <a:gd name="T69" fmla="*/ 1697 h 1751"/>
                  <a:gd name="T70" fmla="*/ 1032 w 1750"/>
                  <a:gd name="T71" fmla="*/ 1737 h 1751"/>
                  <a:gd name="T72" fmla="*/ 875 w 1750"/>
                  <a:gd name="T73" fmla="*/ 1751 h 1751"/>
                  <a:gd name="T74" fmla="*/ 718 w 1750"/>
                  <a:gd name="T75" fmla="*/ 1737 h 1751"/>
                  <a:gd name="T76" fmla="*/ 570 w 1750"/>
                  <a:gd name="T77" fmla="*/ 1696 h 1751"/>
                  <a:gd name="T78" fmla="*/ 433 w 1750"/>
                  <a:gd name="T79" fmla="*/ 1632 h 1751"/>
                  <a:gd name="T80" fmla="*/ 312 w 1750"/>
                  <a:gd name="T81" fmla="*/ 1546 h 1751"/>
                  <a:gd name="T82" fmla="*/ 206 w 1750"/>
                  <a:gd name="T83" fmla="*/ 1440 h 1751"/>
                  <a:gd name="T84" fmla="*/ 120 w 1750"/>
                  <a:gd name="T85" fmla="*/ 1318 h 1751"/>
                  <a:gd name="T86" fmla="*/ 55 w 1750"/>
                  <a:gd name="T87" fmla="*/ 1181 h 1751"/>
                  <a:gd name="T88" fmla="*/ 14 w 1750"/>
                  <a:gd name="T89" fmla="*/ 1033 h 1751"/>
                  <a:gd name="T90" fmla="*/ 0 w 1750"/>
                  <a:gd name="T91" fmla="*/ 876 h 1751"/>
                  <a:gd name="T92" fmla="*/ 14 w 1750"/>
                  <a:gd name="T93" fmla="*/ 718 h 1751"/>
                  <a:gd name="T94" fmla="*/ 55 w 1750"/>
                  <a:gd name="T95" fmla="*/ 571 h 1751"/>
                  <a:gd name="T96" fmla="*/ 120 w 1750"/>
                  <a:gd name="T97" fmla="*/ 434 h 1751"/>
                  <a:gd name="T98" fmla="*/ 206 w 1750"/>
                  <a:gd name="T99" fmla="*/ 311 h 1751"/>
                  <a:gd name="T100" fmla="*/ 312 w 1750"/>
                  <a:gd name="T101" fmla="*/ 207 h 1751"/>
                  <a:gd name="T102" fmla="*/ 433 w 1750"/>
                  <a:gd name="T103" fmla="*/ 120 h 1751"/>
                  <a:gd name="T104" fmla="*/ 570 w 1750"/>
                  <a:gd name="T105" fmla="*/ 55 h 1751"/>
                  <a:gd name="T106" fmla="*/ 718 w 1750"/>
                  <a:gd name="T107" fmla="*/ 15 h 1751"/>
                  <a:gd name="T108" fmla="*/ 875 w 1750"/>
                  <a:gd name="T109" fmla="*/ 0 h 1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50" h="1751">
                    <a:moveTo>
                      <a:pt x="875" y="0"/>
                    </a:moveTo>
                    <a:lnTo>
                      <a:pt x="954" y="4"/>
                    </a:lnTo>
                    <a:lnTo>
                      <a:pt x="1030" y="15"/>
                    </a:lnTo>
                    <a:lnTo>
                      <a:pt x="1104" y="31"/>
                    </a:lnTo>
                    <a:lnTo>
                      <a:pt x="1176" y="54"/>
                    </a:lnTo>
                    <a:lnTo>
                      <a:pt x="1245" y="83"/>
                    </a:lnTo>
                    <a:lnTo>
                      <a:pt x="1238" y="90"/>
                    </a:lnTo>
                    <a:lnTo>
                      <a:pt x="910" y="418"/>
                    </a:lnTo>
                    <a:lnTo>
                      <a:pt x="875" y="417"/>
                    </a:lnTo>
                    <a:lnTo>
                      <a:pt x="817" y="421"/>
                    </a:lnTo>
                    <a:lnTo>
                      <a:pt x="762" y="431"/>
                    </a:lnTo>
                    <a:lnTo>
                      <a:pt x="709" y="448"/>
                    </a:lnTo>
                    <a:lnTo>
                      <a:pt x="659" y="471"/>
                    </a:lnTo>
                    <a:lnTo>
                      <a:pt x="613" y="499"/>
                    </a:lnTo>
                    <a:lnTo>
                      <a:pt x="570" y="532"/>
                    </a:lnTo>
                    <a:lnTo>
                      <a:pt x="532" y="571"/>
                    </a:lnTo>
                    <a:lnTo>
                      <a:pt x="498" y="614"/>
                    </a:lnTo>
                    <a:lnTo>
                      <a:pt x="469" y="661"/>
                    </a:lnTo>
                    <a:lnTo>
                      <a:pt x="446" y="710"/>
                    </a:lnTo>
                    <a:lnTo>
                      <a:pt x="430" y="763"/>
                    </a:lnTo>
                    <a:lnTo>
                      <a:pt x="420" y="818"/>
                    </a:lnTo>
                    <a:lnTo>
                      <a:pt x="416" y="876"/>
                    </a:lnTo>
                    <a:lnTo>
                      <a:pt x="420" y="933"/>
                    </a:lnTo>
                    <a:lnTo>
                      <a:pt x="430" y="989"/>
                    </a:lnTo>
                    <a:lnTo>
                      <a:pt x="446" y="1043"/>
                    </a:lnTo>
                    <a:lnTo>
                      <a:pt x="469" y="1092"/>
                    </a:lnTo>
                    <a:lnTo>
                      <a:pt x="498" y="1139"/>
                    </a:lnTo>
                    <a:lnTo>
                      <a:pt x="532" y="1181"/>
                    </a:lnTo>
                    <a:lnTo>
                      <a:pt x="570" y="1219"/>
                    </a:lnTo>
                    <a:lnTo>
                      <a:pt x="612" y="1253"/>
                    </a:lnTo>
                    <a:lnTo>
                      <a:pt x="659" y="1282"/>
                    </a:lnTo>
                    <a:lnTo>
                      <a:pt x="708" y="1304"/>
                    </a:lnTo>
                    <a:lnTo>
                      <a:pt x="762" y="1321"/>
                    </a:lnTo>
                    <a:lnTo>
                      <a:pt x="817" y="1332"/>
                    </a:lnTo>
                    <a:lnTo>
                      <a:pt x="875" y="1336"/>
                    </a:lnTo>
                    <a:lnTo>
                      <a:pt x="933" y="1332"/>
                    </a:lnTo>
                    <a:lnTo>
                      <a:pt x="988" y="1321"/>
                    </a:lnTo>
                    <a:lnTo>
                      <a:pt x="1041" y="1304"/>
                    </a:lnTo>
                    <a:lnTo>
                      <a:pt x="1091" y="1282"/>
                    </a:lnTo>
                    <a:lnTo>
                      <a:pt x="1137" y="1253"/>
                    </a:lnTo>
                    <a:lnTo>
                      <a:pt x="1180" y="1219"/>
                    </a:lnTo>
                    <a:lnTo>
                      <a:pt x="1218" y="1181"/>
                    </a:lnTo>
                    <a:lnTo>
                      <a:pt x="1252" y="1139"/>
                    </a:lnTo>
                    <a:lnTo>
                      <a:pt x="1281" y="1092"/>
                    </a:lnTo>
                    <a:lnTo>
                      <a:pt x="1304" y="1043"/>
                    </a:lnTo>
                    <a:lnTo>
                      <a:pt x="1321" y="989"/>
                    </a:lnTo>
                    <a:lnTo>
                      <a:pt x="1330" y="933"/>
                    </a:lnTo>
                    <a:lnTo>
                      <a:pt x="1334" y="876"/>
                    </a:lnTo>
                    <a:lnTo>
                      <a:pt x="1333" y="841"/>
                    </a:lnTo>
                    <a:lnTo>
                      <a:pt x="1662" y="513"/>
                    </a:lnTo>
                    <a:lnTo>
                      <a:pt x="1668" y="506"/>
                    </a:lnTo>
                    <a:lnTo>
                      <a:pt x="1696" y="575"/>
                    </a:lnTo>
                    <a:lnTo>
                      <a:pt x="1720" y="646"/>
                    </a:lnTo>
                    <a:lnTo>
                      <a:pt x="1736" y="721"/>
                    </a:lnTo>
                    <a:lnTo>
                      <a:pt x="1747" y="798"/>
                    </a:lnTo>
                    <a:lnTo>
                      <a:pt x="1750" y="876"/>
                    </a:lnTo>
                    <a:lnTo>
                      <a:pt x="1747" y="956"/>
                    </a:lnTo>
                    <a:lnTo>
                      <a:pt x="1736" y="1033"/>
                    </a:lnTo>
                    <a:lnTo>
                      <a:pt x="1719" y="1109"/>
                    </a:lnTo>
                    <a:lnTo>
                      <a:pt x="1695" y="1182"/>
                    </a:lnTo>
                    <a:lnTo>
                      <a:pt x="1666" y="1252"/>
                    </a:lnTo>
                    <a:lnTo>
                      <a:pt x="1630" y="1318"/>
                    </a:lnTo>
                    <a:lnTo>
                      <a:pt x="1591" y="1381"/>
                    </a:lnTo>
                    <a:lnTo>
                      <a:pt x="1545" y="1440"/>
                    </a:lnTo>
                    <a:lnTo>
                      <a:pt x="1493" y="1495"/>
                    </a:lnTo>
                    <a:lnTo>
                      <a:pt x="1439" y="1546"/>
                    </a:lnTo>
                    <a:lnTo>
                      <a:pt x="1379" y="1591"/>
                    </a:lnTo>
                    <a:lnTo>
                      <a:pt x="1317" y="1632"/>
                    </a:lnTo>
                    <a:lnTo>
                      <a:pt x="1251" y="1667"/>
                    </a:lnTo>
                    <a:lnTo>
                      <a:pt x="1180" y="1697"/>
                    </a:lnTo>
                    <a:lnTo>
                      <a:pt x="1108" y="1720"/>
                    </a:lnTo>
                    <a:lnTo>
                      <a:pt x="1032" y="1737"/>
                    </a:lnTo>
                    <a:lnTo>
                      <a:pt x="954" y="1748"/>
                    </a:lnTo>
                    <a:lnTo>
                      <a:pt x="875" y="1751"/>
                    </a:lnTo>
                    <a:lnTo>
                      <a:pt x="796" y="1748"/>
                    </a:lnTo>
                    <a:lnTo>
                      <a:pt x="718" y="1737"/>
                    </a:lnTo>
                    <a:lnTo>
                      <a:pt x="642" y="1720"/>
                    </a:lnTo>
                    <a:lnTo>
                      <a:pt x="570" y="1696"/>
                    </a:lnTo>
                    <a:lnTo>
                      <a:pt x="500" y="1667"/>
                    </a:lnTo>
                    <a:lnTo>
                      <a:pt x="433" y="1632"/>
                    </a:lnTo>
                    <a:lnTo>
                      <a:pt x="371" y="1591"/>
                    </a:lnTo>
                    <a:lnTo>
                      <a:pt x="312" y="1546"/>
                    </a:lnTo>
                    <a:lnTo>
                      <a:pt x="257" y="1495"/>
                    </a:lnTo>
                    <a:lnTo>
                      <a:pt x="206" y="1440"/>
                    </a:lnTo>
                    <a:lnTo>
                      <a:pt x="161" y="1380"/>
                    </a:lnTo>
                    <a:lnTo>
                      <a:pt x="120" y="1318"/>
                    </a:lnTo>
                    <a:lnTo>
                      <a:pt x="85" y="1252"/>
                    </a:lnTo>
                    <a:lnTo>
                      <a:pt x="55" y="1181"/>
                    </a:lnTo>
                    <a:lnTo>
                      <a:pt x="31" y="1109"/>
                    </a:lnTo>
                    <a:lnTo>
                      <a:pt x="14" y="1033"/>
                    </a:lnTo>
                    <a:lnTo>
                      <a:pt x="3" y="955"/>
                    </a:lnTo>
                    <a:lnTo>
                      <a:pt x="0" y="876"/>
                    </a:lnTo>
                    <a:lnTo>
                      <a:pt x="3" y="796"/>
                    </a:lnTo>
                    <a:lnTo>
                      <a:pt x="14" y="718"/>
                    </a:lnTo>
                    <a:lnTo>
                      <a:pt x="31" y="643"/>
                    </a:lnTo>
                    <a:lnTo>
                      <a:pt x="55" y="571"/>
                    </a:lnTo>
                    <a:lnTo>
                      <a:pt x="85" y="501"/>
                    </a:lnTo>
                    <a:lnTo>
                      <a:pt x="120" y="434"/>
                    </a:lnTo>
                    <a:lnTo>
                      <a:pt x="161" y="371"/>
                    </a:lnTo>
                    <a:lnTo>
                      <a:pt x="206" y="311"/>
                    </a:lnTo>
                    <a:lnTo>
                      <a:pt x="257" y="257"/>
                    </a:lnTo>
                    <a:lnTo>
                      <a:pt x="312" y="207"/>
                    </a:lnTo>
                    <a:lnTo>
                      <a:pt x="371" y="161"/>
                    </a:lnTo>
                    <a:lnTo>
                      <a:pt x="433" y="120"/>
                    </a:lnTo>
                    <a:lnTo>
                      <a:pt x="500" y="84"/>
                    </a:lnTo>
                    <a:lnTo>
                      <a:pt x="570" y="55"/>
                    </a:lnTo>
                    <a:lnTo>
                      <a:pt x="642" y="31"/>
                    </a:lnTo>
                    <a:lnTo>
                      <a:pt x="718" y="15"/>
                    </a:lnTo>
                    <a:lnTo>
                      <a:pt x="796" y="4"/>
                    </a:lnTo>
                    <a:lnTo>
                      <a:pt x="875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27"/>
              <p:cNvSpPr>
                <a:spLocks/>
              </p:cNvSpPr>
              <p:nvPr/>
            </p:nvSpPr>
            <p:spPr bwMode="auto">
              <a:xfrm>
                <a:off x="-1349375" y="3246438"/>
                <a:ext cx="1139825" cy="1146175"/>
              </a:xfrm>
              <a:custGeom>
                <a:avLst/>
                <a:gdLst>
                  <a:gd name="T0" fmla="*/ 1509 w 2153"/>
                  <a:gd name="T1" fmla="*/ 1 h 2166"/>
                  <a:gd name="T2" fmla="*/ 1530 w 2153"/>
                  <a:gd name="T3" fmla="*/ 14 h 2166"/>
                  <a:gd name="T4" fmla="*/ 1539 w 2153"/>
                  <a:gd name="T5" fmla="*/ 37 h 2166"/>
                  <a:gd name="T6" fmla="*/ 1685 w 2153"/>
                  <a:gd name="T7" fmla="*/ 239 h 2166"/>
                  <a:gd name="T8" fmla="*/ 1726 w 2153"/>
                  <a:gd name="T9" fmla="*/ 211 h 2166"/>
                  <a:gd name="T10" fmla="*/ 1771 w 2153"/>
                  <a:gd name="T11" fmla="*/ 203 h 2166"/>
                  <a:gd name="T12" fmla="*/ 1818 w 2153"/>
                  <a:gd name="T13" fmla="*/ 211 h 2166"/>
                  <a:gd name="T14" fmla="*/ 1859 w 2153"/>
                  <a:gd name="T15" fmla="*/ 239 h 2166"/>
                  <a:gd name="T16" fmla="*/ 1949 w 2153"/>
                  <a:gd name="T17" fmla="*/ 333 h 2166"/>
                  <a:gd name="T18" fmla="*/ 1967 w 2153"/>
                  <a:gd name="T19" fmla="*/ 385 h 2166"/>
                  <a:gd name="T20" fmla="*/ 1961 w 2153"/>
                  <a:gd name="T21" fmla="*/ 438 h 2166"/>
                  <a:gd name="T22" fmla="*/ 1931 w 2153"/>
                  <a:gd name="T23" fmla="*/ 486 h 2166"/>
                  <a:gd name="T24" fmla="*/ 2115 w 2153"/>
                  <a:gd name="T25" fmla="*/ 613 h 2166"/>
                  <a:gd name="T26" fmla="*/ 2140 w 2153"/>
                  <a:gd name="T27" fmla="*/ 624 h 2166"/>
                  <a:gd name="T28" fmla="*/ 2152 w 2153"/>
                  <a:gd name="T29" fmla="*/ 647 h 2166"/>
                  <a:gd name="T30" fmla="*/ 2149 w 2153"/>
                  <a:gd name="T31" fmla="*/ 672 h 2166"/>
                  <a:gd name="T32" fmla="*/ 1666 w 2153"/>
                  <a:gd name="T33" fmla="*/ 1158 h 2166"/>
                  <a:gd name="T34" fmla="*/ 1613 w 2153"/>
                  <a:gd name="T35" fmla="*/ 1197 h 2166"/>
                  <a:gd name="T36" fmla="*/ 1551 w 2153"/>
                  <a:gd name="T37" fmla="*/ 1216 h 2166"/>
                  <a:gd name="T38" fmla="*/ 1512 w 2153"/>
                  <a:gd name="T39" fmla="*/ 1219 h 2166"/>
                  <a:gd name="T40" fmla="*/ 1491 w 2153"/>
                  <a:gd name="T41" fmla="*/ 1217 h 2166"/>
                  <a:gd name="T42" fmla="*/ 286 w 2153"/>
                  <a:gd name="T43" fmla="*/ 2131 h 2166"/>
                  <a:gd name="T44" fmla="*/ 244 w 2153"/>
                  <a:gd name="T45" fmla="*/ 2156 h 2166"/>
                  <a:gd name="T46" fmla="*/ 108 w 2153"/>
                  <a:gd name="T47" fmla="*/ 2166 h 2166"/>
                  <a:gd name="T48" fmla="*/ 78 w 2153"/>
                  <a:gd name="T49" fmla="*/ 2164 h 2166"/>
                  <a:gd name="T50" fmla="*/ 35 w 2153"/>
                  <a:gd name="T51" fmla="*/ 2142 h 2166"/>
                  <a:gd name="T52" fmla="*/ 7 w 2153"/>
                  <a:gd name="T53" fmla="*/ 2104 h 2166"/>
                  <a:gd name="T54" fmla="*/ 0 w 2153"/>
                  <a:gd name="T55" fmla="*/ 2054 h 2166"/>
                  <a:gd name="T56" fmla="*/ 12 w 2153"/>
                  <a:gd name="T57" fmla="*/ 1926 h 2166"/>
                  <a:gd name="T58" fmla="*/ 37 w 2153"/>
                  <a:gd name="T59" fmla="*/ 1885 h 2166"/>
                  <a:gd name="T60" fmla="*/ 470 w 2153"/>
                  <a:gd name="T61" fmla="*/ 1453 h 2166"/>
                  <a:gd name="T62" fmla="*/ 785 w 2153"/>
                  <a:gd name="T63" fmla="*/ 1137 h 2166"/>
                  <a:gd name="T64" fmla="*/ 934 w 2153"/>
                  <a:gd name="T65" fmla="*/ 667 h 2166"/>
                  <a:gd name="T66" fmla="*/ 934 w 2153"/>
                  <a:gd name="T67" fmla="*/ 613 h 2166"/>
                  <a:gd name="T68" fmla="*/ 952 w 2153"/>
                  <a:gd name="T69" fmla="*/ 545 h 2166"/>
                  <a:gd name="T70" fmla="*/ 994 w 2153"/>
                  <a:gd name="T71" fmla="*/ 486 h 2166"/>
                  <a:gd name="T72" fmla="*/ 1478 w 2153"/>
                  <a:gd name="T73" fmla="*/ 4 h 2166"/>
                  <a:gd name="T74" fmla="*/ 1497 w 2153"/>
                  <a:gd name="T75" fmla="*/ 0 h 2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53" h="2166">
                    <a:moveTo>
                      <a:pt x="1497" y="0"/>
                    </a:moveTo>
                    <a:lnTo>
                      <a:pt x="1509" y="1"/>
                    </a:lnTo>
                    <a:lnTo>
                      <a:pt x="1520" y="6"/>
                    </a:lnTo>
                    <a:lnTo>
                      <a:pt x="1530" y="14"/>
                    </a:lnTo>
                    <a:lnTo>
                      <a:pt x="1536" y="25"/>
                    </a:lnTo>
                    <a:lnTo>
                      <a:pt x="1539" y="37"/>
                    </a:lnTo>
                    <a:lnTo>
                      <a:pt x="1565" y="359"/>
                    </a:lnTo>
                    <a:lnTo>
                      <a:pt x="1685" y="239"/>
                    </a:lnTo>
                    <a:lnTo>
                      <a:pt x="1704" y="222"/>
                    </a:lnTo>
                    <a:lnTo>
                      <a:pt x="1726" y="211"/>
                    </a:lnTo>
                    <a:lnTo>
                      <a:pt x="1748" y="204"/>
                    </a:lnTo>
                    <a:lnTo>
                      <a:pt x="1771" y="203"/>
                    </a:lnTo>
                    <a:lnTo>
                      <a:pt x="1795" y="204"/>
                    </a:lnTo>
                    <a:lnTo>
                      <a:pt x="1818" y="211"/>
                    </a:lnTo>
                    <a:lnTo>
                      <a:pt x="1840" y="222"/>
                    </a:lnTo>
                    <a:lnTo>
                      <a:pt x="1859" y="239"/>
                    </a:lnTo>
                    <a:lnTo>
                      <a:pt x="1931" y="312"/>
                    </a:lnTo>
                    <a:lnTo>
                      <a:pt x="1949" y="333"/>
                    </a:lnTo>
                    <a:lnTo>
                      <a:pt x="1961" y="359"/>
                    </a:lnTo>
                    <a:lnTo>
                      <a:pt x="1967" y="385"/>
                    </a:lnTo>
                    <a:lnTo>
                      <a:pt x="1967" y="412"/>
                    </a:lnTo>
                    <a:lnTo>
                      <a:pt x="1961" y="438"/>
                    </a:lnTo>
                    <a:lnTo>
                      <a:pt x="1949" y="463"/>
                    </a:lnTo>
                    <a:lnTo>
                      <a:pt x="1931" y="486"/>
                    </a:lnTo>
                    <a:lnTo>
                      <a:pt x="1826" y="590"/>
                    </a:lnTo>
                    <a:lnTo>
                      <a:pt x="2115" y="613"/>
                    </a:lnTo>
                    <a:lnTo>
                      <a:pt x="2128" y="617"/>
                    </a:lnTo>
                    <a:lnTo>
                      <a:pt x="2140" y="624"/>
                    </a:lnTo>
                    <a:lnTo>
                      <a:pt x="2147" y="634"/>
                    </a:lnTo>
                    <a:lnTo>
                      <a:pt x="2152" y="647"/>
                    </a:lnTo>
                    <a:lnTo>
                      <a:pt x="2153" y="659"/>
                    </a:lnTo>
                    <a:lnTo>
                      <a:pt x="2149" y="672"/>
                    </a:lnTo>
                    <a:lnTo>
                      <a:pt x="2141" y="684"/>
                    </a:lnTo>
                    <a:lnTo>
                      <a:pt x="1666" y="1158"/>
                    </a:lnTo>
                    <a:lnTo>
                      <a:pt x="1640" y="1180"/>
                    </a:lnTo>
                    <a:lnTo>
                      <a:pt x="1613" y="1197"/>
                    </a:lnTo>
                    <a:lnTo>
                      <a:pt x="1583" y="1209"/>
                    </a:lnTo>
                    <a:lnTo>
                      <a:pt x="1551" y="1216"/>
                    </a:lnTo>
                    <a:lnTo>
                      <a:pt x="1519" y="1220"/>
                    </a:lnTo>
                    <a:lnTo>
                      <a:pt x="1512" y="1219"/>
                    </a:lnTo>
                    <a:lnTo>
                      <a:pt x="1503" y="1219"/>
                    </a:lnTo>
                    <a:lnTo>
                      <a:pt x="1491" y="1217"/>
                    </a:lnTo>
                    <a:lnTo>
                      <a:pt x="1220" y="1197"/>
                    </a:lnTo>
                    <a:lnTo>
                      <a:pt x="286" y="2131"/>
                    </a:lnTo>
                    <a:lnTo>
                      <a:pt x="267" y="2147"/>
                    </a:lnTo>
                    <a:lnTo>
                      <a:pt x="244" y="2156"/>
                    </a:lnTo>
                    <a:lnTo>
                      <a:pt x="219" y="2161"/>
                    </a:lnTo>
                    <a:lnTo>
                      <a:pt x="108" y="2166"/>
                    </a:lnTo>
                    <a:lnTo>
                      <a:pt x="103" y="2166"/>
                    </a:lnTo>
                    <a:lnTo>
                      <a:pt x="78" y="2164"/>
                    </a:lnTo>
                    <a:lnTo>
                      <a:pt x="55" y="2155"/>
                    </a:lnTo>
                    <a:lnTo>
                      <a:pt x="35" y="2142"/>
                    </a:lnTo>
                    <a:lnTo>
                      <a:pt x="19" y="2124"/>
                    </a:lnTo>
                    <a:lnTo>
                      <a:pt x="7" y="2104"/>
                    </a:lnTo>
                    <a:lnTo>
                      <a:pt x="0" y="2080"/>
                    </a:lnTo>
                    <a:lnTo>
                      <a:pt x="0" y="2054"/>
                    </a:lnTo>
                    <a:lnTo>
                      <a:pt x="8" y="1950"/>
                    </a:lnTo>
                    <a:lnTo>
                      <a:pt x="12" y="1926"/>
                    </a:lnTo>
                    <a:lnTo>
                      <a:pt x="23" y="1904"/>
                    </a:lnTo>
                    <a:lnTo>
                      <a:pt x="37" y="1885"/>
                    </a:lnTo>
                    <a:lnTo>
                      <a:pt x="171" y="1753"/>
                    </a:lnTo>
                    <a:lnTo>
                      <a:pt x="470" y="1453"/>
                    </a:lnTo>
                    <a:lnTo>
                      <a:pt x="477" y="1447"/>
                    </a:lnTo>
                    <a:lnTo>
                      <a:pt x="785" y="1137"/>
                    </a:lnTo>
                    <a:lnTo>
                      <a:pt x="957" y="965"/>
                    </a:lnTo>
                    <a:lnTo>
                      <a:pt x="934" y="667"/>
                    </a:lnTo>
                    <a:lnTo>
                      <a:pt x="933" y="649"/>
                    </a:lnTo>
                    <a:lnTo>
                      <a:pt x="934" y="613"/>
                    </a:lnTo>
                    <a:lnTo>
                      <a:pt x="940" y="578"/>
                    </a:lnTo>
                    <a:lnTo>
                      <a:pt x="952" y="545"/>
                    </a:lnTo>
                    <a:lnTo>
                      <a:pt x="970" y="514"/>
                    </a:lnTo>
                    <a:lnTo>
                      <a:pt x="994" y="486"/>
                    </a:lnTo>
                    <a:lnTo>
                      <a:pt x="1469" y="12"/>
                    </a:lnTo>
                    <a:lnTo>
                      <a:pt x="1478" y="4"/>
                    </a:lnTo>
                    <a:lnTo>
                      <a:pt x="1488" y="1"/>
                    </a:lnTo>
                    <a:lnTo>
                      <a:pt x="1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" name="Freeform 142"/>
            <p:cNvSpPr>
              <a:spLocks noEditPoints="1"/>
            </p:cNvSpPr>
            <p:nvPr/>
          </p:nvSpPr>
          <p:spPr bwMode="auto">
            <a:xfrm>
              <a:off x="4915769" y="4210506"/>
              <a:ext cx="381510" cy="380619"/>
            </a:xfrm>
            <a:custGeom>
              <a:avLst/>
              <a:gdLst>
                <a:gd name="T0" fmla="*/ 1921 w 3440"/>
                <a:gd name="T1" fmla="*/ 3131 h 3427"/>
                <a:gd name="T2" fmla="*/ 1744 w 3440"/>
                <a:gd name="T3" fmla="*/ 3235 h 3427"/>
                <a:gd name="T4" fmla="*/ 1561 w 3440"/>
                <a:gd name="T5" fmla="*/ 3225 h 3427"/>
                <a:gd name="T6" fmla="*/ 1664 w 3440"/>
                <a:gd name="T7" fmla="*/ 3278 h 3427"/>
                <a:gd name="T8" fmla="*/ 1898 w 3440"/>
                <a:gd name="T9" fmla="*/ 3306 h 3427"/>
                <a:gd name="T10" fmla="*/ 2120 w 3440"/>
                <a:gd name="T11" fmla="*/ 3161 h 3427"/>
                <a:gd name="T12" fmla="*/ 310 w 3440"/>
                <a:gd name="T13" fmla="*/ 1242 h 3427"/>
                <a:gd name="T14" fmla="*/ 268 w 3440"/>
                <a:gd name="T15" fmla="*/ 1280 h 3427"/>
                <a:gd name="T16" fmla="*/ 136 w 3440"/>
                <a:gd name="T17" fmla="*/ 1477 h 3427"/>
                <a:gd name="T18" fmla="*/ 159 w 3440"/>
                <a:gd name="T19" fmla="*/ 1706 h 3427"/>
                <a:gd name="T20" fmla="*/ 237 w 3440"/>
                <a:gd name="T21" fmla="*/ 1850 h 3427"/>
                <a:gd name="T22" fmla="*/ 213 w 3440"/>
                <a:gd name="T23" fmla="*/ 1662 h 3427"/>
                <a:gd name="T24" fmla="*/ 267 w 3440"/>
                <a:gd name="T25" fmla="*/ 1509 h 3427"/>
                <a:gd name="T26" fmla="*/ 418 w 3440"/>
                <a:gd name="T27" fmla="*/ 1425 h 3427"/>
                <a:gd name="T28" fmla="*/ 496 w 3440"/>
                <a:gd name="T29" fmla="*/ 1101 h 3427"/>
                <a:gd name="T30" fmla="*/ 768 w 3440"/>
                <a:gd name="T31" fmla="*/ 1404 h 3427"/>
                <a:gd name="T32" fmla="*/ 794 w 3440"/>
                <a:gd name="T33" fmla="*/ 1647 h 3427"/>
                <a:gd name="T34" fmla="*/ 644 w 3440"/>
                <a:gd name="T35" fmla="*/ 1825 h 3427"/>
                <a:gd name="T36" fmla="*/ 681 w 3440"/>
                <a:gd name="T37" fmla="*/ 2064 h 3427"/>
                <a:gd name="T38" fmla="*/ 955 w 3440"/>
                <a:gd name="T39" fmla="*/ 2396 h 3427"/>
                <a:gd name="T40" fmla="*/ 1289 w 3440"/>
                <a:gd name="T41" fmla="*/ 2698 h 3427"/>
                <a:gd name="T42" fmla="*/ 1559 w 3440"/>
                <a:gd name="T43" fmla="*/ 2804 h 3427"/>
                <a:gd name="T44" fmla="*/ 1735 w 3440"/>
                <a:gd name="T45" fmla="*/ 2654 h 3427"/>
                <a:gd name="T46" fmla="*/ 1952 w 3440"/>
                <a:gd name="T47" fmla="*/ 2627 h 3427"/>
                <a:gd name="T48" fmla="*/ 2281 w 3440"/>
                <a:gd name="T49" fmla="*/ 2867 h 3427"/>
                <a:gd name="T50" fmla="*/ 2319 w 3440"/>
                <a:gd name="T51" fmla="*/ 3123 h 3427"/>
                <a:gd name="T52" fmla="*/ 2149 w 3440"/>
                <a:gd name="T53" fmla="*/ 3323 h 3427"/>
                <a:gd name="T54" fmla="*/ 1853 w 3440"/>
                <a:gd name="T55" fmla="*/ 3424 h 3427"/>
                <a:gd name="T56" fmla="*/ 1291 w 3440"/>
                <a:gd name="T57" fmla="*/ 3222 h 3427"/>
                <a:gd name="T58" fmla="*/ 605 w 3440"/>
                <a:gd name="T59" fmla="*/ 2666 h 3427"/>
                <a:gd name="T60" fmla="*/ 130 w 3440"/>
                <a:gd name="T61" fmla="*/ 1991 h 3427"/>
                <a:gd name="T62" fmla="*/ 1 w 3440"/>
                <a:gd name="T63" fmla="*/ 1475 h 3427"/>
                <a:gd name="T64" fmla="*/ 144 w 3440"/>
                <a:gd name="T65" fmla="*/ 1230 h 3427"/>
                <a:gd name="T66" fmla="*/ 354 w 3440"/>
                <a:gd name="T67" fmla="*/ 1084 h 3427"/>
                <a:gd name="T68" fmla="*/ 2736 w 3440"/>
                <a:gd name="T69" fmla="*/ 754 h 3427"/>
                <a:gd name="T70" fmla="*/ 2796 w 3440"/>
                <a:gd name="T71" fmla="*/ 980 h 3427"/>
                <a:gd name="T72" fmla="*/ 3021 w 3440"/>
                <a:gd name="T73" fmla="*/ 922 h 3427"/>
                <a:gd name="T74" fmla="*/ 2963 w 3440"/>
                <a:gd name="T75" fmla="*/ 695 h 3427"/>
                <a:gd name="T76" fmla="*/ 2257 w 3440"/>
                <a:gd name="T77" fmla="*/ 731 h 3427"/>
                <a:gd name="T78" fmla="*/ 2278 w 3440"/>
                <a:gd name="T79" fmla="*/ 964 h 3427"/>
                <a:gd name="T80" fmla="*/ 2510 w 3440"/>
                <a:gd name="T81" fmla="*/ 945 h 3427"/>
                <a:gd name="T82" fmla="*/ 2490 w 3440"/>
                <a:gd name="T83" fmla="*/ 712 h 3427"/>
                <a:gd name="T84" fmla="*/ 1782 w 3440"/>
                <a:gd name="T85" fmla="*/ 712 h 3427"/>
                <a:gd name="T86" fmla="*/ 1762 w 3440"/>
                <a:gd name="T87" fmla="*/ 945 h 3427"/>
                <a:gd name="T88" fmla="*/ 1995 w 3440"/>
                <a:gd name="T89" fmla="*/ 964 h 3427"/>
                <a:gd name="T90" fmla="*/ 2015 w 3440"/>
                <a:gd name="T91" fmla="*/ 731 h 3427"/>
                <a:gd name="T92" fmla="*/ 2626 w 3440"/>
                <a:gd name="T93" fmla="*/ 22 h 3427"/>
                <a:gd name="T94" fmla="*/ 3208 w 3440"/>
                <a:gd name="T95" fmla="*/ 314 h 3427"/>
                <a:gd name="T96" fmla="*/ 3440 w 3440"/>
                <a:gd name="T97" fmla="*/ 838 h 3427"/>
                <a:gd name="T98" fmla="*/ 3208 w 3440"/>
                <a:gd name="T99" fmla="*/ 1361 h 3427"/>
                <a:gd name="T100" fmla="*/ 2626 w 3440"/>
                <a:gd name="T101" fmla="*/ 1653 h 3427"/>
                <a:gd name="T102" fmla="*/ 2065 w 3440"/>
                <a:gd name="T103" fmla="*/ 1778 h 3427"/>
                <a:gd name="T104" fmla="*/ 1577 w 3440"/>
                <a:gd name="T105" fmla="*/ 1882 h 3427"/>
                <a:gd name="T106" fmla="*/ 1642 w 3440"/>
                <a:gd name="T107" fmla="*/ 1433 h 3427"/>
                <a:gd name="T108" fmla="*/ 1338 w 3440"/>
                <a:gd name="T109" fmla="*/ 962 h 3427"/>
                <a:gd name="T110" fmla="*/ 1472 w 3440"/>
                <a:gd name="T111" fmla="*/ 415 h 3427"/>
                <a:gd name="T112" fmla="*/ 1990 w 3440"/>
                <a:gd name="T113" fmla="*/ 60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40" h="3427">
                  <a:moveTo>
                    <a:pt x="1973" y="3010"/>
                  </a:moveTo>
                  <a:lnTo>
                    <a:pt x="1972" y="3013"/>
                  </a:lnTo>
                  <a:lnTo>
                    <a:pt x="1969" y="3021"/>
                  </a:lnTo>
                  <a:lnTo>
                    <a:pt x="1965" y="3034"/>
                  </a:lnTo>
                  <a:lnTo>
                    <a:pt x="1959" y="3051"/>
                  </a:lnTo>
                  <a:lnTo>
                    <a:pt x="1952" y="3068"/>
                  </a:lnTo>
                  <a:lnTo>
                    <a:pt x="1944" y="3088"/>
                  </a:lnTo>
                  <a:lnTo>
                    <a:pt x="1934" y="3110"/>
                  </a:lnTo>
                  <a:lnTo>
                    <a:pt x="1921" y="3131"/>
                  </a:lnTo>
                  <a:lnTo>
                    <a:pt x="1906" y="3153"/>
                  </a:lnTo>
                  <a:lnTo>
                    <a:pt x="1887" y="3173"/>
                  </a:lnTo>
                  <a:lnTo>
                    <a:pt x="1864" y="3192"/>
                  </a:lnTo>
                  <a:lnTo>
                    <a:pt x="1838" y="3206"/>
                  </a:lnTo>
                  <a:lnTo>
                    <a:pt x="1816" y="3217"/>
                  </a:lnTo>
                  <a:lnTo>
                    <a:pt x="1792" y="3224"/>
                  </a:lnTo>
                  <a:lnTo>
                    <a:pt x="1776" y="3228"/>
                  </a:lnTo>
                  <a:lnTo>
                    <a:pt x="1760" y="3231"/>
                  </a:lnTo>
                  <a:lnTo>
                    <a:pt x="1744" y="3235"/>
                  </a:lnTo>
                  <a:lnTo>
                    <a:pt x="1719" y="3237"/>
                  </a:lnTo>
                  <a:lnTo>
                    <a:pt x="1695" y="3238"/>
                  </a:lnTo>
                  <a:lnTo>
                    <a:pt x="1673" y="3238"/>
                  </a:lnTo>
                  <a:lnTo>
                    <a:pt x="1651" y="3237"/>
                  </a:lnTo>
                  <a:lnTo>
                    <a:pt x="1625" y="3235"/>
                  </a:lnTo>
                  <a:lnTo>
                    <a:pt x="1602" y="3231"/>
                  </a:lnTo>
                  <a:lnTo>
                    <a:pt x="1583" y="3228"/>
                  </a:lnTo>
                  <a:lnTo>
                    <a:pt x="1570" y="3226"/>
                  </a:lnTo>
                  <a:lnTo>
                    <a:pt x="1561" y="3225"/>
                  </a:lnTo>
                  <a:lnTo>
                    <a:pt x="1557" y="3224"/>
                  </a:lnTo>
                  <a:lnTo>
                    <a:pt x="1559" y="3225"/>
                  </a:lnTo>
                  <a:lnTo>
                    <a:pt x="1564" y="3228"/>
                  </a:lnTo>
                  <a:lnTo>
                    <a:pt x="1571" y="3231"/>
                  </a:lnTo>
                  <a:lnTo>
                    <a:pt x="1580" y="3237"/>
                  </a:lnTo>
                  <a:lnTo>
                    <a:pt x="1597" y="3246"/>
                  </a:lnTo>
                  <a:lnTo>
                    <a:pt x="1618" y="3258"/>
                  </a:lnTo>
                  <a:lnTo>
                    <a:pt x="1643" y="3269"/>
                  </a:lnTo>
                  <a:lnTo>
                    <a:pt x="1664" y="3278"/>
                  </a:lnTo>
                  <a:lnTo>
                    <a:pt x="1688" y="3287"/>
                  </a:lnTo>
                  <a:lnTo>
                    <a:pt x="1713" y="3294"/>
                  </a:lnTo>
                  <a:lnTo>
                    <a:pt x="1740" y="3301"/>
                  </a:lnTo>
                  <a:lnTo>
                    <a:pt x="1759" y="3306"/>
                  </a:lnTo>
                  <a:lnTo>
                    <a:pt x="1778" y="3309"/>
                  </a:lnTo>
                  <a:lnTo>
                    <a:pt x="1799" y="3311"/>
                  </a:lnTo>
                  <a:lnTo>
                    <a:pt x="1832" y="3313"/>
                  </a:lnTo>
                  <a:lnTo>
                    <a:pt x="1865" y="3310"/>
                  </a:lnTo>
                  <a:lnTo>
                    <a:pt x="1898" y="3306"/>
                  </a:lnTo>
                  <a:lnTo>
                    <a:pt x="1932" y="3296"/>
                  </a:lnTo>
                  <a:lnTo>
                    <a:pt x="1963" y="3285"/>
                  </a:lnTo>
                  <a:lnTo>
                    <a:pt x="1994" y="3269"/>
                  </a:lnTo>
                  <a:lnTo>
                    <a:pt x="2021" y="3252"/>
                  </a:lnTo>
                  <a:lnTo>
                    <a:pt x="2046" y="3234"/>
                  </a:lnTo>
                  <a:lnTo>
                    <a:pt x="2069" y="3215"/>
                  </a:lnTo>
                  <a:lnTo>
                    <a:pt x="2089" y="3196"/>
                  </a:lnTo>
                  <a:lnTo>
                    <a:pt x="2106" y="3178"/>
                  </a:lnTo>
                  <a:lnTo>
                    <a:pt x="2120" y="3161"/>
                  </a:lnTo>
                  <a:lnTo>
                    <a:pt x="2133" y="3148"/>
                  </a:lnTo>
                  <a:lnTo>
                    <a:pt x="2142" y="3135"/>
                  </a:lnTo>
                  <a:lnTo>
                    <a:pt x="2149" y="3127"/>
                  </a:lnTo>
                  <a:lnTo>
                    <a:pt x="2155" y="3120"/>
                  </a:lnTo>
                  <a:lnTo>
                    <a:pt x="2158" y="3117"/>
                  </a:lnTo>
                  <a:lnTo>
                    <a:pt x="2159" y="3114"/>
                  </a:lnTo>
                  <a:lnTo>
                    <a:pt x="1973" y="3010"/>
                  </a:lnTo>
                  <a:close/>
                  <a:moveTo>
                    <a:pt x="311" y="1242"/>
                  </a:moveTo>
                  <a:lnTo>
                    <a:pt x="310" y="1242"/>
                  </a:lnTo>
                  <a:lnTo>
                    <a:pt x="309" y="1244"/>
                  </a:lnTo>
                  <a:lnTo>
                    <a:pt x="306" y="1246"/>
                  </a:lnTo>
                  <a:lnTo>
                    <a:pt x="304" y="1248"/>
                  </a:lnTo>
                  <a:lnTo>
                    <a:pt x="302" y="1250"/>
                  </a:lnTo>
                  <a:lnTo>
                    <a:pt x="300" y="1252"/>
                  </a:lnTo>
                  <a:lnTo>
                    <a:pt x="297" y="1255"/>
                  </a:lnTo>
                  <a:lnTo>
                    <a:pt x="293" y="1258"/>
                  </a:lnTo>
                  <a:lnTo>
                    <a:pt x="281" y="1267"/>
                  </a:lnTo>
                  <a:lnTo>
                    <a:pt x="268" y="1280"/>
                  </a:lnTo>
                  <a:lnTo>
                    <a:pt x="252" y="1295"/>
                  </a:lnTo>
                  <a:lnTo>
                    <a:pt x="235" y="1311"/>
                  </a:lnTo>
                  <a:lnTo>
                    <a:pt x="215" y="1332"/>
                  </a:lnTo>
                  <a:lnTo>
                    <a:pt x="196" y="1355"/>
                  </a:lnTo>
                  <a:lnTo>
                    <a:pt x="177" y="1381"/>
                  </a:lnTo>
                  <a:lnTo>
                    <a:pt x="161" y="1412"/>
                  </a:lnTo>
                  <a:lnTo>
                    <a:pt x="151" y="1432"/>
                  </a:lnTo>
                  <a:lnTo>
                    <a:pt x="143" y="1454"/>
                  </a:lnTo>
                  <a:lnTo>
                    <a:pt x="136" y="1477"/>
                  </a:lnTo>
                  <a:lnTo>
                    <a:pt x="131" y="1500"/>
                  </a:lnTo>
                  <a:lnTo>
                    <a:pt x="128" y="1523"/>
                  </a:lnTo>
                  <a:lnTo>
                    <a:pt x="127" y="1546"/>
                  </a:lnTo>
                  <a:lnTo>
                    <a:pt x="127" y="1569"/>
                  </a:lnTo>
                  <a:lnTo>
                    <a:pt x="129" y="1591"/>
                  </a:lnTo>
                  <a:lnTo>
                    <a:pt x="132" y="1612"/>
                  </a:lnTo>
                  <a:lnTo>
                    <a:pt x="139" y="1642"/>
                  </a:lnTo>
                  <a:lnTo>
                    <a:pt x="146" y="1672"/>
                  </a:lnTo>
                  <a:lnTo>
                    <a:pt x="159" y="1706"/>
                  </a:lnTo>
                  <a:lnTo>
                    <a:pt x="173" y="1739"/>
                  </a:lnTo>
                  <a:lnTo>
                    <a:pt x="187" y="1767"/>
                  </a:lnTo>
                  <a:lnTo>
                    <a:pt x="200" y="1791"/>
                  </a:lnTo>
                  <a:lnTo>
                    <a:pt x="213" y="1812"/>
                  </a:lnTo>
                  <a:lnTo>
                    <a:pt x="222" y="1827"/>
                  </a:lnTo>
                  <a:lnTo>
                    <a:pt x="228" y="1837"/>
                  </a:lnTo>
                  <a:lnTo>
                    <a:pt x="232" y="1844"/>
                  </a:lnTo>
                  <a:lnTo>
                    <a:pt x="236" y="1848"/>
                  </a:lnTo>
                  <a:lnTo>
                    <a:pt x="237" y="1850"/>
                  </a:lnTo>
                  <a:lnTo>
                    <a:pt x="236" y="1847"/>
                  </a:lnTo>
                  <a:lnTo>
                    <a:pt x="234" y="1838"/>
                  </a:lnTo>
                  <a:lnTo>
                    <a:pt x="230" y="1824"/>
                  </a:lnTo>
                  <a:lnTo>
                    <a:pt x="227" y="1805"/>
                  </a:lnTo>
                  <a:lnTo>
                    <a:pt x="222" y="1782"/>
                  </a:lnTo>
                  <a:lnTo>
                    <a:pt x="219" y="1756"/>
                  </a:lnTo>
                  <a:lnTo>
                    <a:pt x="215" y="1727"/>
                  </a:lnTo>
                  <a:lnTo>
                    <a:pt x="214" y="1695"/>
                  </a:lnTo>
                  <a:lnTo>
                    <a:pt x="213" y="1662"/>
                  </a:lnTo>
                  <a:lnTo>
                    <a:pt x="216" y="1636"/>
                  </a:lnTo>
                  <a:lnTo>
                    <a:pt x="219" y="1611"/>
                  </a:lnTo>
                  <a:lnTo>
                    <a:pt x="223" y="1595"/>
                  </a:lnTo>
                  <a:lnTo>
                    <a:pt x="227" y="1580"/>
                  </a:lnTo>
                  <a:lnTo>
                    <a:pt x="232" y="1564"/>
                  </a:lnTo>
                  <a:lnTo>
                    <a:pt x="239" y="1551"/>
                  </a:lnTo>
                  <a:lnTo>
                    <a:pt x="246" y="1537"/>
                  </a:lnTo>
                  <a:lnTo>
                    <a:pt x="253" y="1524"/>
                  </a:lnTo>
                  <a:lnTo>
                    <a:pt x="267" y="1509"/>
                  </a:lnTo>
                  <a:lnTo>
                    <a:pt x="280" y="1494"/>
                  </a:lnTo>
                  <a:lnTo>
                    <a:pt x="295" y="1483"/>
                  </a:lnTo>
                  <a:lnTo>
                    <a:pt x="311" y="1472"/>
                  </a:lnTo>
                  <a:lnTo>
                    <a:pt x="326" y="1463"/>
                  </a:lnTo>
                  <a:lnTo>
                    <a:pt x="342" y="1455"/>
                  </a:lnTo>
                  <a:lnTo>
                    <a:pt x="372" y="1443"/>
                  </a:lnTo>
                  <a:lnTo>
                    <a:pt x="398" y="1433"/>
                  </a:lnTo>
                  <a:lnTo>
                    <a:pt x="410" y="1428"/>
                  </a:lnTo>
                  <a:lnTo>
                    <a:pt x="418" y="1425"/>
                  </a:lnTo>
                  <a:lnTo>
                    <a:pt x="421" y="1424"/>
                  </a:lnTo>
                  <a:lnTo>
                    <a:pt x="423" y="1423"/>
                  </a:lnTo>
                  <a:lnTo>
                    <a:pt x="425" y="1422"/>
                  </a:lnTo>
                  <a:lnTo>
                    <a:pt x="425" y="1422"/>
                  </a:lnTo>
                  <a:lnTo>
                    <a:pt x="311" y="1242"/>
                  </a:lnTo>
                  <a:close/>
                  <a:moveTo>
                    <a:pt x="409" y="1078"/>
                  </a:moveTo>
                  <a:lnTo>
                    <a:pt x="437" y="1081"/>
                  </a:lnTo>
                  <a:lnTo>
                    <a:pt x="466" y="1089"/>
                  </a:lnTo>
                  <a:lnTo>
                    <a:pt x="496" y="1101"/>
                  </a:lnTo>
                  <a:lnTo>
                    <a:pt x="526" y="1118"/>
                  </a:lnTo>
                  <a:lnTo>
                    <a:pt x="559" y="1141"/>
                  </a:lnTo>
                  <a:lnTo>
                    <a:pt x="591" y="1168"/>
                  </a:lnTo>
                  <a:lnTo>
                    <a:pt x="624" y="1203"/>
                  </a:lnTo>
                  <a:lnTo>
                    <a:pt x="659" y="1243"/>
                  </a:lnTo>
                  <a:lnTo>
                    <a:pt x="693" y="1287"/>
                  </a:lnTo>
                  <a:lnTo>
                    <a:pt x="723" y="1329"/>
                  </a:lnTo>
                  <a:lnTo>
                    <a:pt x="747" y="1368"/>
                  </a:lnTo>
                  <a:lnTo>
                    <a:pt x="768" y="1404"/>
                  </a:lnTo>
                  <a:lnTo>
                    <a:pt x="785" y="1438"/>
                  </a:lnTo>
                  <a:lnTo>
                    <a:pt x="797" y="1470"/>
                  </a:lnTo>
                  <a:lnTo>
                    <a:pt x="807" y="1499"/>
                  </a:lnTo>
                  <a:lnTo>
                    <a:pt x="812" y="1528"/>
                  </a:lnTo>
                  <a:lnTo>
                    <a:pt x="814" y="1555"/>
                  </a:lnTo>
                  <a:lnTo>
                    <a:pt x="813" y="1579"/>
                  </a:lnTo>
                  <a:lnTo>
                    <a:pt x="810" y="1603"/>
                  </a:lnTo>
                  <a:lnTo>
                    <a:pt x="804" y="1626"/>
                  </a:lnTo>
                  <a:lnTo>
                    <a:pt x="794" y="1647"/>
                  </a:lnTo>
                  <a:lnTo>
                    <a:pt x="784" y="1668"/>
                  </a:lnTo>
                  <a:lnTo>
                    <a:pt x="771" y="1687"/>
                  </a:lnTo>
                  <a:lnTo>
                    <a:pt x="757" y="1707"/>
                  </a:lnTo>
                  <a:lnTo>
                    <a:pt x="740" y="1727"/>
                  </a:lnTo>
                  <a:lnTo>
                    <a:pt x="722" y="1746"/>
                  </a:lnTo>
                  <a:lnTo>
                    <a:pt x="705" y="1765"/>
                  </a:lnTo>
                  <a:lnTo>
                    <a:pt x="685" y="1785"/>
                  </a:lnTo>
                  <a:lnTo>
                    <a:pt x="665" y="1804"/>
                  </a:lnTo>
                  <a:lnTo>
                    <a:pt x="644" y="1825"/>
                  </a:lnTo>
                  <a:lnTo>
                    <a:pt x="630" y="1843"/>
                  </a:lnTo>
                  <a:lnTo>
                    <a:pt x="621" y="1864"/>
                  </a:lnTo>
                  <a:lnTo>
                    <a:pt x="617" y="1887"/>
                  </a:lnTo>
                  <a:lnTo>
                    <a:pt x="618" y="1912"/>
                  </a:lnTo>
                  <a:lnTo>
                    <a:pt x="622" y="1939"/>
                  </a:lnTo>
                  <a:lnTo>
                    <a:pt x="632" y="1968"/>
                  </a:lnTo>
                  <a:lnTo>
                    <a:pt x="644" y="1999"/>
                  </a:lnTo>
                  <a:lnTo>
                    <a:pt x="661" y="2031"/>
                  </a:lnTo>
                  <a:lnTo>
                    <a:pt x="681" y="2064"/>
                  </a:lnTo>
                  <a:lnTo>
                    <a:pt x="703" y="2099"/>
                  </a:lnTo>
                  <a:lnTo>
                    <a:pt x="728" y="2134"/>
                  </a:lnTo>
                  <a:lnTo>
                    <a:pt x="756" y="2171"/>
                  </a:lnTo>
                  <a:lnTo>
                    <a:pt x="785" y="2208"/>
                  </a:lnTo>
                  <a:lnTo>
                    <a:pt x="816" y="2245"/>
                  </a:lnTo>
                  <a:lnTo>
                    <a:pt x="850" y="2283"/>
                  </a:lnTo>
                  <a:lnTo>
                    <a:pt x="884" y="2320"/>
                  </a:lnTo>
                  <a:lnTo>
                    <a:pt x="919" y="2358"/>
                  </a:lnTo>
                  <a:lnTo>
                    <a:pt x="955" y="2396"/>
                  </a:lnTo>
                  <a:lnTo>
                    <a:pt x="991" y="2433"/>
                  </a:lnTo>
                  <a:lnTo>
                    <a:pt x="1029" y="2470"/>
                  </a:lnTo>
                  <a:lnTo>
                    <a:pt x="1065" y="2505"/>
                  </a:lnTo>
                  <a:lnTo>
                    <a:pt x="1103" y="2541"/>
                  </a:lnTo>
                  <a:lnTo>
                    <a:pt x="1141" y="2575"/>
                  </a:lnTo>
                  <a:lnTo>
                    <a:pt x="1179" y="2609"/>
                  </a:lnTo>
                  <a:lnTo>
                    <a:pt x="1215" y="2640"/>
                  </a:lnTo>
                  <a:lnTo>
                    <a:pt x="1253" y="2669"/>
                  </a:lnTo>
                  <a:lnTo>
                    <a:pt x="1289" y="2698"/>
                  </a:lnTo>
                  <a:lnTo>
                    <a:pt x="1325" y="2723"/>
                  </a:lnTo>
                  <a:lnTo>
                    <a:pt x="1359" y="2745"/>
                  </a:lnTo>
                  <a:lnTo>
                    <a:pt x="1393" y="2764"/>
                  </a:lnTo>
                  <a:lnTo>
                    <a:pt x="1425" y="2780"/>
                  </a:lnTo>
                  <a:lnTo>
                    <a:pt x="1455" y="2794"/>
                  </a:lnTo>
                  <a:lnTo>
                    <a:pt x="1484" y="2802"/>
                  </a:lnTo>
                  <a:lnTo>
                    <a:pt x="1512" y="2807"/>
                  </a:lnTo>
                  <a:lnTo>
                    <a:pt x="1537" y="2808"/>
                  </a:lnTo>
                  <a:lnTo>
                    <a:pt x="1559" y="2804"/>
                  </a:lnTo>
                  <a:lnTo>
                    <a:pt x="1580" y="2795"/>
                  </a:lnTo>
                  <a:lnTo>
                    <a:pt x="1598" y="2781"/>
                  </a:lnTo>
                  <a:lnTo>
                    <a:pt x="1618" y="2760"/>
                  </a:lnTo>
                  <a:lnTo>
                    <a:pt x="1639" y="2740"/>
                  </a:lnTo>
                  <a:lnTo>
                    <a:pt x="1657" y="2721"/>
                  </a:lnTo>
                  <a:lnTo>
                    <a:pt x="1677" y="2702"/>
                  </a:lnTo>
                  <a:lnTo>
                    <a:pt x="1696" y="2685"/>
                  </a:lnTo>
                  <a:lnTo>
                    <a:pt x="1716" y="2668"/>
                  </a:lnTo>
                  <a:lnTo>
                    <a:pt x="1735" y="2654"/>
                  </a:lnTo>
                  <a:lnTo>
                    <a:pt x="1755" y="2641"/>
                  </a:lnTo>
                  <a:lnTo>
                    <a:pt x="1775" y="2630"/>
                  </a:lnTo>
                  <a:lnTo>
                    <a:pt x="1797" y="2621"/>
                  </a:lnTo>
                  <a:lnTo>
                    <a:pt x="1820" y="2615"/>
                  </a:lnTo>
                  <a:lnTo>
                    <a:pt x="1843" y="2611"/>
                  </a:lnTo>
                  <a:lnTo>
                    <a:pt x="1868" y="2611"/>
                  </a:lnTo>
                  <a:lnTo>
                    <a:pt x="1894" y="2613"/>
                  </a:lnTo>
                  <a:lnTo>
                    <a:pt x="1922" y="2618"/>
                  </a:lnTo>
                  <a:lnTo>
                    <a:pt x="1952" y="2627"/>
                  </a:lnTo>
                  <a:lnTo>
                    <a:pt x="1984" y="2640"/>
                  </a:lnTo>
                  <a:lnTo>
                    <a:pt x="2018" y="2656"/>
                  </a:lnTo>
                  <a:lnTo>
                    <a:pt x="2055" y="2677"/>
                  </a:lnTo>
                  <a:lnTo>
                    <a:pt x="2093" y="2702"/>
                  </a:lnTo>
                  <a:lnTo>
                    <a:pt x="2134" y="2731"/>
                  </a:lnTo>
                  <a:lnTo>
                    <a:pt x="2179" y="2765"/>
                  </a:lnTo>
                  <a:lnTo>
                    <a:pt x="2219" y="2800"/>
                  </a:lnTo>
                  <a:lnTo>
                    <a:pt x="2253" y="2834"/>
                  </a:lnTo>
                  <a:lnTo>
                    <a:pt x="2281" y="2867"/>
                  </a:lnTo>
                  <a:lnTo>
                    <a:pt x="2304" y="2899"/>
                  </a:lnTo>
                  <a:lnTo>
                    <a:pt x="2320" y="2930"/>
                  </a:lnTo>
                  <a:lnTo>
                    <a:pt x="2332" y="2960"/>
                  </a:lnTo>
                  <a:lnTo>
                    <a:pt x="2339" y="2989"/>
                  </a:lnTo>
                  <a:lnTo>
                    <a:pt x="2342" y="3017"/>
                  </a:lnTo>
                  <a:lnTo>
                    <a:pt x="2341" y="3044"/>
                  </a:lnTo>
                  <a:lnTo>
                    <a:pt x="2337" y="3072"/>
                  </a:lnTo>
                  <a:lnTo>
                    <a:pt x="2330" y="3098"/>
                  </a:lnTo>
                  <a:lnTo>
                    <a:pt x="2319" y="3123"/>
                  </a:lnTo>
                  <a:lnTo>
                    <a:pt x="2306" y="3148"/>
                  </a:lnTo>
                  <a:lnTo>
                    <a:pt x="2290" y="3172"/>
                  </a:lnTo>
                  <a:lnTo>
                    <a:pt x="2274" y="3195"/>
                  </a:lnTo>
                  <a:lnTo>
                    <a:pt x="2254" y="3218"/>
                  </a:lnTo>
                  <a:lnTo>
                    <a:pt x="2234" y="3240"/>
                  </a:lnTo>
                  <a:lnTo>
                    <a:pt x="2213" y="3262"/>
                  </a:lnTo>
                  <a:lnTo>
                    <a:pt x="2192" y="3283"/>
                  </a:lnTo>
                  <a:lnTo>
                    <a:pt x="2170" y="3304"/>
                  </a:lnTo>
                  <a:lnTo>
                    <a:pt x="2149" y="3323"/>
                  </a:lnTo>
                  <a:lnTo>
                    <a:pt x="2129" y="3343"/>
                  </a:lnTo>
                  <a:lnTo>
                    <a:pt x="2109" y="3363"/>
                  </a:lnTo>
                  <a:lnTo>
                    <a:pt x="2086" y="3383"/>
                  </a:lnTo>
                  <a:lnTo>
                    <a:pt x="2057" y="3399"/>
                  </a:lnTo>
                  <a:lnTo>
                    <a:pt x="2024" y="3411"/>
                  </a:lnTo>
                  <a:lnTo>
                    <a:pt x="1988" y="3419"/>
                  </a:lnTo>
                  <a:lnTo>
                    <a:pt x="1947" y="3425"/>
                  </a:lnTo>
                  <a:lnTo>
                    <a:pt x="1902" y="3427"/>
                  </a:lnTo>
                  <a:lnTo>
                    <a:pt x="1853" y="3424"/>
                  </a:lnTo>
                  <a:lnTo>
                    <a:pt x="1802" y="3417"/>
                  </a:lnTo>
                  <a:lnTo>
                    <a:pt x="1747" y="3408"/>
                  </a:lnTo>
                  <a:lnTo>
                    <a:pt x="1690" y="3393"/>
                  </a:lnTo>
                  <a:lnTo>
                    <a:pt x="1629" y="3376"/>
                  </a:lnTo>
                  <a:lnTo>
                    <a:pt x="1566" y="3353"/>
                  </a:lnTo>
                  <a:lnTo>
                    <a:pt x="1500" y="3326"/>
                  </a:lnTo>
                  <a:lnTo>
                    <a:pt x="1432" y="3296"/>
                  </a:lnTo>
                  <a:lnTo>
                    <a:pt x="1362" y="3261"/>
                  </a:lnTo>
                  <a:lnTo>
                    <a:pt x="1291" y="3222"/>
                  </a:lnTo>
                  <a:lnTo>
                    <a:pt x="1218" y="3178"/>
                  </a:lnTo>
                  <a:lnTo>
                    <a:pt x="1144" y="3130"/>
                  </a:lnTo>
                  <a:lnTo>
                    <a:pt x="1068" y="3078"/>
                  </a:lnTo>
                  <a:lnTo>
                    <a:pt x="991" y="3020"/>
                  </a:lnTo>
                  <a:lnTo>
                    <a:pt x="914" y="2959"/>
                  </a:lnTo>
                  <a:lnTo>
                    <a:pt x="836" y="2892"/>
                  </a:lnTo>
                  <a:lnTo>
                    <a:pt x="759" y="2821"/>
                  </a:lnTo>
                  <a:lnTo>
                    <a:pt x="680" y="2745"/>
                  </a:lnTo>
                  <a:lnTo>
                    <a:pt x="605" y="2666"/>
                  </a:lnTo>
                  <a:lnTo>
                    <a:pt x="534" y="2588"/>
                  </a:lnTo>
                  <a:lnTo>
                    <a:pt x="467" y="2511"/>
                  </a:lnTo>
                  <a:lnTo>
                    <a:pt x="406" y="2433"/>
                  </a:lnTo>
                  <a:lnTo>
                    <a:pt x="348" y="2356"/>
                  </a:lnTo>
                  <a:lnTo>
                    <a:pt x="296" y="2281"/>
                  </a:lnTo>
                  <a:lnTo>
                    <a:pt x="248" y="2206"/>
                  </a:lnTo>
                  <a:lnTo>
                    <a:pt x="204" y="2132"/>
                  </a:lnTo>
                  <a:lnTo>
                    <a:pt x="165" y="2061"/>
                  </a:lnTo>
                  <a:lnTo>
                    <a:pt x="130" y="1991"/>
                  </a:lnTo>
                  <a:lnTo>
                    <a:pt x="100" y="1923"/>
                  </a:lnTo>
                  <a:lnTo>
                    <a:pt x="73" y="1858"/>
                  </a:lnTo>
                  <a:lnTo>
                    <a:pt x="51" y="1794"/>
                  </a:lnTo>
                  <a:lnTo>
                    <a:pt x="33" y="1733"/>
                  </a:lnTo>
                  <a:lnTo>
                    <a:pt x="19" y="1675"/>
                  </a:lnTo>
                  <a:lnTo>
                    <a:pt x="8" y="1620"/>
                  </a:lnTo>
                  <a:lnTo>
                    <a:pt x="2" y="1568"/>
                  </a:lnTo>
                  <a:lnTo>
                    <a:pt x="0" y="1520"/>
                  </a:lnTo>
                  <a:lnTo>
                    <a:pt x="1" y="1475"/>
                  </a:lnTo>
                  <a:lnTo>
                    <a:pt x="6" y="1435"/>
                  </a:lnTo>
                  <a:lnTo>
                    <a:pt x="16" y="1398"/>
                  </a:lnTo>
                  <a:lnTo>
                    <a:pt x="28" y="1365"/>
                  </a:lnTo>
                  <a:lnTo>
                    <a:pt x="44" y="1336"/>
                  </a:lnTo>
                  <a:lnTo>
                    <a:pt x="64" y="1312"/>
                  </a:lnTo>
                  <a:lnTo>
                    <a:pt x="82" y="1292"/>
                  </a:lnTo>
                  <a:lnTo>
                    <a:pt x="102" y="1273"/>
                  </a:lnTo>
                  <a:lnTo>
                    <a:pt x="123" y="1251"/>
                  </a:lnTo>
                  <a:lnTo>
                    <a:pt x="144" y="1230"/>
                  </a:lnTo>
                  <a:lnTo>
                    <a:pt x="165" y="1208"/>
                  </a:lnTo>
                  <a:lnTo>
                    <a:pt x="187" y="1187"/>
                  </a:lnTo>
                  <a:lnTo>
                    <a:pt x="208" y="1167"/>
                  </a:lnTo>
                  <a:lnTo>
                    <a:pt x="231" y="1148"/>
                  </a:lnTo>
                  <a:lnTo>
                    <a:pt x="254" y="1132"/>
                  </a:lnTo>
                  <a:lnTo>
                    <a:pt x="278" y="1116"/>
                  </a:lnTo>
                  <a:lnTo>
                    <a:pt x="303" y="1102"/>
                  </a:lnTo>
                  <a:lnTo>
                    <a:pt x="328" y="1092"/>
                  </a:lnTo>
                  <a:lnTo>
                    <a:pt x="354" y="1084"/>
                  </a:lnTo>
                  <a:lnTo>
                    <a:pt x="380" y="1079"/>
                  </a:lnTo>
                  <a:lnTo>
                    <a:pt x="409" y="1078"/>
                  </a:lnTo>
                  <a:close/>
                  <a:moveTo>
                    <a:pt x="2879" y="672"/>
                  </a:moveTo>
                  <a:lnTo>
                    <a:pt x="2849" y="675"/>
                  </a:lnTo>
                  <a:lnTo>
                    <a:pt x="2821" y="682"/>
                  </a:lnTo>
                  <a:lnTo>
                    <a:pt x="2796" y="695"/>
                  </a:lnTo>
                  <a:lnTo>
                    <a:pt x="2773" y="712"/>
                  </a:lnTo>
                  <a:lnTo>
                    <a:pt x="2753" y="731"/>
                  </a:lnTo>
                  <a:lnTo>
                    <a:pt x="2736" y="754"/>
                  </a:lnTo>
                  <a:lnTo>
                    <a:pt x="2724" y="780"/>
                  </a:lnTo>
                  <a:lnTo>
                    <a:pt x="2717" y="808"/>
                  </a:lnTo>
                  <a:lnTo>
                    <a:pt x="2713" y="838"/>
                  </a:lnTo>
                  <a:lnTo>
                    <a:pt x="2717" y="867"/>
                  </a:lnTo>
                  <a:lnTo>
                    <a:pt x="2724" y="895"/>
                  </a:lnTo>
                  <a:lnTo>
                    <a:pt x="2736" y="922"/>
                  </a:lnTo>
                  <a:lnTo>
                    <a:pt x="2753" y="945"/>
                  </a:lnTo>
                  <a:lnTo>
                    <a:pt x="2773" y="964"/>
                  </a:lnTo>
                  <a:lnTo>
                    <a:pt x="2796" y="980"/>
                  </a:lnTo>
                  <a:lnTo>
                    <a:pt x="2821" y="993"/>
                  </a:lnTo>
                  <a:lnTo>
                    <a:pt x="2849" y="1000"/>
                  </a:lnTo>
                  <a:lnTo>
                    <a:pt x="2879" y="1003"/>
                  </a:lnTo>
                  <a:lnTo>
                    <a:pt x="2908" y="1000"/>
                  </a:lnTo>
                  <a:lnTo>
                    <a:pt x="2937" y="993"/>
                  </a:lnTo>
                  <a:lnTo>
                    <a:pt x="2963" y="980"/>
                  </a:lnTo>
                  <a:lnTo>
                    <a:pt x="2986" y="964"/>
                  </a:lnTo>
                  <a:lnTo>
                    <a:pt x="3005" y="945"/>
                  </a:lnTo>
                  <a:lnTo>
                    <a:pt x="3021" y="922"/>
                  </a:lnTo>
                  <a:lnTo>
                    <a:pt x="3033" y="895"/>
                  </a:lnTo>
                  <a:lnTo>
                    <a:pt x="3041" y="867"/>
                  </a:lnTo>
                  <a:lnTo>
                    <a:pt x="3044" y="838"/>
                  </a:lnTo>
                  <a:lnTo>
                    <a:pt x="3041" y="808"/>
                  </a:lnTo>
                  <a:lnTo>
                    <a:pt x="3033" y="780"/>
                  </a:lnTo>
                  <a:lnTo>
                    <a:pt x="3021" y="754"/>
                  </a:lnTo>
                  <a:lnTo>
                    <a:pt x="3005" y="731"/>
                  </a:lnTo>
                  <a:lnTo>
                    <a:pt x="2986" y="712"/>
                  </a:lnTo>
                  <a:lnTo>
                    <a:pt x="2963" y="695"/>
                  </a:lnTo>
                  <a:lnTo>
                    <a:pt x="2937" y="682"/>
                  </a:lnTo>
                  <a:lnTo>
                    <a:pt x="2908" y="675"/>
                  </a:lnTo>
                  <a:lnTo>
                    <a:pt x="2879" y="672"/>
                  </a:lnTo>
                  <a:close/>
                  <a:moveTo>
                    <a:pt x="2384" y="672"/>
                  </a:moveTo>
                  <a:lnTo>
                    <a:pt x="2354" y="675"/>
                  </a:lnTo>
                  <a:lnTo>
                    <a:pt x="2326" y="682"/>
                  </a:lnTo>
                  <a:lnTo>
                    <a:pt x="2301" y="695"/>
                  </a:lnTo>
                  <a:lnTo>
                    <a:pt x="2278" y="712"/>
                  </a:lnTo>
                  <a:lnTo>
                    <a:pt x="2257" y="731"/>
                  </a:lnTo>
                  <a:lnTo>
                    <a:pt x="2241" y="754"/>
                  </a:lnTo>
                  <a:lnTo>
                    <a:pt x="2229" y="780"/>
                  </a:lnTo>
                  <a:lnTo>
                    <a:pt x="2221" y="808"/>
                  </a:lnTo>
                  <a:lnTo>
                    <a:pt x="2218" y="838"/>
                  </a:lnTo>
                  <a:lnTo>
                    <a:pt x="2221" y="867"/>
                  </a:lnTo>
                  <a:lnTo>
                    <a:pt x="2229" y="895"/>
                  </a:lnTo>
                  <a:lnTo>
                    <a:pt x="2241" y="922"/>
                  </a:lnTo>
                  <a:lnTo>
                    <a:pt x="2257" y="945"/>
                  </a:lnTo>
                  <a:lnTo>
                    <a:pt x="2278" y="964"/>
                  </a:lnTo>
                  <a:lnTo>
                    <a:pt x="2301" y="980"/>
                  </a:lnTo>
                  <a:lnTo>
                    <a:pt x="2326" y="993"/>
                  </a:lnTo>
                  <a:lnTo>
                    <a:pt x="2354" y="1000"/>
                  </a:lnTo>
                  <a:lnTo>
                    <a:pt x="2384" y="1003"/>
                  </a:lnTo>
                  <a:lnTo>
                    <a:pt x="2413" y="1000"/>
                  </a:lnTo>
                  <a:lnTo>
                    <a:pt x="2441" y="993"/>
                  </a:lnTo>
                  <a:lnTo>
                    <a:pt x="2466" y="980"/>
                  </a:lnTo>
                  <a:lnTo>
                    <a:pt x="2490" y="964"/>
                  </a:lnTo>
                  <a:lnTo>
                    <a:pt x="2510" y="945"/>
                  </a:lnTo>
                  <a:lnTo>
                    <a:pt x="2526" y="922"/>
                  </a:lnTo>
                  <a:lnTo>
                    <a:pt x="2538" y="895"/>
                  </a:lnTo>
                  <a:lnTo>
                    <a:pt x="2546" y="867"/>
                  </a:lnTo>
                  <a:lnTo>
                    <a:pt x="2549" y="838"/>
                  </a:lnTo>
                  <a:lnTo>
                    <a:pt x="2546" y="808"/>
                  </a:lnTo>
                  <a:lnTo>
                    <a:pt x="2538" y="780"/>
                  </a:lnTo>
                  <a:lnTo>
                    <a:pt x="2526" y="754"/>
                  </a:lnTo>
                  <a:lnTo>
                    <a:pt x="2510" y="731"/>
                  </a:lnTo>
                  <a:lnTo>
                    <a:pt x="2490" y="712"/>
                  </a:lnTo>
                  <a:lnTo>
                    <a:pt x="2466" y="695"/>
                  </a:lnTo>
                  <a:lnTo>
                    <a:pt x="2441" y="682"/>
                  </a:lnTo>
                  <a:lnTo>
                    <a:pt x="2413" y="675"/>
                  </a:lnTo>
                  <a:lnTo>
                    <a:pt x="2384" y="672"/>
                  </a:lnTo>
                  <a:close/>
                  <a:moveTo>
                    <a:pt x="1889" y="672"/>
                  </a:moveTo>
                  <a:lnTo>
                    <a:pt x="1859" y="675"/>
                  </a:lnTo>
                  <a:lnTo>
                    <a:pt x="1830" y="682"/>
                  </a:lnTo>
                  <a:lnTo>
                    <a:pt x="1805" y="695"/>
                  </a:lnTo>
                  <a:lnTo>
                    <a:pt x="1782" y="712"/>
                  </a:lnTo>
                  <a:lnTo>
                    <a:pt x="1762" y="731"/>
                  </a:lnTo>
                  <a:lnTo>
                    <a:pt x="1746" y="754"/>
                  </a:lnTo>
                  <a:lnTo>
                    <a:pt x="1734" y="780"/>
                  </a:lnTo>
                  <a:lnTo>
                    <a:pt x="1726" y="808"/>
                  </a:lnTo>
                  <a:lnTo>
                    <a:pt x="1723" y="838"/>
                  </a:lnTo>
                  <a:lnTo>
                    <a:pt x="1726" y="867"/>
                  </a:lnTo>
                  <a:lnTo>
                    <a:pt x="1734" y="895"/>
                  </a:lnTo>
                  <a:lnTo>
                    <a:pt x="1746" y="922"/>
                  </a:lnTo>
                  <a:lnTo>
                    <a:pt x="1762" y="945"/>
                  </a:lnTo>
                  <a:lnTo>
                    <a:pt x="1782" y="964"/>
                  </a:lnTo>
                  <a:lnTo>
                    <a:pt x="1805" y="980"/>
                  </a:lnTo>
                  <a:lnTo>
                    <a:pt x="1830" y="993"/>
                  </a:lnTo>
                  <a:lnTo>
                    <a:pt x="1859" y="1000"/>
                  </a:lnTo>
                  <a:lnTo>
                    <a:pt x="1889" y="1003"/>
                  </a:lnTo>
                  <a:lnTo>
                    <a:pt x="1918" y="1000"/>
                  </a:lnTo>
                  <a:lnTo>
                    <a:pt x="1946" y="993"/>
                  </a:lnTo>
                  <a:lnTo>
                    <a:pt x="1971" y="980"/>
                  </a:lnTo>
                  <a:lnTo>
                    <a:pt x="1995" y="964"/>
                  </a:lnTo>
                  <a:lnTo>
                    <a:pt x="2015" y="945"/>
                  </a:lnTo>
                  <a:lnTo>
                    <a:pt x="2031" y="922"/>
                  </a:lnTo>
                  <a:lnTo>
                    <a:pt x="2043" y="895"/>
                  </a:lnTo>
                  <a:lnTo>
                    <a:pt x="2050" y="867"/>
                  </a:lnTo>
                  <a:lnTo>
                    <a:pt x="2054" y="838"/>
                  </a:lnTo>
                  <a:lnTo>
                    <a:pt x="2050" y="808"/>
                  </a:lnTo>
                  <a:lnTo>
                    <a:pt x="2043" y="780"/>
                  </a:lnTo>
                  <a:lnTo>
                    <a:pt x="2031" y="754"/>
                  </a:lnTo>
                  <a:lnTo>
                    <a:pt x="2015" y="731"/>
                  </a:lnTo>
                  <a:lnTo>
                    <a:pt x="1995" y="712"/>
                  </a:lnTo>
                  <a:lnTo>
                    <a:pt x="1971" y="695"/>
                  </a:lnTo>
                  <a:lnTo>
                    <a:pt x="1946" y="682"/>
                  </a:lnTo>
                  <a:lnTo>
                    <a:pt x="1918" y="675"/>
                  </a:lnTo>
                  <a:lnTo>
                    <a:pt x="1889" y="672"/>
                  </a:lnTo>
                  <a:close/>
                  <a:moveTo>
                    <a:pt x="2384" y="0"/>
                  </a:moveTo>
                  <a:lnTo>
                    <a:pt x="2466" y="2"/>
                  </a:lnTo>
                  <a:lnTo>
                    <a:pt x="2547" y="10"/>
                  </a:lnTo>
                  <a:lnTo>
                    <a:pt x="2626" y="22"/>
                  </a:lnTo>
                  <a:lnTo>
                    <a:pt x="2702" y="39"/>
                  </a:lnTo>
                  <a:lnTo>
                    <a:pt x="2777" y="60"/>
                  </a:lnTo>
                  <a:lnTo>
                    <a:pt x="2848" y="85"/>
                  </a:lnTo>
                  <a:lnTo>
                    <a:pt x="2917" y="114"/>
                  </a:lnTo>
                  <a:lnTo>
                    <a:pt x="2982" y="147"/>
                  </a:lnTo>
                  <a:lnTo>
                    <a:pt x="3044" y="184"/>
                  </a:lnTo>
                  <a:lnTo>
                    <a:pt x="3103" y="224"/>
                  </a:lnTo>
                  <a:lnTo>
                    <a:pt x="3158" y="268"/>
                  </a:lnTo>
                  <a:lnTo>
                    <a:pt x="3208" y="314"/>
                  </a:lnTo>
                  <a:lnTo>
                    <a:pt x="3254" y="363"/>
                  </a:lnTo>
                  <a:lnTo>
                    <a:pt x="3296" y="415"/>
                  </a:lnTo>
                  <a:lnTo>
                    <a:pt x="3333" y="469"/>
                  </a:lnTo>
                  <a:lnTo>
                    <a:pt x="3365" y="526"/>
                  </a:lnTo>
                  <a:lnTo>
                    <a:pt x="3391" y="585"/>
                  </a:lnTo>
                  <a:lnTo>
                    <a:pt x="3412" y="646"/>
                  </a:lnTo>
                  <a:lnTo>
                    <a:pt x="3427" y="708"/>
                  </a:lnTo>
                  <a:lnTo>
                    <a:pt x="3437" y="772"/>
                  </a:lnTo>
                  <a:lnTo>
                    <a:pt x="3440" y="838"/>
                  </a:lnTo>
                  <a:lnTo>
                    <a:pt x="3437" y="903"/>
                  </a:lnTo>
                  <a:lnTo>
                    <a:pt x="3427" y="968"/>
                  </a:lnTo>
                  <a:lnTo>
                    <a:pt x="3412" y="1030"/>
                  </a:lnTo>
                  <a:lnTo>
                    <a:pt x="3391" y="1091"/>
                  </a:lnTo>
                  <a:lnTo>
                    <a:pt x="3365" y="1149"/>
                  </a:lnTo>
                  <a:lnTo>
                    <a:pt x="3333" y="1206"/>
                  </a:lnTo>
                  <a:lnTo>
                    <a:pt x="3296" y="1260"/>
                  </a:lnTo>
                  <a:lnTo>
                    <a:pt x="3254" y="1312"/>
                  </a:lnTo>
                  <a:lnTo>
                    <a:pt x="3208" y="1361"/>
                  </a:lnTo>
                  <a:lnTo>
                    <a:pt x="3158" y="1408"/>
                  </a:lnTo>
                  <a:lnTo>
                    <a:pt x="3103" y="1451"/>
                  </a:lnTo>
                  <a:lnTo>
                    <a:pt x="3044" y="1491"/>
                  </a:lnTo>
                  <a:lnTo>
                    <a:pt x="2982" y="1529"/>
                  </a:lnTo>
                  <a:lnTo>
                    <a:pt x="2917" y="1561"/>
                  </a:lnTo>
                  <a:lnTo>
                    <a:pt x="2848" y="1590"/>
                  </a:lnTo>
                  <a:lnTo>
                    <a:pt x="2777" y="1615"/>
                  </a:lnTo>
                  <a:lnTo>
                    <a:pt x="2702" y="1636"/>
                  </a:lnTo>
                  <a:lnTo>
                    <a:pt x="2626" y="1653"/>
                  </a:lnTo>
                  <a:lnTo>
                    <a:pt x="2547" y="1665"/>
                  </a:lnTo>
                  <a:lnTo>
                    <a:pt x="2466" y="1673"/>
                  </a:lnTo>
                  <a:lnTo>
                    <a:pt x="2384" y="1676"/>
                  </a:lnTo>
                  <a:lnTo>
                    <a:pt x="2326" y="1674"/>
                  </a:lnTo>
                  <a:lnTo>
                    <a:pt x="2268" y="1670"/>
                  </a:lnTo>
                  <a:lnTo>
                    <a:pt x="2213" y="1663"/>
                  </a:lnTo>
                  <a:lnTo>
                    <a:pt x="2167" y="1706"/>
                  </a:lnTo>
                  <a:lnTo>
                    <a:pt x="2118" y="1744"/>
                  </a:lnTo>
                  <a:lnTo>
                    <a:pt x="2065" y="1778"/>
                  </a:lnTo>
                  <a:lnTo>
                    <a:pt x="2009" y="1810"/>
                  </a:lnTo>
                  <a:lnTo>
                    <a:pt x="1949" y="1836"/>
                  </a:lnTo>
                  <a:lnTo>
                    <a:pt x="1887" y="1860"/>
                  </a:lnTo>
                  <a:lnTo>
                    <a:pt x="1821" y="1880"/>
                  </a:lnTo>
                  <a:lnTo>
                    <a:pt x="1753" y="1895"/>
                  </a:lnTo>
                  <a:lnTo>
                    <a:pt x="1682" y="1909"/>
                  </a:lnTo>
                  <a:lnTo>
                    <a:pt x="1611" y="1919"/>
                  </a:lnTo>
                  <a:lnTo>
                    <a:pt x="1537" y="1927"/>
                  </a:lnTo>
                  <a:lnTo>
                    <a:pt x="1577" y="1882"/>
                  </a:lnTo>
                  <a:lnTo>
                    <a:pt x="1615" y="1833"/>
                  </a:lnTo>
                  <a:lnTo>
                    <a:pt x="1648" y="1781"/>
                  </a:lnTo>
                  <a:lnTo>
                    <a:pt x="1678" y="1728"/>
                  </a:lnTo>
                  <a:lnTo>
                    <a:pt x="1704" y="1673"/>
                  </a:lnTo>
                  <a:lnTo>
                    <a:pt x="1726" y="1617"/>
                  </a:lnTo>
                  <a:lnTo>
                    <a:pt x="1743" y="1563"/>
                  </a:lnTo>
                  <a:lnTo>
                    <a:pt x="1754" y="1510"/>
                  </a:lnTo>
                  <a:lnTo>
                    <a:pt x="1697" y="1473"/>
                  </a:lnTo>
                  <a:lnTo>
                    <a:pt x="1642" y="1433"/>
                  </a:lnTo>
                  <a:lnTo>
                    <a:pt x="1591" y="1391"/>
                  </a:lnTo>
                  <a:lnTo>
                    <a:pt x="1544" y="1345"/>
                  </a:lnTo>
                  <a:lnTo>
                    <a:pt x="1500" y="1297"/>
                  </a:lnTo>
                  <a:lnTo>
                    <a:pt x="1461" y="1246"/>
                  </a:lnTo>
                  <a:lnTo>
                    <a:pt x="1427" y="1193"/>
                  </a:lnTo>
                  <a:lnTo>
                    <a:pt x="1398" y="1138"/>
                  </a:lnTo>
                  <a:lnTo>
                    <a:pt x="1373" y="1081"/>
                  </a:lnTo>
                  <a:lnTo>
                    <a:pt x="1353" y="1023"/>
                  </a:lnTo>
                  <a:lnTo>
                    <a:pt x="1338" y="962"/>
                  </a:lnTo>
                  <a:lnTo>
                    <a:pt x="1330" y="901"/>
                  </a:lnTo>
                  <a:lnTo>
                    <a:pt x="1327" y="838"/>
                  </a:lnTo>
                  <a:lnTo>
                    <a:pt x="1330" y="772"/>
                  </a:lnTo>
                  <a:lnTo>
                    <a:pt x="1340" y="708"/>
                  </a:lnTo>
                  <a:lnTo>
                    <a:pt x="1355" y="646"/>
                  </a:lnTo>
                  <a:lnTo>
                    <a:pt x="1376" y="585"/>
                  </a:lnTo>
                  <a:lnTo>
                    <a:pt x="1403" y="526"/>
                  </a:lnTo>
                  <a:lnTo>
                    <a:pt x="1434" y="469"/>
                  </a:lnTo>
                  <a:lnTo>
                    <a:pt x="1472" y="415"/>
                  </a:lnTo>
                  <a:lnTo>
                    <a:pt x="1513" y="363"/>
                  </a:lnTo>
                  <a:lnTo>
                    <a:pt x="1559" y="314"/>
                  </a:lnTo>
                  <a:lnTo>
                    <a:pt x="1610" y="268"/>
                  </a:lnTo>
                  <a:lnTo>
                    <a:pt x="1665" y="224"/>
                  </a:lnTo>
                  <a:lnTo>
                    <a:pt x="1723" y="184"/>
                  </a:lnTo>
                  <a:lnTo>
                    <a:pt x="1785" y="147"/>
                  </a:lnTo>
                  <a:lnTo>
                    <a:pt x="1850" y="114"/>
                  </a:lnTo>
                  <a:lnTo>
                    <a:pt x="1919" y="85"/>
                  </a:lnTo>
                  <a:lnTo>
                    <a:pt x="1990" y="60"/>
                  </a:lnTo>
                  <a:lnTo>
                    <a:pt x="2065" y="39"/>
                  </a:lnTo>
                  <a:lnTo>
                    <a:pt x="2141" y="22"/>
                  </a:lnTo>
                  <a:lnTo>
                    <a:pt x="2220" y="10"/>
                  </a:lnTo>
                  <a:lnTo>
                    <a:pt x="2301" y="2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215"/>
            <p:cNvGrpSpPr/>
            <p:nvPr/>
          </p:nvGrpSpPr>
          <p:grpSpPr>
            <a:xfrm>
              <a:off x="5514650" y="4561315"/>
              <a:ext cx="402947" cy="363533"/>
              <a:chOff x="-1621901" y="3052219"/>
              <a:chExt cx="835025" cy="752476"/>
            </a:xfrm>
            <a:solidFill>
              <a:schemeClr val="tx1"/>
            </a:solidFill>
          </p:grpSpPr>
          <p:sp>
            <p:nvSpPr>
              <p:cNvPr id="210" name="Rectangle 147"/>
              <p:cNvSpPr>
                <a:spLocks noChangeArrowheads="1"/>
              </p:cNvSpPr>
              <p:nvPr/>
            </p:nvSpPr>
            <p:spPr bwMode="auto">
              <a:xfrm>
                <a:off x="-1406525" y="3467101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Rectangle 148"/>
              <p:cNvSpPr>
                <a:spLocks noChangeArrowheads="1"/>
              </p:cNvSpPr>
              <p:nvPr/>
            </p:nvSpPr>
            <p:spPr bwMode="auto">
              <a:xfrm>
                <a:off x="-1406525" y="3584576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Rectangle 149"/>
              <p:cNvSpPr>
                <a:spLocks noChangeArrowheads="1"/>
              </p:cNvSpPr>
              <p:nvPr/>
            </p:nvSpPr>
            <p:spPr bwMode="auto">
              <a:xfrm>
                <a:off x="-1282700" y="3348038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Rectangle 150"/>
              <p:cNvSpPr>
                <a:spLocks noChangeArrowheads="1"/>
              </p:cNvSpPr>
              <p:nvPr/>
            </p:nvSpPr>
            <p:spPr bwMode="auto">
              <a:xfrm>
                <a:off x="-1282700" y="3467101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Rectangle 151"/>
              <p:cNvSpPr>
                <a:spLocks noChangeArrowheads="1"/>
              </p:cNvSpPr>
              <p:nvPr/>
            </p:nvSpPr>
            <p:spPr bwMode="auto">
              <a:xfrm>
                <a:off x="-1282700" y="3584576"/>
                <a:ext cx="73025" cy="746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152"/>
              <p:cNvSpPr>
                <a:spLocks noEditPoints="1"/>
              </p:cNvSpPr>
              <p:nvPr/>
            </p:nvSpPr>
            <p:spPr bwMode="auto">
              <a:xfrm>
                <a:off x="-1621901" y="3052219"/>
                <a:ext cx="835025" cy="752476"/>
              </a:xfrm>
              <a:custGeom>
                <a:avLst/>
                <a:gdLst>
                  <a:gd name="T0" fmla="*/ 2510 w 3679"/>
                  <a:gd name="T1" fmla="*/ 3044 h 3314"/>
                  <a:gd name="T2" fmla="*/ 2498 w 3679"/>
                  <a:gd name="T3" fmla="*/ 3153 h 3314"/>
                  <a:gd name="T4" fmla="*/ 2587 w 3679"/>
                  <a:gd name="T5" fmla="*/ 3210 h 3314"/>
                  <a:gd name="T6" fmla="*/ 2677 w 3679"/>
                  <a:gd name="T7" fmla="*/ 3153 h 3314"/>
                  <a:gd name="T8" fmla="*/ 2666 w 3679"/>
                  <a:gd name="T9" fmla="*/ 3044 h 3314"/>
                  <a:gd name="T10" fmla="*/ 1698 w 3679"/>
                  <a:gd name="T11" fmla="*/ 2105 h 3314"/>
                  <a:gd name="T12" fmla="*/ 1608 w 3679"/>
                  <a:gd name="T13" fmla="*/ 2161 h 3314"/>
                  <a:gd name="T14" fmla="*/ 1620 w 3679"/>
                  <a:gd name="T15" fmla="*/ 2270 h 3314"/>
                  <a:gd name="T16" fmla="*/ 1721 w 3679"/>
                  <a:gd name="T17" fmla="*/ 2306 h 3314"/>
                  <a:gd name="T18" fmla="*/ 1797 w 3679"/>
                  <a:gd name="T19" fmla="*/ 2230 h 3314"/>
                  <a:gd name="T20" fmla="*/ 1760 w 3679"/>
                  <a:gd name="T21" fmla="*/ 2127 h 3314"/>
                  <a:gd name="T22" fmla="*/ 3453 w 3679"/>
                  <a:gd name="T23" fmla="*/ 2108 h 3314"/>
                  <a:gd name="T24" fmla="*/ 3379 w 3679"/>
                  <a:gd name="T25" fmla="*/ 2183 h 3314"/>
                  <a:gd name="T26" fmla="*/ 3414 w 3679"/>
                  <a:gd name="T27" fmla="*/ 2286 h 3314"/>
                  <a:gd name="T28" fmla="*/ 3521 w 3679"/>
                  <a:gd name="T29" fmla="*/ 2298 h 3314"/>
                  <a:gd name="T30" fmla="*/ 3577 w 3679"/>
                  <a:gd name="T31" fmla="*/ 2206 h 3314"/>
                  <a:gd name="T32" fmla="*/ 3521 w 3679"/>
                  <a:gd name="T33" fmla="*/ 2114 h 3314"/>
                  <a:gd name="T34" fmla="*/ 3113 w 3679"/>
                  <a:gd name="T35" fmla="*/ 1608 h 3314"/>
                  <a:gd name="T36" fmla="*/ 2637 w 3679"/>
                  <a:gd name="T37" fmla="*/ 2015 h 3314"/>
                  <a:gd name="T38" fmla="*/ 2501 w 3679"/>
                  <a:gd name="T39" fmla="*/ 2028 h 3314"/>
                  <a:gd name="T40" fmla="*/ 2011 w 3679"/>
                  <a:gd name="T41" fmla="*/ 1723 h 3314"/>
                  <a:gd name="T42" fmla="*/ 1927 w 3679"/>
                  <a:gd name="T43" fmla="*/ 1751 h 3314"/>
                  <a:gd name="T44" fmla="*/ 1921 w 3679"/>
                  <a:gd name="T45" fmla="*/ 1840 h 3314"/>
                  <a:gd name="T46" fmla="*/ 2406 w 3679"/>
                  <a:gd name="T47" fmla="*/ 2289 h 3314"/>
                  <a:gd name="T48" fmla="*/ 2519 w 3679"/>
                  <a:gd name="T49" fmla="*/ 2400 h 3314"/>
                  <a:gd name="T50" fmla="*/ 2685 w 3679"/>
                  <a:gd name="T51" fmla="*/ 2384 h 3314"/>
                  <a:gd name="T52" fmla="*/ 2779 w 3679"/>
                  <a:gd name="T53" fmla="*/ 2247 h 3314"/>
                  <a:gd name="T54" fmla="*/ 3193 w 3679"/>
                  <a:gd name="T55" fmla="*/ 1749 h 3314"/>
                  <a:gd name="T56" fmla="*/ 3220 w 3679"/>
                  <a:gd name="T57" fmla="*/ 1655 h 3314"/>
                  <a:gd name="T58" fmla="*/ 3151 w 3679"/>
                  <a:gd name="T59" fmla="*/ 1601 h 3314"/>
                  <a:gd name="T60" fmla="*/ 2510 w 3679"/>
                  <a:gd name="T61" fmla="*/ 1241 h 3314"/>
                  <a:gd name="T62" fmla="*/ 2498 w 3679"/>
                  <a:gd name="T63" fmla="*/ 1350 h 3314"/>
                  <a:gd name="T64" fmla="*/ 2587 w 3679"/>
                  <a:gd name="T65" fmla="*/ 1406 h 3314"/>
                  <a:gd name="T66" fmla="*/ 2677 w 3679"/>
                  <a:gd name="T67" fmla="*/ 1350 h 3314"/>
                  <a:gd name="T68" fmla="*/ 2666 w 3679"/>
                  <a:gd name="T69" fmla="*/ 1241 h 3314"/>
                  <a:gd name="T70" fmla="*/ 282 w 3679"/>
                  <a:gd name="T71" fmla="*/ 763 h 3314"/>
                  <a:gd name="T72" fmla="*/ 1546 w 3679"/>
                  <a:gd name="T73" fmla="*/ 2534 h 3314"/>
                  <a:gd name="T74" fmla="*/ 1499 w 3679"/>
                  <a:gd name="T75" fmla="*/ 2124 h 3314"/>
                  <a:gd name="T76" fmla="*/ 1600 w 3679"/>
                  <a:gd name="T77" fmla="*/ 1737 h 3314"/>
                  <a:gd name="T78" fmla="*/ 1620 w 3679"/>
                  <a:gd name="T79" fmla="*/ 1477 h 3314"/>
                  <a:gd name="T80" fmla="*/ 2071 w 3679"/>
                  <a:gd name="T81" fmla="*/ 1232 h 3314"/>
                  <a:gd name="T82" fmla="*/ 2430 w 3679"/>
                  <a:gd name="T83" fmla="*/ 1111 h 3314"/>
                  <a:gd name="T84" fmla="*/ 2746 w 3679"/>
                  <a:gd name="T85" fmla="*/ 1112 h 3314"/>
                  <a:gd name="T86" fmla="*/ 2036 w 3679"/>
                  <a:gd name="T87" fmla="*/ 501 h 3314"/>
                  <a:gd name="T88" fmla="*/ 2837 w 3679"/>
                  <a:gd name="T89" fmla="*/ 3 h 3314"/>
                  <a:gd name="T90" fmla="*/ 2984 w 3679"/>
                  <a:gd name="T91" fmla="*/ 94 h 3314"/>
                  <a:gd name="T92" fmla="*/ 3029 w 3679"/>
                  <a:gd name="T93" fmla="*/ 1195 h 3314"/>
                  <a:gd name="T94" fmla="*/ 3367 w 3679"/>
                  <a:gd name="T95" fmla="*/ 1432 h 3314"/>
                  <a:gd name="T96" fmla="*/ 3595 w 3679"/>
                  <a:gd name="T97" fmla="*/ 1782 h 3314"/>
                  <a:gd name="T98" fmla="*/ 3679 w 3679"/>
                  <a:gd name="T99" fmla="*/ 2206 h 3314"/>
                  <a:gd name="T100" fmla="*/ 3601 w 3679"/>
                  <a:gd name="T101" fmla="*/ 2619 h 3314"/>
                  <a:gd name="T102" fmla="*/ 3387 w 3679"/>
                  <a:gd name="T103" fmla="*/ 2961 h 3314"/>
                  <a:gd name="T104" fmla="*/ 3067 w 3679"/>
                  <a:gd name="T105" fmla="*/ 3201 h 3314"/>
                  <a:gd name="T106" fmla="*/ 2673 w 3679"/>
                  <a:gd name="T107" fmla="*/ 3310 h 3314"/>
                  <a:gd name="T108" fmla="*/ 2259 w 3679"/>
                  <a:gd name="T109" fmla="*/ 3262 h 3314"/>
                  <a:gd name="T110" fmla="*/ 1907 w 3679"/>
                  <a:gd name="T111" fmla="*/ 3071 h 3314"/>
                  <a:gd name="T112" fmla="*/ 94 w 3679"/>
                  <a:gd name="T113" fmla="*/ 3026 h 3314"/>
                  <a:gd name="T114" fmla="*/ 3 w 3679"/>
                  <a:gd name="T115" fmla="*/ 2877 h 3314"/>
                  <a:gd name="T116" fmla="*/ 26 w 3679"/>
                  <a:gd name="T117" fmla="*/ 125 h 3314"/>
                  <a:gd name="T118" fmla="*/ 156 w 3679"/>
                  <a:gd name="T119" fmla="*/ 12 h 3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79" h="3314">
                    <a:moveTo>
                      <a:pt x="2587" y="3006"/>
                    </a:moveTo>
                    <a:lnTo>
                      <a:pt x="2564" y="3010"/>
                    </a:lnTo>
                    <a:lnTo>
                      <a:pt x="2544" y="3017"/>
                    </a:lnTo>
                    <a:lnTo>
                      <a:pt x="2525" y="3029"/>
                    </a:lnTo>
                    <a:lnTo>
                      <a:pt x="2510" y="3044"/>
                    </a:lnTo>
                    <a:lnTo>
                      <a:pt x="2498" y="3064"/>
                    </a:lnTo>
                    <a:lnTo>
                      <a:pt x="2491" y="3085"/>
                    </a:lnTo>
                    <a:lnTo>
                      <a:pt x="2487" y="3108"/>
                    </a:lnTo>
                    <a:lnTo>
                      <a:pt x="2491" y="3133"/>
                    </a:lnTo>
                    <a:lnTo>
                      <a:pt x="2498" y="3153"/>
                    </a:lnTo>
                    <a:lnTo>
                      <a:pt x="2510" y="3171"/>
                    </a:lnTo>
                    <a:lnTo>
                      <a:pt x="2525" y="3188"/>
                    </a:lnTo>
                    <a:lnTo>
                      <a:pt x="2544" y="3200"/>
                    </a:lnTo>
                    <a:lnTo>
                      <a:pt x="2564" y="3207"/>
                    </a:lnTo>
                    <a:lnTo>
                      <a:pt x="2587" y="3210"/>
                    </a:lnTo>
                    <a:lnTo>
                      <a:pt x="2611" y="3207"/>
                    </a:lnTo>
                    <a:lnTo>
                      <a:pt x="2632" y="3200"/>
                    </a:lnTo>
                    <a:lnTo>
                      <a:pt x="2650" y="3188"/>
                    </a:lnTo>
                    <a:lnTo>
                      <a:pt x="2666" y="3171"/>
                    </a:lnTo>
                    <a:lnTo>
                      <a:pt x="2677" y="3153"/>
                    </a:lnTo>
                    <a:lnTo>
                      <a:pt x="2685" y="3133"/>
                    </a:lnTo>
                    <a:lnTo>
                      <a:pt x="2687" y="3108"/>
                    </a:lnTo>
                    <a:lnTo>
                      <a:pt x="2685" y="3085"/>
                    </a:lnTo>
                    <a:lnTo>
                      <a:pt x="2677" y="3064"/>
                    </a:lnTo>
                    <a:lnTo>
                      <a:pt x="2666" y="3044"/>
                    </a:lnTo>
                    <a:lnTo>
                      <a:pt x="2650" y="3029"/>
                    </a:lnTo>
                    <a:lnTo>
                      <a:pt x="2632" y="3017"/>
                    </a:lnTo>
                    <a:lnTo>
                      <a:pt x="2611" y="3010"/>
                    </a:lnTo>
                    <a:lnTo>
                      <a:pt x="2587" y="3006"/>
                    </a:lnTo>
                    <a:close/>
                    <a:moveTo>
                      <a:pt x="1698" y="2105"/>
                    </a:moveTo>
                    <a:lnTo>
                      <a:pt x="1676" y="2108"/>
                    </a:lnTo>
                    <a:lnTo>
                      <a:pt x="1654" y="2116"/>
                    </a:lnTo>
                    <a:lnTo>
                      <a:pt x="1636" y="2127"/>
                    </a:lnTo>
                    <a:lnTo>
                      <a:pt x="1620" y="2143"/>
                    </a:lnTo>
                    <a:lnTo>
                      <a:pt x="1608" y="2161"/>
                    </a:lnTo>
                    <a:lnTo>
                      <a:pt x="1601" y="2183"/>
                    </a:lnTo>
                    <a:lnTo>
                      <a:pt x="1598" y="2206"/>
                    </a:lnTo>
                    <a:lnTo>
                      <a:pt x="1601" y="2230"/>
                    </a:lnTo>
                    <a:lnTo>
                      <a:pt x="1608" y="2251"/>
                    </a:lnTo>
                    <a:lnTo>
                      <a:pt x="1620" y="2270"/>
                    </a:lnTo>
                    <a:lnTo>
                      <a:pt x="1636" y="2286"/>
                    </a:lnTo>
                    <a:lnTo>
                      <a:pt x="1654" y="2298"/>
                    </a:lnTo>
                    <a:lnTo>
                      <a:pt x="1676" y="2306"/>
                    </a:lnTo>
                    <a:lnTo>
                      <a:pt x="1698" y="2308"/>
                    </a:lnTo>
                    <a:lnTo>
                      <a:pt x="1721" y="2306"/>
                    </a:lnTo>
                    <a:lnTo>
                      <a:pt x="1742" y="2298"/>
                    </a:lnTo>
                    <a:lnTo>
                      <a:pt x="1761" y="2286"/>
                    </a:lnTo>
                    <a:lnTo>
                      <a:pt x="1776" y="2270"/>
                    </a:lnTo>
                    <a:lnTo>
                      <a:pt x="1789" y="2251"/>
                    </a:lnTo>
                    <a:lnTo>
                      <a:pt x="1797" y="2230"/>
                    </a:lnTo>
                    <a:lnTo>
                      <a:pt x="1799" y="2206"/>
                    </a:lnTo>
                    <a:lnTo>
                      <a:pt x="1795" y="2183"/>
                    </a:lnTo>
                    <a:lnTo>
                      <a:pt x="1789" y="2161"/>
                    </a:lnTo>
                    <a:lnTo>
                      <a:pt x="1776" y="2143"/>
                    </a:lnTo>
                    <a:lnTo>
                      <a:pt x="1760" y="2127"/>
                    </a:lnTo>
                    <a:lnTo>
                      <a:pt x="1742" y="2116"/>
                    </a:lnTo>
                    <a:lnTo>
                      <a:pt x="1721" y="2108"/>
                    </a:lnTo>
                    <a:lnTo>
                      <a:pt x="1698" y="2105"/>
                    </a:lnTo>
                    <a:close/>
                    <a:moveTo>
                      <a:pt x="3477" y="2104"/>
                    </a:moveTo>
                    <a:lnTo>
                      <a:pt x="3453" y="2108"/>
                    </a:lnTo>
                    <a:lnTo>
                      <a:pt x="3433" y="2114"/>
                    </a:lnTo>
                    <a:lnTo>
                      <a:pt x="3414" y="2127"/>
                    </a:lnTo>
                    <a:lnTo>
                      <a:pt x="3399" y="2143"/>
                    </a:lnTo>
                    <a:lnTo>
                      <a:pt x="3386" y="2161"/>
                    </a:lnTo>
                    <a:lnTo>
                      <a:pt x="3379" y="2183"/>
                    </a:lnTo>
                    <a:lnTo>
                      <a:pt x="3376" y="2206"/>
                    </a:lnTo>
                    <a:lnTo>
                      <a:pt x="3379" y="2230"/>
                    </a:lnTo>
                    <a:lnTo>
                      <a:pt x="3386" y="2251"/>
                    </a:lnTo>
                    <a:lnTo>
                      <a:pt x="3399" y="2270"/>
                    </a:lnTo>
                    <a:lnTo>
                      <a:pt x="3414" y="2286"/>
                    </a:lnTo>
                    <a:lnTo>
                      <a:pt x="3433" y="2298"/>
                    </a:lnTo>
                    <a:lnTo>
                      <a:pt x="3453" y="2306"/>
                    </a:lnTo>
                    <a:lnTo>
                      <a:pt x="3477" y="2308"/>
                    </a:lnTo>
                    <a:lnTo>
                      <a:pt x="3499" y="2306"/>
                    </a:lnTo>
                    <a:lnTo>
                      <a:pt x="3521" y="2298"/>
                    </a:lnTo>
                    <a:lnTo>
                      <a:pt x="3540" y="2286"/>
                    </a:lnTo>
                    <a:lnTo>
                      <a:pt x="3555" y="2270"/>
                    </a:lnTo>
                    <a:lnTo>
                      <a:pt x="3567" y="2251"/>
                    </a:lnTo>
                    <a:lnTo>
                      <a:pt x="3574" y="2230"/>
                    </a:lnTo>
                    <a:lnTo>
                      <a:pt x="3577" y="2206"/>
                    </a:lnTo>
                    <a:lnTo>
                      <a:pt x="3574" y="2183"/>
                    </a:lnTo>
                    <a:lnTo>
                      <a:pt x="3567" y="2161"/>
                    </a:lnTo>
                    <a:lnTo>
                      <a:pt x="3555" y="2143"/>
                    </a:lnTo>
                    <a:lnTo>
                      <a:pt x="3540" y="2127"/>
                    </a:lnTo>
                    <a:lnTo>
                      <a:pt x="3521" y="2114"/>
                    </a:lnTo>
                    <a:lnTo>
                      <a:pt x="3499" y="2108"/>
                    </a:lnTo>
                    <a:lnTo>
                      <a:pt x="3477" y="2104"/>
                    </a:lnTo>
                    <a:close/>
                    <a:moveTo>
                      <a:pt x="3151" y="1601"/>
                    </a:moveTo>
                    <a:lnTo>
                      <a:pt x="3132" y="1602"/>
                    </a:lnTo>
                    <a:lnTo>
                      <a:pt x="3113" y="1608"/>
                    </a:lnTo>
                    <a:lnTo>
                      <a:pt x="3094" y="1618"/>
                    </a:lnTo>
                    <a:lnTo>
                      <a:pt x="3078" y="1632"/>
                    </a:lnTo>
                    <a:lnTo>
                      <a:pt x="2680" y="2034"/>
                    </a:lnTo>
                    <a:lnTo>
                      <a:pt x="2659" y="2024"/>
                    </a:lnTo>
                    <a:lnTo>
                      <a:pt x="2637" y="2015"/>
                    </a:lnTo>
                    <a:lnTo>
                      <a:pt x="2613" y="2009"/>
                    </a:lnTo>
                    <a:lnTo>
                      <a:pt x="2587" y="2008"/>
                    </a:lnTo>
                    <a:lnTo>
                      <a:pt x="2557" y="2010"/>
                    </a:lnTo>
                    <a:lnTo>
                      <a:pt x="2528" y="2017"/>
                    </a:lnTo>
                    <a:lnTo>
                      <a:pt x="2501" y="2028"/>
                    </a:lnTo>
                    <a:lnTo>
                      <a:pt x="2477" y="2044"/>
                    </a:lnTo>
                    <a:lnTo>
                      <a:pt x="2455" y="2063"/>
                    </a:lnTo>
                    <a:lnTo>
                      <a:pt x="2048" y="1741"/>
                    </a:lnTo>
                    <a:lnTo>
                      <a:pt x="2029" y="1729"/>
                    </a:lnTo>
                    <a:lnTo>
                      <a:pt x="2011" y="1723"/>
                    </a:lnTo>
                    <a:lnTo>
                      <a:pt x="1992" y="1721"/>
                    </a:lnTo>
                    <a:lnTo>
                      <a:pt x="1974" y="1722"/>
                    </a:lnTo>
                    <a:lnTo>
                      <a:pt x="1956" y="1728"/>
                    </a:lnTo>
                    <a:lnTo>
                      <a:pt x="1940" y="1737"/>
                    </a:lnTo>
                    <a:lnTo>
                      <a:pt x="1927" y="1751"/>
                    </a:lnTo>
                    <a:lnTo>
                      <a:pt x="1916" y="1768"/>
                    </a:lnTo>
                    <a:lnTo>
                      <a:pt x="1912" y="1785"/>
                    </a:lnTo>
                    <a:lnTo>
                      <a:pt x="1911" y="1804"/>
                    </a:lnTo>
                    <a:lnTo>
                      <a:pt x="1913" y="1823"/>
                    </a:lnTo>
                    <a:lnTo>
                      <a:pt x="1921" y="1840"/>
                    </a:lnTo>
                    <a:lnTo>
                      <a:pt x="1931" y="1858"/>
                    </a:lnTo>
                    <a:lnTo>
                      <a:pt x="1946" y="1872"/>
                    </a:lnTo>
                    <a:lnTo>
                      <a:pt x="2391" y="2222"/>
                    </a:lnTo>
                    <a:lnTo>
                      <a:pt x="2396" y="2257"/>
                    </a:lnTo>
                    <a:lnTo>
                      <a:pt x="2406" y="2289"/>
                    </a:lnTo>
                    <a:lnTo>
                      <a:pt x="2421" y="2318"/>
                    </a:lnTo>
                    <a:lnTo>
                      <a:pt x="2440" y="2345"/>
                    </a:lnTo>
                    <a:lnTo>
                      <a:pt x="2464" y="2367"/>
                    </a:lnTo>
                    <a:lnTo>
                      <a:pt x="2490" y="2385"/>
                    </a:lnTo>
                    <a:lnTo>
                      <a:pt x="2519" y="2400"/>
                    </a:lnTo>
                    <a:lnTo>
                      <a:pt x="2552" y="2408"/>
                    </a:lnTo>
                    <a:lnTo>
                      <a:pt x="2586" y="2411"/>
                    </a:lnTo>
                    <a:lnTo>
                      <a:pt x="2621" y="2408"/>
                    </a:lnTo>
                    <a:lnTo>
                      <a:pt x="2655" y="2399"/>
                    </a:lnTo>
                    <a:lnTo>
                      <a:pt x="2685" y="2384"/>
                    </a:lnTo>
                    <a:lnTo>
                      <a:pt x="2712" y="2364"/>
                    </a:lnTo>
                    <a:lnTo>
                      <a:pt x="2736" y="2340"/>
                    </a:lnTo>
                    <a:lnTo>
                      <a:pt x="2755" y="2313"/>
                    </a:lnTo>
                    <a:lnTo>
                      <a:pt x="2770" y="2282"/>
                    </a:lnTo>
                    <a:lnTo>
                      <a:pt x="2779" y="2247"/>
                    </a:lnTo>
                    <a:lnTo>
                      <a:pt x="2782" y="2212"/>
                    </a:lnTo>
                    <a:lnTo>
                      <a:pt x="2781" y="2198"/>
                    </a:lnTo>
                    <a:lnTo>
                      <a:pt x="2778" y="2185"/>
                    </a:lnTo>
                    <a:lnTo>
                      <a:pt x="2775" y="2173"/>
                    </a:lnTo>
                    <a:lnTo>
                      <a:pt x="3193" y="1749"/>
                    </a:lnTo>
                    <a:lnTo>
                      <a:pt x="3208" y="1731"/>
                    </a:lnTo>
                    <a:lnTo>
                      <a:pt x="3217" y="1713"/>
                    </a:lnTo>
                    <a:lnTo>
                      <a:pt x="3222" y="1694"/>
                    </a:lnTo>
                    <a:lnTo>
                      <a:pt x="3223" y="1674"/>
                    </a:lnTo>
                    <a:lnTo>
                      <a:pt x="3220" y="1655"/>
                    </a:lnTo>
                    <a:lnTo>
                      <a:pt x="3213" y="1637"/>
                    </a:lnTo>
                    <a:lnTo>
                      <a:pt x="3202" y="1623"/>
                    </a:lnTo>
                    <a:lnTo>
                      <a:pt x="3187" y="1611"/>
                    </a:lnTo>
                    <a:lnTo>
                      <a:pt x="3170" y="1603"/>
                    </a:lnTo>
                    <a:lnTo>
                      <a:pt x="3151" y="1601"/>
                    </a:lnTo>
                    <a:close/>
                    <a:moveTo>
                      <a:pt x="2587" y="1203"/>
                    </a:moveTo>
                    <a:lnTo>
                      <a:pt x="2564" y="1205"/>
                    </a:lnTo>
                    <a:lnTo>
                      <a:pt x="2544" y="1213"/>
                    </a:lnTo>
                    <a:lnTo>
                      <a:pt x="2525" y="1225"/>
                    </a:lnTo>
                    <a:lnTo>
                      <a:pt x="2510" y="1241"/>
                    </a:lnTo>
                    <a:lnTo>
                      <a:pt x="2498" y="1260"/>
                    </a:lnTo>
                    <a:lnTo>
                      <a:pt x="2491" y="1281"/>
                    </a:lnTo>
                    <a:lnTo>
                      <a:pt x="2487" y="1305"/>
                    </a:lnTo>
                    <a:lnTo>
                      <a:pt x="2491" y="1328"/>
                    </a:lnTo>
                    <a:lnTo>
                      <a:pt x="2498" y="1350"/>
                    </a:lnTo>
                    <a:lnTo>
                      <a:pt x="2510" y="1368"/>
                    </a:lnTo>
                    <a:lnTo>
                      <a:pt x="2525" y="1384"/>
                    </a:lnTo>
                    <a:lnTo>
                      <a:pt x="2544" y="1396"/>
                    </a:lnTo>
                    <a:lnTo>
                      <a:pt x="2564" y="1404"/>
                    </a:lnTo>
                    <a:lnTo>
                      <a:pt x="2587" y="1406"/>
                    </a:lnTo>
                    <a:lnTo>
                      <a:pt x="2611" y="1404"/>
                    </a:lnTo>
                    <a:lnTo>
                      <a:pt x="2632" y="1396"/>
                    </a:lnTo>
                    <a:lnTo>
                      <a:pt x="2650" y="1384"/>
                    </a:lnTo>
                    <a:lnTo>
                      <a:pt x="2666" y="1368"/>
                    </a:lnTo>
                    <a:lnTo>
                      <a:pt x="2677" y="1350"/>
                    </a:lnTo>
                    <a:lnTo>
                      <a:pt x="2685" y="1328"/>
                    </a:lnTo>
                    <a:lnTo>
                      <a:pt x="2687" y="1305"/>
                    </a:lnTo>
                    <a:lnTo>
                      <a:pt x="2685" y="1281"/>
                    </a:lnTo>
                    <a:lnTo>
                      <a:pt x="2677" y="1260"/>
                    </a:lnTo>
                    <a:lnTo>
                      <a:pt x="2666" y="1241"/>
                    </a:lnTo>
                    <a:lnTo>
                      <a:pt x="2650" y="1225"/>
                    </a:lnTo>
                    <a:lnTo>
                      <a:pt x="2632" y="1213"/>
                    </a:lnTo>
                    <a:lnTo>
                      <a:pt x="2611" y="1205"/>
                    </a:lnTo>
                    <a:lnTo>
                      <a:pt x="2587" y="1203"/>
                    </a:lnTo>
                    <a:close/>
                    <a:moveTo>
                      <a:pt x="282" y="763"/>
                    </a:moveTo>
                    <a:lnTo>
                      <a:pt x="282" y="2755"/>
                    </a:lnTo>
                    <a:lnTo>
                      <a:pt x="1641" y="2755"/>
                    </a:lnTo>
                    <a:lnTo>
                      <a:pt x="1603" y="2684"/>
                    </a:lnTo>
                    <a:lnTo>
                      <a:pt x="1572" y="2611"/>
                    </a:lnTo>
                    <a:lnTo>
                      <a:pt x="1546" y="2534"/>
                    </a:lnTo>
                    <a:lnTo>
                      <a:pt x="1524" y="2455"/>
                    </a:lnTo>
                    <a:lnTo>
                      <a:pt x="1509" y="2375"/>
                    </a:lnTo>
                    <a:lnTo>
                      <a:pt x="1499" y="2291"/>
                    </a:lnTo>
                    <a:lnTo>
                      <a:pt x="1497" y="2206"/>
                    </a:lnTo>
                    <a:lnTo>
                      <a:pt x="1499" y="2124"/>
                    </a:lnTo>
                    <a:lnTo>
                      <a:pt x="1508" y="2042"/>
                    </a:lnTo>
                    <a:lnTo>
                      <a:pt x="1523" y="1962"/>
                    </a:lnTo>
                    <a:lnTo>
                      <a:pt x="1543" y="1885"/>
                    </a:lnTo>
                    <a:lnTo>
                      <a:pt x="1569" y="1809"/>
                    </a:lnTo>
                    <a:lnTo>
                      <a:pt x="1600" y="1737"/>
                    </a:lnTo>
                    <a:lnTo>
                      <a:pt x="1635" y="1667"/>
                    </a:lnTo>
                    <a:lnTo>
                      <a:pt x="1676" y="1601"/>
                    </a:lnTo>
                    <a:lnTo>
                      <a:pt x="1720" y="1537"/>
                    </a:lnTo>
                    <a:lnTo>
                      <a:pt x="1768" y="1477"/>
                    </a:lnTo>
                    <a:lnTo>
                      <a:pt x="1620" y="1477"/>
                    </a:lnTo>
                    <a:lnTo>
                      <a:pt x="1620" y="1147"/>
                    </a:lnTo>
                    <a:lnTo>
                      <a:pt x="1946" y="1147"/>
                    </a:lnTo>
                    <a:lnTo>
                      <a:pt x="1946" y="1313"/>
                    </a:lnTo>
                    <a:lnTo>
                      <a:pt x="2007" y="1271"/>
                    </a:lnTo>
                    <a:lnTo>
                      <a:pt x="2071" y="1232"/>
                    </a:lnTo>
                    <a:lnTo>
                      <a:pt x="2138" y="1198"/>
                    </a:lnTo>
                    <a:lnTo>
                      <a:pt x="2208" y="1169"/>
                    </a:lnTo>
                    <a:lnTo>
                      <a:pt x="2280" y="1144"/>
                    </a:lnTo>
                    <a:lnTo>
                      <a:pt x="2354" y="1125"/>
                    </a:lnTo>
                    <a:lnTo>
                      <a:pt x="2430" y="1111"/>
                    </a:lnTo>
                    <a:lnTo>
                      <a:pt x="2508" y="1102"/>
                    </a:lnTo>
                    <a:lnTo>
                      <a:pt x="2587" y="1100"/>
                    </a:lnTo>
                    <a:lnTo>
                      <a:pt x="2641" y="1101"/>
                    </a:lnTo>
                    <a:lnTo>
                      <a:pt x="2694" y="1105"/>
                    </a:lnTo>
                    <a:lnTo>
                      <a:pt x="2746" y="1112"/>
                    </a:lnTo>
                    <a:lnTo>
                      <a:pt x="2746" y="763"/>
                    </a:lnTo>
                    <a:lnTo>
                      <a:pt x="282" y="763"/>
                    </a:lnTo>
                    <a:close/>
                    <a:moveTo>
                      <a:pt x="992" y="227"/>
                    </a:moveTo>
                    <a:lnTo>
                      <a:pt x="992" y="501"/>
                    </a:lnTo>
                    <a:lnTo>
                      <a:pt x="2036" y="501"/>
                    </a:lnTo>
                    <a:lnTo>
                      <a:pt x="2036" y="227"/>
                    </a:lnTo>
                    <a:lnTo>
                      <a:pt x="992" y="227"/>
                    </a:lnTo>
                    <a:close/>
                    <a:moveTo>
                      <a:pt x="228" y="0"/>
                    </a:moveTo>
                    <a:lnTo>
                      <a:pt x="2799" y="0"/>
                    </a:lnTo>
                    <a:lnTo>
                      <a:pt x="2837" y="3"/>
                    </a:lnTo>
                    <a:lnTo>
                      <a:pt x="2872" y="12"/>
                    </a:lnTo>
                    <a:lnTo>
                      <a:pt x="2905" y="25"/>
                    </a:lnTo>
                    <a:lnTo>
                      <a:pt x="2935" y="45"/>
                    </a:lnTo>
                    <a:lnTo>
                      <a:pt x="2961" y="68"/>
                    </a:lnTo>
                    <a:lnTo>
                      <a:pt x="2984" y="94"/>
                    </a:lnTo>
                    <a:lnTo>
                      <a:pt x="3003" y="125"/>
                    </a:lnTo>
                    <a:lnTo>
                      <a:pt x="3016" y="158"/>
                    </a:lnTo>
                    <a:lnTo>
                      <a:pt x="3026" y="194"/>
                    </a:lnTo>
                    <a:lnTo>
                      <a:pt x="3029" y="232"/>
                    </a:lnTo>
                    <a:lnTo>
                      <a:pt x="3029" y="1195"/>
                    </a:lnTo>
                    <a:lnTo>
                      <a:pt x="3104" y="1232"/>
                    </a:lnTo>
                    <a:lnTo>
                      <a:pt x="3175" y="1274"/>
                    </a:lnTo>
                    <a:lnTo>
                      <a:pt x="3243" y="1322"/>
                    </a:lnTo>
                    <a:lnTo>
                      <a:pt x="3307" y="1375"/>
                    </a:lnTo>
                    <a:lnTo>
                      <a:pt x="3367" y="1432"/>
                    </a:lnTo>
                    <a:lnTo>
                      <a:pt x="3423" y="1495"/>
                    </a:lnTo>
                    <a:lnTo>
                      <a:pt x="3474" y="1561"/>
                    </a:lnTo>
                    <a:lnTo>
                      <a:pt x="3520" y="1631"/>
                    </a:lnTo>
                    <a:lnTo>
                      <a:pt x="3560" y="1704"/>
                    </a:lnTo>
                    <a:lnTo>
                      <a:pt x="3595" y="1782"/>
                    </a:lnTo>
                    <a:lnTo>
                      <a:pt x="3625" y="1861"/>
                    </a:lnTo>
                    <a:lnTo>
                      <a:pt x="3648" y="1945"/>
                    </a:lnTo>
                    <a:lnTo>
                      <a:pt x="3665" y="2030"/>
                    </a:lnTo>
                    <a:lnTo>
                      <a:pt x="3676" y="2117"/>
                    </a:lnTo>
                    <a:lnTo>
                      <a:pt x="3679" y="2206"/>
                    </a:lnTo>
                    <a:lnTo>
                      <a:pt x="3677" y="2293"/>
                    </a:lnTo>
                    <a:lnTo>
                      <a:pt x="3667" y="2378"/>
                    </a:lnTo>
                    <a:lnTo>
                      <a:pt x="3651" y="2461"/>
                    </a:lnTo>
                    <a:lnTo>
                      <a:pt x="3629" y="2541"/>
                    </a:lnTo>
                    <a:lnTo>
                      <a:pt x="3601" y="2619"/>
                    </a:lnTo>
                    <a:lnTo>
                      <a:pt x="3568" y="2693"/>
                    </a:lnTo>
                    <a:lnTo>
                      <a:pt x="3531" y="2766"/>
                    </a:lnTo>
                    <a:lnTo>
                      <a:pt x="3487" y="2833"/>
                    </a:lnTo>
                    <a:lnTo>
                      <a:pt x="3439" y="2899"/>
                    </a:lnTo>
                    <a:lnTo>
                      <a:pt x="3387" y="2961"/>
                    </a:lnTo>
                    <a:lnTo>
                      <a:pt x="3331" y="3017"/>
                    </a:lnTo>
                    <a:lnTo>
                      <a:pt x="3271" y="3071"/>
                    </a:lnTo>
                    <a:lnTo>
                      <a:pt x="3206" y="3119"/>
                    </a:lnTo>
                    <a:lnTo>
                      <a:pt x="3139" y="3162"/>
                    </a:lnTo>
                    <a:lnTo>
                      <a:pt x="3067" y="3201"/>
                    </a:lnTo>
                    <a:lnTo>
                      <a:pt x="2994" y="3235"/>
                    </a:lnTo>
                    <a:lnTo>
                      <a:pt x="2917" y="3262"/>
                    </a:lnTo>
                    <a:lnTo>
                      <a:pt x="2838" y="3284"/>
                    </a:lnTo>
                    <a:lnTo>
                      <a:pt x="2756" y="3300"/>
                    </a:lnTo>
                    <a:lnTo>
                      <a:pt x="2673" y="3310"/>
                    </a:lnTo>
                    <a:lnTo>
                      <a:pt x="2587" y="3314"/>
                    </a:lnTo>
                    <a:lnTo>
                      <a:pt x="2502" y="3310"/>
                    </a:lnTo>
                    <a:lnTo>
                      <a:pt x="2419" y="3300"/>
                    </a:lnTo>
                    <a:lnTo>
                      <a:pt x="2338" y="3284"/>
                    </a:lnTo>
                    <a:lnTo>
                      <a:pt x="2259" y="3262"/>
                    </a:lnTo>
                    <a:lnTo>
                      <a:pt x="2182" y="3235"/>
                    </a:lnTo>
                    <a:lnTo>
                      <a:pt x="2109" y="3201"/>
                    </a:lnTo>
                    <a:lnTo>
                      <a:pt x="2038" y="3162"/>
                    </a:lnTo>
                    <a:lnTo>
                      <a:pt x="1971" y="3119"/>
                    </a:lnTo>
                    <a:lnTo>
                      <a:pt x="1907" y="3071"/>
                    </a:lnTo>
                    <a:lnTo>
                      <a:pt x="228" y="3071"/>
                    </a:lnTo>
                    <a:lnTo>
                      <a:pt x="191" y="3067"/>
                    </a:lnTo>
                    <a:lnTo>
                      <a:pt x="156" y="3059"/>
                    </a:lnTo>
                    <a:lnTo>
                      <a:pt x="123" y="3044"/>
                    </a:lnTo>
                    <a:lnTo>
                      <a:pt x="94" y="3026"/>
                    </a:lnTo>
                    <a:lnTo>
                      <a:pt x="67" y="3003"/>
                    </a:lnTo>
                    <a:lnTo>
                      <a:pt x="44" y="2975"/>
                    </a:lnTo>
                    <a:lnTo>
                      <a:pt x="26" y="2946"/>
                    </a:lnTo>
                    <a:lnTo>
                      <a:pt x="11" y="2912"/>
                    </a:lnTo>
                    <a:lnTo>
                      <a:pt x="3" y="2877"/>
                    </a:lnTo>
                    <a:lnTo>
                      <a:pt x="0" y="2839"/>
                    </a:lnTo>
                    <a:lnTo>
                      <a:pt x="0" y="232"/>
                    </a:lnTo>
                    <a:lnTo>
                      <a:pt x="3" y="194"/>
                    </a:lnTo>
                    <a:lnTo>
                      <a:pt x="11" y="158"/>
                    </a:lnTo>
                    <a:lnTo>
                      <a:pt x="26" y="125"/>
                    </a:lnTo>
                    <a:lnTo>
                      <a:pt x="44" y="94"/>
                    </a:lnTo>
                    <a:lnTo>
                      <a:pt x="67" y="68"/>
                    </a:lnTo>
                    <a:lnTo>
                      <a:pt x="94" y="45"/>
                    </a:lnTo>
                    <a:lnTo>
                      <a:pt x="123" y="25"/>
                    </a:lnTo>
                    <a:lnTo>
                      <a:pt x="156" y="12"/>
                    </a:lnTo>
                    <a:lnTo>
                      <a:pt x="191" y="3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6312282" y="4582537"/>
              <a:ext cx="277422" cy="315473"/>
              <a:chOff x="-1917700" y="3270251"/>
              <a:chExt cx="420688" cy="477838"/>
            </a:xfrm>
            <a:solidFill>
              <a:schemeClr val="tx1"/>
            </a:solidFill>
          </p:grpSpPr>
          <p:sp>
            <p:nvSpPr>
              <p:cNvPr id="221" name="Freeform 157"/>
              <p:cNvSpPr>
                <a:spLocks/>
              </p:cNvSpPr>
              <p:nvPr/>
            </p:nvSpPr>
            <p:spPr bwMode="auto">
              <a:xfrm>
                <a:off x="-1771650" y="3379788"/>
                <a:ext cx="128588" cy="130175"/>
              </a:xfrm>
              <a:custGeom>
                <a:avLst/>
                <a:gdLst>
                  <a:gd name="T0" fmla="*/ 74 w 889"/>
                  <a:gd name="T1" fmla="*/ 0 h 899"/>
                  <a:gd name="T2" fmla="*/ 815 w 889"/>
                  <a:gd name="T3" fmla="*/ 0 h 899"/>
                  <a:gd name="T4" fmla="*/ 832 w 889"/>
                  <a:gd name="T5" fmla="*/ 2 h 899"/>
                  <a:gd name="T6" fmla="*/ 849 w 889"/>
                  <a:gd name="T7" fmla="*/ 9 h 899"/>
                  <a:gd name="T8" fmla="*/ 864 w 889"/>
                  <a:gd name="T9" fmla="*/ 19 h 899"/>
                  <a:gd name="T10" fmla="*/ 876 w 889"/>
                  <a:gd name="T11" fmla="*/ 33 h 899"/>
                  <a:gd name="T12" fmla="*/ 885 w 889"/>
                  <a:gd name="T13" fmla="*/ 48 h 899"/>
                  <a:gd name="T14" fmla="*/ 889 w 889"/>
                  <a:gd name="T15" fmla="*/ 66 h 899"/>
                  <a:gd name="T16" fmla="*/ 889 w 889"/>
                  <a:gd name="T17" fmla="*/ 84 h 899"/>
                  <a:gd name="T18" fmla="*/ 886 w 889"/>
                  <a:gd name="T19" fmla="*/ 101 h 899"/>
                  <a:gd name="T20" fmla="*/ 853 w 889"/>
                  <a:gd name="T21" fmla="*/ 186 h 899"/>
                  <a:gd name="T22" fmla="*/ 815 w 889"/>
                  <a:gd name="T23" fmla="*/ 269 h 899"/>
                  <a:gd name="T24" fmla="*/ 770 w 889"/>
                  <a:gd name="T25" fmla="*/ 350 h 899"/>
                  <a:gd name="T26" fmla="*/ 722 w 889"/>
                  <a:gd name="T27" fmla="*/ 430 h 899"/>
                  <a:gd name="T28" fmla="*/ 667 w 889"/>
                  <a:gd name="T29" fmla="*/ 507 h 899"/>
                  <a:gd name="T30" fmla="*/ 607 w 889"/>
                  <a:gd name="T31" fmla="*/ 584 h 899"/>
                  <a:gd name="T32" fmla="*/ 580 w 889"/>
                  <a:gd name="T33" fmla="*/ 618 h 899"/>
                  <a:gd name="T34" fmla="*/ 559 w 889"/>
                  <a:gd name="T35" fmla="*/ 657 h 899"/>
                  <a:gd name="T36" fmla="*/ 542 w 889"/>
                  <a:gd name="T37" fmla="*/ 696 h 899"/>
                  <a:gd name="T38" fmla="*/ 530 w 889"/>
                  <a:gd name="T39" fmla="*/ 738 h 899"/>
                  <a:gd name="T40" fmla="*/ 522 w 889"/>
                  <a:gd name="T41" fmla="*/ 780 h 899"/>
                  <a:gd name="T42" fmla="*/ 519 w 889"/>
                  <a:gd name="T43" fmla="*/ 824 h 899"/>
                  <a:gd name="T44" fmla="*/ 516 w 889"/>
                  <a:gd name="T45" fmla="*/ 844 h 899"/>
                  <a:gd name="T46" fmla="*/ 509 w 889"/>
                  <a:gd name="T47" fmla="*/ 862 h 899"/>
                  <a:gd name="T48" fmla="*/ 498 w 889"/>
                  <a:gd name="T49" fmla="*/ 877 h 899"/>
                  <a:gd name="T50" fmla="*/ 482 w 889"/>
                  <a:gd name="T51" fmla="*/ 889 h 899"/>
                  <a:gd name="T52" fmla="*/ 465 w 889"/>
                  <a:gd name="T53" fmla="*/ 897 h 899"/>
                  <a:gd name="T54" fmla="*/ 445 w 889"/>
                  <a:gd name="T55" fmla="*/ 899 h 899"/>
                  <a:gd name="T56" fmla="*/ 424 w 889"/>
                  <a:gd name="T57" fmla="*/ 897 h 899"/>
                  <a:gd name="T58" fmla="*/ 407 w 889"/>
                  <a:gd name="T59" fmla="*/ 889 h 899"/>
                  <a:gd name="T60" fmla="*/ 391 w 889"/>
                  <a:gd name="T61" fmla="*/ 877 h 899"/>
                  <a:gd name="T62" fmla="*/ 380 w 889"/>
                  <a:gd name="T63" fmla="*/ 862 h 899"/>
                  <a:gd name="T64" fmla="*/ 373 w 889"/>
                  <a:gd name="T65" fmla="*/ 844 h 899"/>
                  <a:gd name="T66" fmla="*/ 370 w 889"/>
                  <a:gd name="T67" fmla="*/ 824 h 899"/>
                  <a:gd name="T68" fmla="*/ 368 w 889"/>
                  <a:gd name="T69" fmla="*/ 780 h 899"/>
                  <a:gd name="T70" fmla="*/ 359 w 889"/>
                  <a:gd name="T71" fmla="*/ 738 h 899"/>
                  <a:gd name="T72" fmla="*/ 347 w 889"/>
                  <a:gd name="T73" fmla="*/ 696 h 899"/>
                  <a:gd name="T74" fmla="*/ 330 w 889"/>
                  <a:gd name="T75" fmla="*/ 657 h 899"/>
                  <a:gd name="T76" fmla="*/ 309 w 889"/>
                  <a:gd name="T77" fmla="*/ 618 h 899"/>
                  <a:gd name="T78" fmla="*/ 282 w 889"/>
                  <a:gd name="T79" fmla="*/ 584 h 899"/>
                  <a:gd name="T80" fmla="*/ 222 w 889"/>
                  <a:gd name="T81" fmla="*/ 507 h 899"/>
                  <a:gd name="T82" fmla="*/ 167 w 889"/>
                  <a:gd name="T83" fmla="*/ 430 h 899"/>
                  <a:gd name="T84" fmla="*/ 118 w 889"/>
                  <a:gd name="T85" fmla="*/ 350 h 899"/>
                  <a:gd name="T86" fmla="*/ 74 w 889"/>
                  <a:gd name="T87" fmla="*/ 269 h 899"/>
                  <a:gd name="T88" fmla="*/ 36 w 889"/>
                  <a:gd name="T89" fmla="*/ 186 h 899"/>
                  <a:gd name="T90" fmla="*/ 4 w 889"/>
                  <a:gd name="T91" fmla="*/ 101 h 899"/>
                  <a:gd name="T92" fmla="*/ 0 w 889"/>
                  <a:gd name="T93" fmla="*/ 84 h 899"/>
                  <a:gd name="T94" fmla="*/ 0 w 889"/>
                  <a:gd name="T95" fmla="*/ 66 h 899"/>
                  <a:gd name="T96" fmla="*/ 4 w 889"/>
                  <a:gd name="T97" fmla="*/ 48 h 899"/>
                  <a:gd name="T98" fmla="*/ 12 w 889"/>
                  <a:gd name="T99" fmla="*/ 33 h 899"/>
                  <a:gd name="T100" fmla="*/ 25 w 889"/>
                  <a:gd name="T101" fmla="*/ 19 h 899"/>
                  <a:gd name="T102" fmla="*/ 39 w 889"/>
                  <a:gd name="T103" fmla="*/ 9 h 899"/>
                  <a:gd name="T104" fmla="*/ 56 w 889"/>
                  <a:gd name="T105" fmla="*/ 2 h 899"/>
                  <a:gd name="T106" fmla="*/ 74 w 889"/>
                  <a:gd name="T107" fmla="*/ 0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89" h="899">
                    <a:moveTo>
                      <a:pt x="74" y="0"/>
                    </a:moveTo>
                    <a:lnTo>
                      <a:pt x="815" y="0"/>
                    </a:lnTo>
                    <a:lnTo>
                      <a:pt x="832" y="2"/>
                    </a:lnTo>
                    <a:lnTo>
                      <a:pt x="849" y="9"/>
                    </a:lnTo>
                    <a:lnTo>
                      <a:pt x="864" y="19"/>
                    </a:lnTo>
                    <a:lnTo>
                      <a:pt x="876" y="33"/>
                    </a:lnTo>
                    <a:lnTo>
                      <a:pt x="885" y="48"/>
                    </a:lnTo>
                    <a:lnTo>
                      <a:pt x="889" y="66"/>
                    </a:lnTo>
                    <a:lnTo>
                      <a:pt x="889" y="84"/>
                    </a:lnTo>
                    <a:lnTo>
                      <a:pt x="886" y="101"/>
                    </a:lnTo>
                    <a:lnTo>
                      <a:pt x="853" y="186"/>
                    </a:lnTo>
                    <a:lnTo>
                      <a:pt x="815" y="269"/>
                    </a:lnTo>
                    <a:lnTo>
                      <a:pt x="770" y="350"/>
                    </a:lnTo>
                    <a:lnTo>
                      <a:pt x="722" y="430"/>
                    </a:lnTo>
                    <a:lnTo>
                      <a:pt x="667" y="507"/>
                    </a:lnTo>
                    <a:lnTo>
                      <a:pt x="607" y="584"/>
                    </a:lnTo>
                    <a:lnTo>
                      <a:pt x="580" y="618"/>
                    </a:lnTo>
                    <a:lnTo>
                      <a:pt x="559" y="657"/>
                    </a:lnTo>
                    <a:lnTo>
                      <a:pt x="542" y="696"/>
                    </a:lnTo>
                    <a:lnTo>
                      <a:pt x="530" y="738"/>
                    </a:lnTo>
                    <a:lnTo>
                      <a:pt x="522" y="780"/>
                    </a:lnTo>
                    <a:lnTo>
                      <a:pt x="519" y="824"/>
                    </a:lnTo>
                    <a:lnTo>
                      <a:pt x="516" y="844"/>
                    </a:lnTo>
                    <a:lnTo>
                      <a:pt x="509" y="862"/>
                    </a:lnTo>
                    <a:lnTo>
                      <a:pt x="498" y="877"/>
                    </a:lnTo>
                    <a:lnTo>
                      <a:pt x="482" y="889"/>
                    </a:lnTo>
                    <a:lnTo>
                      <a:pt x="465" y="897"/>
                    </a:lnTo>
                    <a:lnTo>
                      <a:pt x="445" y="899"/>
                    </a:lnTo>
                    <a:lnTo>
                      <a:pt x="424" y="897"/>
                    </a:lnTo>
                    <a:lnTo>
                      <a:pt x="407" y="889"/>
                    </a:lnTo>
                    <a:lnTo>
                      <a:pt x="391" y="877"/>
                    </a:lnTo>
                    <a:lnTo>
                      <a:pt x="380" y="862"/>
                    </a:lnTo>
                    <a:lnTo>
                      <a:pt x="373" y="844"/>
                    </a:lnTo>
                    <a:lnTo>
                      <a:pt x="370" y="824"/>
                    </a:lnTo>
                    <a:lnTo>
                      <a:pt x="368" y="780"/>
                    </a:lnTo>
                    <a:lnTo>
                      <a:pt x="359" y="738"/>
                    </a:lnTo>
                    <a:lnTo>
                      <a:pt x="347" y="696"/>
                    </a:lnTo>
                    <a:lnTo>
                      <a:pt x="330" y="657"/>
                    </a:lnTo>
                    <a:lnTo>
                      <a:pt x="309" y="618"/>
                    </a:lnTo>
                    <a:lnTo>
                      <a:pt x="282" y="584"/>
                    </a:lnTo>
                    <a:lnTo>
                      <a:pt x="222" y="507"/>
                    </a:lnTo>
                    <a:lnTo>
                      <a:pt x="167" y="430"/>
                    </a:lnTo>
                    <a:lnTo>
                      <a:pt x="118" y="350"/>
                    </a:lnTo>
                    <a:lnTo>
                      <a:pt x="74" y="269"/>
                    </a:lnTo>
                    <a:lnTo>
                      <a:pt x="36" y="186"/>
                    </a:lnTo>
                    <a:lnTo>
                      <a:pt x="4" y="101"/>
                    </a:lnTo>
                    <a:lnTo>
                      <a:pt x="0" y="84"/>
                    </a:lnTo>
                    <a:lnTo>
                      <a:pt x="0" y="66"/>
                    </a:lnTo>
                    <a:lnTo>
                      <a:pt x="4" y="48"/>
                    </a:lnTo>
                    <a:lnTo>
                      <a:pt x="12" y="33"/>
                    </a:lnTo>
                    <a:lnTo>
                      <a:pt x="25" y="19"/>
                    </a:lnTo>
                    <a:lnTo>
                      <a:pt x="39" y="9"/>
                    </a:lnTo>
                    <a:lnTo>
                      <a:pt x="56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158"/>
              <p:cNvSpPr>
                <a:spLocks/>
              </p:cNvSpPr>
              <p:nvPr/>
            </p:nvSpPr>
            <p:spPr bwMode="auto">
              <a:xfrm>
                <a:off x="-1825625" y="3530601"/>
                <a:ext cx="236538" cy="157163"/>
              </a:xfrm>
              <a:custGeom>
                <a:avLst/>
                <a:gdLst>
                  <a:gd name="T0" fmla="*/ 822 w 1643"/>
                  <a:gd name="T1" fmla="*/ 0 h 1090"/>
                  <a:gd name="T2" fmla="*/ 842 w 1643"/>
                  <a:gd name="T3" fmla="*/ 2 h 1090"/>
                  <a:gd name="T4" fmla="*/ 859 w 1643"/>
                  <a:gd name="T5" fmla="*/ 10 h 1090"/>
                  <a:gd name="T6" fmla="*/ 875 w 1643"/>
                  <a:gd name="T7" fmla="*/ 22 h 1090"/>
                  <a:gd name="T8" fmla="*/ 886 w 1643"/>
                  <a:gd name="T9" fmla="*/ 36 h 1090"/>
                  <a:gd name="T10" fmla="*/ 893 w 1643"/>
                  <a:gd name="T11" fmla="*/ 55 h 1090"/>
                  <a:gd name="T12" fmla="*/ 896 w 1643"/>
                  <a:gd name="T13" fmla="*/ 75 h 1090"/>
                  <a:gd name="T14" fmla="*/ 900 w 1643"/>
                  <a:gd name="T15" fmla="*/ 115 h 1090"/>
                  <a:gd name="T16" fmla="*/ 908 w 1643"/>
                  <a:gd name="T17" fmla="*/ 156 h 1090"/>
                  <a:gd name="T18" fmla="*/ 923 w 1643"/>
                  <a:gd name="T19" fmla="*/ 195 h 1090"/>
                  <a:gd name="T20" fmla="*/ 943 w 1643"/>
                  <a:gd name="T21" fmla="*/ 234 h 1090"/>
                  <a:gd name="T22" fmla="*/ 969 w 1643"/>
                  <a:gd name="T23" fmla="*/ 272 h 1090"/>
                  <a:gd name="T24" fmla="*/ 1000 w 1643"/>
                  <a:gd name="T25" fmla="*/ 309 h 1090"/>
                  <a:gd name="T26" fmla="*/ 1036 w 1643"/>
                  <a:gd name="T27" fmla="*/ 344 h 1090"/>
                  <a:gd name="T28" fmla="*/ 1077 w 1643"/>
                  <a:gd name="T29" fmla="*/ 377 h 1090"/>
                  <a:gd name="T30" fmla="*/ 1168 w 1643"/>
                  <a:gd name="T31" fmla="*/ 448 h 1090"/>
                  <a:gd name="T32" fmla="*/ 1253 w 1643"/>
                  <a:gd name="T33" fmla="*/ 520 h 1090"/>
                  <a:gd name="T34" fmla="*/ 1332 w 1643"/>
                  <a:gd name="T35" fmla="*/ 593 h 1090"/>
                  <a:gd name="T36" fmla="*/ 1405 w 1643"/>
                  <a:gd name="T37" fmla="*/ 667 h 1090"/>
                  <a:gd name="T38" fmla="*/ 1472 w 1643"/>
                  <a:gd name="T39" fmla="*/ 743 h 1090"/>
                  <a:gd name="T40" fmla="*/ 1532 w 1643"/>
                  <a:gd name="T41" fmla="*/ 820 h 1090"/>
                  <a:gd name="T42" fmla="*/ 1585 w 1643"/>
                  <a:gd name="T43" fmla="*/ 898 h 1090"/>
                  <a:gd name="T44" fmla="*/ 1634 w 1643"/>
                  <a:gd name="T45" fmla="*/ 977 h 1090"/>
                  <a:gd name="T46" fmla="*/ 1641 w 1643"/>
                  <a:gd name="T47" fmla="*/ 995 h 1090"/>
                  <a:gd name="T48" fmla="*/ 1643 w 1643"/>
                  <a:gd name="T49" fmla="*/ 1015 h 1090"/>
                  <a:gd name="T50" fmla="*/ 1640 w 1643"/>
                  <a:gd name="T51" fmla="*/ 1034 h 1090"/>
                  <a:gd name="T52" fmla="*/ 1633 w 1643"/>
                  <a:gd name="T53" fmla="*/ 1052 h 1090"/>
                  <a:gd name="T54" fmla="*/ 1620 w 1643"/>
                  <a:gd name="T55" fmla="*/ 1068 h 1090"/>
                  <a:gd name="T56" fmla="*/ 1606 w 1643"/>
                  <a:gd name="T57" fmla="*/ 1079 h 1090"/>
                  <a:gd name="T58" fmla="*/ 1587 w 1643"/>
                  <a:gd name="T59" fmla="*/ 1087 h 1090"/>
                  <a:gd name="T60" fmla="*/ 1568 w 1643"/>
                  <a:gd name="T61" fmla="*/ 1090 h 1090"/>
                  <a:gd name="T62" fmla="*/ 74 w 1643"/>
                  <a:gd name="T63" fmla="*/ 1090 h 1090"/>
                  <a:gd name="T64" fmla="*/ 56 w 1643"/>
                  <a:gd name="T65" fmla="*/ 1087 h 1090"/>
                  <a:gd name="T66" fmla="*/ 37 w 1643"/>
                  <a:gd name="T67" fmla="*/ 1079 h 1090"/>
                  <a:gd name="T68" fmla="*/ 22 w 1643"/>
                  <a:gd name="T69" fmla="*/ 1068 h 1090"/>
                  <a:gd name="T70" fmla="*/ 10 w 1643"/>
                  <a:gd name="T71" fmla="*/ 1052 h 1090"/>
                  <a:gd name="T72" fmla="*/ 3 w 1643"/>
                  <a:gd name="T73" fmla="*/ 1034 h 1090"/>
                  <a:gd name="T74" fmla="*/ 0 w 1643"/>
                  <a:gd name="T75" fmla="*/ 1015 h 1090"/>
                  <a:gd name="T76" fmla="*/ 2 w 1643"/>
                  <a:gd name="T77" fmla="*/ 995 h 1090"/>
                  <a:gd name="T78" fmla="*/ 10 w 1643"/>
                  <a:gd name="T79" fmla="*/ 977 h 1090"/>
                  <a:gd name="T80" fmla="*/ 58 w 1643"/>
                  <a:gd name="T81" fmla="*/ 898 h 1090"/>
                  <a:gd name="T82" fmla="*/ 112 w 1643"/>
                  <a:gd name="T83" fmla="*/ 820 h 1090"/>
                  <a:gd name="T84" fmla="*/ 173 w 1643"/>
                  <a:gd name="T85" fmla="*/ 743 h 1090"/>
                  <a:gd name="T86" fmla="*/ 239 w 1643"/>
                  <a:gd name="T87" fmla="*/ 667 h 1090"/>
                  <a:gd name="T88" fmla="*/ 311 w 1643"/>
                  <a:gd name="T89" fmla="*/ 593 h 1090"/>
                  <a:gd name="T90" fmla="*/ 390 w 1643"/>
                  <a:gd name="T91" fmla="*/ 520 h 1090"/>
                  <a:gd name="T92" fmla="*/ 475 w 1643"/>
                  <a:gd name="T93" fmla="*/ 448 h 1090"/>
                  <a:gd name="T94" fmla="*/ 566 w 1643"/>
                  <a:gd name="T95" fmla="*/ 377 h 1090"/>
                  <a:gd name="T96" fmla="*/ 607 w 1643"/>
                  <a:gd name="T97" fmla="*/ 344 h 1090"/>
                  <a:gd name="T98" fmla="*/ 643 w 1643"/>
                  <a:gd name="T99" fmla="*/ 309 h 1090"/>
                  <a:gd name="T100" fmla="*/ 674 w 1643"/>
                  <a:gd name="T101" fmla="*/ 272 h 1090"/>
                  <a:gd name="T102" fmla="*/ 700 w 1643"/>
                  <a:gd name="T103" fmla="*/ 234 h 1090"/>
                  <a:gd name="T104" fmla="*/ 720 w 1643"/>
                  <a:gd name="T105" fmla="*/ 195 h 1090"/>
                  <a:gd name="T106" fmla="*/ 735 w 1643"/>
                  <a:gd name="T107" fmla="*/ 156 h 1090"/>
                  <a:gd name="T108" fmla="*/ 744 w 1643"/>
                  <a:gd name="T109" fmla="*/ 115 h 1090"/>
                  <a:gd name="T110" fmla="*/ 747 w 1643"/>
                  <a:gd name="T111" fmla="*/ 75 h 1090"/>
                  <a:gd name="T112" fmla="*/ 750 w 1643"/>
                  <a:gd name="T113" fmla="*/ 55 h 1090"/>
                  <a:gd name="T114" fmla="*/ 757 w 1643"/>
                  <a:gd name="T115" fmla="*/ 36 h 1090"/>
                  <a:gd name="T116" fmla="*/ 768 w 1643"/>
                  <a:gd name="T117" fmla="*/ 22 h 1090"/>
                  <a:gd name="T118" fmla="*/ 784 w 1643"/>
                  <a:gd name="T119" fmla="*/ 10 h 1090"/>
                  <a:gd name="T120" fmla="*/ 801 w 1643"/>
                  <a:gd name="T121" fmla="*/ 2 h 1090"/>
                  <a:gd name="T122" fmla="*/ 822 w 1643"/>
                  <a:gd name="T123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43" h="1090">
                    <a:moveTo>
                      <a:pt x="822" y="0"/>
                    </a:moveTo>
                    <a:lnTo>
                      <a:pt x="842" y="2"/>
                    </a:lnTo>
                    <a:lnTo>
                      <a:pt x="859" y="10"/>
                    </a:lnTo>
                    <a:lnTo>
                      <a:pt x="875" y="22"/>
                    </a:lnTo>
                    <a:lnTo>
                      <a:pt x="886" y="36"/>
                    </a:lnTo>
                    <a:lnTo>
                      <a:pt x="893" y="55"/>
                    </a:lnTo>
                    <a:lnTo>
                      <a:pt x="896" y="75"/>
                    </a:lnTo>
                    <a:lnTo>
                      <a:pt x="900" y="115"/>
                    </a:lnTo>
                    <a:lnTo>
                      <a:pt x="908" y="156"/>
                    </a:lnTo>
                    <a:lnTo>
                      <a:pt x="923" y="195"/>
                    </a:lnTo>
                    <a:lnTo>
                      <a:pt x="943" y="234"/>
                    </a:lnTo>
                    <a:lnTo>
                      <a:pt x="969" y="272"/>
                    </a:lnTo>
                    <a:lnTo>
                      <a:pt x="1000" y="309"/>
                    </a:lnTo>
                    <a:lnTo>
                      <a:pt x="1036" y="344"/>
                    </a:lnTo>
                    <a:lnTo>
                      <a:pt x="1077" y="377"/>
                    </a:lnTo>
                    <a:lnTo>
                      <a:pt x="1168" y="448"/>
                    </a:lnTo>
                    <a:lnTo>
                      <a:pt x="1253" y="520"/>
                    </a:lnTo>
                    <a:lnTo>
                      <a:pt x="1332" y="593"/>
                    </a:lnTo>
                    <a:lnTo>
                      <a:pt x="1405" y="667"/>
                    </a:lnTo>
                    <a:lnTo>
                      <a:pt x="1472" y="743"/>
                    </a:lnTo>
                    <a:lnTo>
                      <a:pt x="1532" y="820"/>
                    </a:lnTo>
                    <a:lnTo>
                      <a:pt x="1585" y="898"/>
                    </a:lnTo>
                    <a:lnTo>
                      <a:pt x="1634" y="977"/>
                    </a:lnTo>
                    <a:lnTo>
                      <a:pt x="1641" y="995"/>
                    </a:lnTo>
                    <a:lnTo>
                      <a:pt x="1643" y="1015"/>
                    </a:lnTo>
                    <a:lnTo>
                      <a:pt x="1640" y="1034"/>
                    </a:lnTo>
                    <a:lnTo>
                      <a:pt x="1633" y="1052"/>
                    </a:lnTo>
                    <a:lnTo>
                      <a:pt x="1620" y="1068"/>
                    </a:lnTo>
                    <a:lnTo>
                      <a:pt x="1606" y="1079"/>
                    </a:lnTo>
                    <a:lnTo>
                      <a:pt x="1587" y="1087"/>
                    </a:lnTo>
                    <a:lnTo>
                      <a:pt x="1568" y="1090"/>
                    </a:lnTo>
                    <a:lnTo>
                      <a:pt x="74" y="1090"/>
                    </a:lnTo>
                    <a:lnTo>
                      <a:pt x="56" y="1087"/>
                    </a:lnTo>
                    <a:lnTo>
                      <a:pt x="37" y="1079"/>
                    </a:lnTo>
                    <a:lnTo>
                      <a:pt x="22" y="1068"/>
                    </a:lnTo>
                    <a:lnTo>
                      <a:pt x="10" y="1052"/>
                    </a:lnTo>
                    <a:lnTo>
                      <a:pt x="3" y="1034"/>
                    </a:lnTo>
                    <a:lnTo>
                      <a:pt x="0" y="1015"/>
                    </a:lnTo>
                    <a:lnTo>
                      <a:pt x="2" y="995"/>
                    </a:lnTo>
                    <a:lnTo>
                      <a:pt x="10" y="977"/>
                    </a:lnTo>
                    <a:lnTo>
                      <a:pt x="58" y="898"/>
                    </a:lnTo>
                    <a:lnTo>
                      <a:pt x="112" y="820"/>
                    </a:lnTo>
                    <a:lnTo>
                      <a:pt x="173" y="743"/>
                    </a:lnTo>
                    <a:lnTo>
                      <a:pt x="239" y="667"/>
                    </a:lnTo>
                    <a:lnTo>
                      <a:pt x="311" y="593"/>
                    </a:lnTo>
                    <a:lnTo>
                      <a:pt x="390" y="520"/>
                    </a:lnTo>
                    <a:lnTo>
                      <a:pt x="475" y="448"/>
                    </a:lnTo>
                    <a:lnTo>
                      <a:pt x="566" y="377"/>
                    </a:lnTo>
                    <a:lnTo>
                      <a:pt x="607" y="344"/>
                    </a:lnTo>
                    <a:lnTo>
                      <a:pt x="643" y="309"/>
                    </a:lnTo>
                    <a:lnTo>
                      <a:pt x="674" y="272"/>
                    </a:lnTo>
                    <a:lnTo>
                      <a:pt x="700" y="234"/>
                    </a:lnTo>
                    <a:lnTo>
                      <a:pt x="720" y="195"/>
                    </a:lnTo>
                    <a:lnTo>
                      <a:pt x="735" y="156"/>
                    </a:lnTo>
                    <a:lnTo>
                      <a:pt x="744" y="115"/>
                    </a:lnTo>
                    <a:lnTo>
                      <a:pt x="747" y="75"/>
                    </a:lnTo>
                    <a:lnTo>
                      <a:pt x="750" y="55"/>
                    </a:lnTo>
                    <a:lnTo>
                      <a:pt x="757" y="36"/>
                    </a:lnTo>
                    <a:lnTo>
                      <a:pt x="768" y="22"/>
                    </a:lnTo>
                    <a:lnTo>
                      <a:pt x="784" y="10"/>
                    </a:lnTo>
                    <a:lnTo>
                      <a:pt x="801" y="2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59"/>
              <p:cNvSpPr>
                <a:spLocks noEditPoints="1"/>
              </p:cNvSpPr>
              <p:nvPr/>
            </p:nvSpPr>
            <p:spPr bwMode="auto">
              <a:xfrm>
                <a:off x="-1917700" y="3270251"/>
                <a:ext cx="420688" cy="477838"/>
              </a:xfrm>
              <a:custGeom>
                <a:avLst/>
                <a:gdLst>
                  <a:gd name="T0" fmla="*/ 543 w 2912"/>
                  <a:gd name="T1" fmla="*/ 556 h 3309"/>
                  <a:gd name="T2" fmla="*/ 666 w 2912"/>
                  <a:gd name="T3" fmla="*/ 865 h 3309"/>
                  <a:gd name="T4" fmla="*/ 830 w 2912"/>
                  <a:gd name="T5" fmla="*/ 1139 h 3309"/>
                  <a:gd name="T6" fmla="*/ 1012 w 2912"/>
                  <a:gd name="T7" fmla="*/ 1380 h 3309"/>
                  <a:gd name="T8" fmla="*/ 1159 w 2912"/>
                  <a:gd name="T9" fmla="*/ 1557 h 3309"/>
                  <a:gd name="T10" fmla="*/ 1195 w 2912"/>
                  <a:gd name="T11" fmla="*/ 1655 h 3309"/>
                  <a:gd name="T12" fmla="*/ 1159 w 2912"/>
                  <a:gd name="T13" fmla="*/ 1752 h 3309"/>
                  <a:gd name="T14" fmla="*/ 1012 w 2912"/>
                  <a:gd name="T15" fmla="*/ 1929 h 3309"/>
                  <a:gd name="T16" fmla="*/ 830 w 2912"/>
                  <a:gd name="T17" fmla="*/ 2171 h 3309"/>
                  <a:gd name="T18" fmla="*/ 666 w 2912"/>
                  <a:gd name="T19" fmla="*/ 2445 h 3309"/>
                  <a:gd name="T20" fmla="*/ 543 w 2912"/>
                  <a:gd name="T21" fmla="*/ 2754 h 3309"/>
                  <a:gd name="T22" fmla="*/ 2419 w 2912"/>
                  <a:gd name="T23" fmla="*/ 3008 h 3309"/>
                  <a:gd name="T24" fmla="*/ 2343 w 2912"/>
                  <a:gd name="T25" fmla="*/ 2673 h 3309"/>
                  <a:gd name="T26" fmla="*/ 2207 w 2912"/>
                  <a:gd name="T27" fmla="*/ 2374 h 3309"/>
                  <a:gd name="T28" fmla="*/ 2035 w 2912"/>
                  <a:gd name="T29" fmla="*/ 2107 h 3309"/>
                  <a:gd name="T30" fmla="*/ 1854 w 2912"/>
                  <a:gd name="T31" fmla="*/ 1873 h 3309"/>
                  <a:gd name="T32" fmla="*/ 1737 w 2912"/>
                  <a:gd name="T33" fmla="*/ 1730 h 3309"/>
                  <a:gd name="T34" fmla="*/ 1719 w 2912"/>
                  <a:gd name="T35" fmla="*/ 1629 h 3309"/>
                  <a:gd name="T36" fmla="*/ 1766 w 2912"/>
                  <a:gd name="T37" fmla="*/ 1542 h 3309"/>
                  <a:gd name="T38" fmla="*/ 1945 w 2912"/>
                  <a:gd name="T39" fmla="*/ 1323 h 3309"/>
                  <a:gd name="T40" fmla="*/ 2124 w 2912"/>
                  <a:gd name="T41" fmla="*/ 1074 h 3309"/>
                  <a:gd name="T42" fmla="*/ 2281 w 2912"/>
                  <a:gd name="T43" fmla="*/ 790 h 3309"/>
                  <a:gd name="T44" fmla="*/ 2390 w 2912"/>
                  <a:gd name="T45" fmla="*/ 473 h 3309"/>
                  <a:gd name="T46" fmla="*/ 149 w 2912"/>
                  <a:gd name="T47" fmla="*/ 0 h 3309"/>
                  <a:gd name="T48" fmla="*/ 2846 w 2912"/>
                  <a:gd name="T49" fmla="*/ 25 h 3309"/>
                  <a:gd name="T50" fmla="*/ 2909 w 2912"/>
                  <a:gd name="T51" fmla="*/ 120 h 3309"/>
                  <a:gd name="T52" fmla="*/ 2886 w 2912"/>
                  <a:gd name="T53" fmla="*/ 234 h 3309"/>
                  <a:gd name="T54" fmla="*/ 2792 w 2912"/>
                  <a:gd name="T55" fmla="*/ 298 h 3309"/>
                  <a:gd name="T56" fmla="*/ 2690 w 2912"/>
                  <a:gd name="T57" fmla="*/ 491 h 3309"/>
                  <a:gd name="T58" fmla="*/ 2584 w 2912"/>
                  <a:gd name="T59" fmla="*/ 841 h 3309"/>
                  <a:gd name="T60" fmla="*/ 2427 w 2912"/>
                  <a:gd name="T61" fmla="*/ 1152 h 3309"/>
                  <a:gd name="T62" fmla="*/ 2245 w 2912"/>
                  <a:gd name="T63" fmla="*/ 1423 h 3309"/>
                  <a:gd name="T64" fmla="*/ 2061 w 2912"/>
                  <a:gd name="T65" fmla="*/ 1655 h 3309"/>
                  <a:gd name="T66" fmla="*/ 2245 w 2912"/>
                  <a:gd name="T67" fmla="*/ 1887 h 3309"/>
                  <a:gd name="T68" fmla="*/ 2427 w 2912"/>
                  <a:gd name="T69" fmla="*/ 2157 h 3309"/>
                  <a:gd name="T70" fmla="*/ 2584 w 2912"/>
                  <a:gd name="T71" fmla="*/ 2468 h 3309"/>
                  <a:gd name="T72" fmla="*/ 2690 w 2912"/>
                  <a:gd name="T73" fmla="*/ 2818 h 3309"/>
                  <a:gd name="T74" fmla="*/ 2792 w 2912"/>
                  <a:gd name="T75" fmla="*/ 3011 h 3309"/>
                  <a:gd name="T76" fmla="*/ 2886 w 2912"/>
                  <a:gd name="T77" fmla="*/ 3075 h 3309"/>
                  <a:gd name="T78" fmla="*/ 2909 w 2912"/>
                  <a:gd name="T79" fmla="*/ 3189 h 3309"/>
                  <a:gd name="T80" fmla="*/ 2846 w 2912"/>
                  <a:gd name="T81" fmla="*/ 3284 h 3309"/>
                  <a:gd name="T82" fmla="*/ 149 w 2912"/>
                  <a:gd name="T83" fmla="*/ 3309 h 3309"/>
                  <a:gd name="T84" fmla="*/ 43 w 2912"/>
                  <a:gd name="T85" fmla="*/ 3265 h 3309"/>
                  <a:gd name="T86" fmla="*/ 0 w 2912"/>
                  <a:gd name="T87" fmla="*/ 3159 h 3309"/>
                  <a:gd name="T88" fmla="*/ 43 w 2912"/>
                  <a:gd name="T89" fmla="*/ 3052 h 3309"/>
                  <a:gd name="T90" fmla="*/ 149 w 2912"/>
                  <a:gd name="T91" fmla="*/ 3008 h 3309"/>
                  <a:gd name="T92" fmla="*/ 242 w 2912"/>
                  <a:gd name="T93" fmla="*/ 2727 h 3309"/>
                  <a:gd name="T94" fmla="*/ 364 w 2912"/>
                  <a:gd name="T95" fmla="*/ 2387 h 3309"/>
                  <a:gd name="T96" fmla="*/ 528 w 2912"/>
                  <a:gd name="T97" fmla="*/ 2087 h 3309"/>
                  <a:gd name="T98" fmla="*/ 713 w 2912"/>
                  <a:gd name="T99" fmla="*/ 1825 h 3309"/>
                  <a:gd name="T100" fmla="*/ 804 w 2912"/>
                  <a:gd name="T101" fmla="*/ 1600 h 3309"/>
                  <a:gd name="T102" fmla="*/ 620 w 2912"/>
                  <a:gd name="T103" fmla="*/ 1359 h 3309"/>
                  <a:gd name="T104" fmla="*/ 442 w 2912"/>
                  <a:gd name="T105" fmla="*/ 1078 h 3309"/>
                  <a:gd name="T106" fmla="*/ 295 w 2912"/>
                  <a:gd name="T107" fmla="*/ 757 h 3309"/>
                  <a:gd name="T108" fmla="*/ 204 w 2912"/>
                  <a:gd name="T109" fmla="*/ 398 h 3309"/>
                  <a:gd name="T110" fmla="*/ 91 w 2912"/>
                  <a:gd name="T111" fmla="*/ 289 h 3309"/>
                  <a:gd name="T112" fmla="*/ 11 w 2912"/>
                  <a:gd name="T113" fmla="*/ 209 h 3309"/>
                  <a:gd name="T114" fmla="*/ 11 w 2912"/>
                  <a:gd name="T115" fmla="*/ 92 h 3309"/>
                  <a:gd name="T116" fmla="*/ 91 w 2912"/>
                  <a:gd name="T117" fmla="*/ 12 h 3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12" h="3309">
                    <a:moveTo>
                      <a:pt x="493" y="301"/>
                    </a:moveTo>
                    <a:lnTo>
                      <a:pt x="505" y="388"/>
                    </a:lnTo>
                    <a:lnTo>
                      <a:pt x="522" y="473"/>
                    </a:lnTo>
                    <a:lnTo>
                      <a:pt x="543" y="556"/>
                    </a:lnTo>
                    <a:lnTo>
                      <a:pt x="568" y="636"/>
                    </a:lnTo>
                    <a:lnTo>
                      <a:pt x="598" y="714"/>
                    </a:lnTo>
                    <a:lnTo>
                      <a:pt x="630" y="790"/>
                    </a:lnTo>
                    <a:lnTo>
                      <a:pt x="666" y="865"/>
                    </a:lnTo>
                    <a:lnTo>
                      <a:pt x="704" y="936"/>
                    </a:lnTo>
                    <a:lnTo>
                      <a:pt x="745" y="1006"/>
                    </a:lnTo>
                    <a:lnTo>
                      <a:pt x="787" y="1074"/>
                    </a:lnTo>
                    <a:lnTo>
                      <a:pt x="830" y="1139"/>
                    </a:lnTo>
                    <a:lnTo>
                      <a:pt x="876" y="1203"/>
                    </a:lnTo>
                    <a:lnTo>
                      <a:pt x="921" y="1264"/>
                    </a:lnTo>
                    <a:lnTo>
                      <a:pt x="967" y="1323"/>
                    </a:lnTo>
                    <a:lnTo>
                      <a:pt x="1012" y="1380"/>
                    </a:lnTo>
                    <a:lnTo>
                      <a:pt x="1057" y="1437"/>
                    </a:lnTo>
                    <a:lnTo>
                      <a:pt x="1102" y="1490"/>
                    </a:lnTo>
                    <a:lnTo>
                      <a:pt x="1145" y="1542"/>
                    </a:lnTo>
                    <a:lnTo>
                      <a:pt x="1159" y="1557"/>
                    </a:lnTo>
                    <a:lnTo>
                      <a:pt x="1174" y="1580"/>
                    </a:lnTo>
                    <a:lnTo>
                      <a:pt x="1186" y="1604"/>
                    </a:lnTo>
                    <a:lnTo>
                      <a:pt x="1192" y="1629"/>
                    </a:lnTo>
                    <a:lnTo>
                      <a:pt x="1195" y="1655"/>
                    </a:lnTo>
                    <a:lnTo>
                      <a:pt x="1192" y="1680"/>
                    </a:lnTo>
                    <a:lnTo>
                      <a:pt x="1186" y="1706"/>
                    </a:lnTo>
                    <a:lnTo>
                      <a:pt x="1174" y="1730"/>
                    </a:lnTo>
                    <a:lnTo>
                      <a:pt x="1159" y="1752"/>
                    </a:lnTo>
                    <a:lnTo>
                      <a:pt x="1145" y="1768"/>
                    </a:lnTo>
                    <a:lnTo>
                      <a:pt x="1102" y="1819"/>
                    </a:lnTo>
                    <a:lnTo>
                      <a:pt x="1057" y="1873"/>
                    </a:lnTo>
                    <a:lnTo>
                      <a:pt x="1012" y="1929"/>
                    </a:lnTo>
                    <a:lnTo>
                      <a:pt x="967" y="1987"/>
                    </a:lnTo>
                    <a:lnTo>
                      <a:pt x="921" y="2046"/>
                    </a:lnTo>
                    <a:lnTo>
                      <a:pt x="876" y="2107"/>
                    </a:lnTo>
                    <a:lnTo>
                      <a:pt x="830" y="2171"/>
                    </a:lnTo>
                    <a:lnTo>
                      <a:pt x="787" y="2236"/>
                    </a:lnTo>
                    <a:lnTo>
                      <a:pt x="745" y="2304"/>
                    </a:lnTo>
                    <a:lnTo>
                      <a:pt x="704" y="2374"/>
                    </a:lnTo>
                    <a:lnTo>
                      <a:pt x="666" y="2445"/>
                    </a:lnTo>
                    <a:lnTo>
                      <a:pt x="630" y="2519"/>
                    </a:lnTo>
                    <a:lnTo>
                      <a:pt x="598" y="2595"/>
                    </a:lnTo>
                    <a:lnTo>
                      <a:pt x="568" y="2673"/>
                    </a:lnTo>
                    <a:lnTo>
                      <a:pt x="543" y="2754"/>
                    </a:lnTo>
                    <a:lnTo>
                      <a:pt x="522" y="2836"/>
                    </a:lnTo>
                    <a:lnTo>
                      <a:pt x="505" y="2922"/>
                    </a:lnTo>
                    <a:lnTo>
                      <a:pt x="493" y="3008"/>
                    </a:lnTo>
                    <a:lnTo>
                      <a:pt x="2419" y="3008"/>
                    </a:lnTo>
                    <a:lnTo>
                      <a:pt x="2406" y="2922"/>
                    </a:lnTo>
                    <a:lnTo>
                      <a:pt x="2390" y="2836"/>
                    </a:lnTo>
                    <a:lnTo>
                      <a:pt x="2368" y="2754"/>
                    </a:lnTo>
                    <a:lnTo>
                      <a:pt x="2343" y="2673"/>
                    </a:lnTo>
                    <a:lnTo>
                      <a:pt x="2313" y="2595"/>
                    </a:lnTo>
                    <a:lnTo>
                      <a:pt x="2281" y="2519"/>
                    </a:lnTo>
                    <a:lnTo>
                      <a:pt x="2245" y="2445"/>
                    </a:lnTo>
                    <a:lnTo>
                      <a:pt x="2207" y="2374"/>
                    </a:lnTo>
                    <a:lnTo>
                      <a:pt x="2167" y="2304"/>
                    </a:lnTo>
                    <a:lnTo>
                      <a:pt x="2124" y="2236"/>
                    </a:lnTo>
                    <a:lnTo>
                      <a:pt x="2081" y="2171"/>
                    </a:lnTo>
                    <a:lnTo>
                      <a:pt x="2035" y="2107"/>
                    </a:lnTo>
                    <a:lnTo>
                      <a:pt x="1990" y="2046"/>
                    </a:lnTo>
                    <a:lnTo>
                      <a:pt x="1945" y="1987"/>
                    </a:lnTo>
                    <a:lnTo>
                      <a:pt x="1899" y="1929"/>
                    </a:lnTo>
                    <a:lnTo>
                      <a:pt x="1854" y="1873"/>
                    </a:lnTo>
                    <a:lnTo>
                      <a:pt x="1809" y="1819"/>
                    </a:lnTo>
                    <a:lnTo>
                      <a:pt x="1766" y="1768"/>
                    </a:lnTo>
                    <a:lnTo>
                      <a:pt x="1752" y="1752"/>
                    </a:lnTo>
                    <a:lnTo>
                      <a:pt x="1737" y="1730"/>
                    </a:lnTo>
                    <a:lnTo>
                      <a:pt x="1726" y="1706"/>
                    </a:lnTo>
                    <a:lnTo>
                      <a:pt x="1719" y="1680"/>
                    </a:lnTo>
                    <a:lnTo>
                      <a:pt x="1717" y="1655"/>
                    </a:lnTo>
                    <a:lnTo>
                      <a:pt x="1719" y="1629"/>
                    </a:lnTo>
                    <a:lnTo>
                      <a:pt x="1726" y="1604"/>
                    </a:lnTo>
                    <a:lnTo>
                      <a:pt x="1737" y="1580"/>
                    </a:lnTo>
                    <a:lnTo>
                      <a:pt x="1752" y="1557"/>
                    </a:lnTo>
                    <a:lnTo>
                      <a:pt x="1766" y="1542"/>
                    </a:lnTo>
                    <a:lnTo>
                      <a:pt x="1809" y="1490"/>
                    </a:lnTo>
                    <a:lnTo>
                      <a:pt x="1854" y="1437"/>
                    </a:lnTo>
                    <a:lnTo>
                      <a:pt x="1899" y="1380"/>
                    </a:lnTo>
                    <a:lnTo>
                      <a:pt x="1945" y="1323"/>
                    </a:lnTo>
                    <a:lnTo>
                      <a:pt x="1990" y="1264"/>
                    </a:lnTo>
                    <a:lnTo>
                      <a:pt x="2035" y="1203"/>
                    </a:lnTo>
                    <a:lnTo>
                      <a:pt x="2081" y="1139"/>
                    </a:lnTo>
                    <a:lnTo>
                      <a:pt x="2124" y="1074"/>
                    </a:lnTo>
                    <a:lnTo>
                      <a:pt x="2167" y="1006"/>
                    </a:lnTo>
                    <a:lnTo>
                      <a:pt x="2207" y="936"/>
                    </a:lnTo>
                    <a:lnTo>
                      <a:pt x="2245" y="865"/>
                    </a:lnTo>
                    <a:lnTo>
                      <a:pt x="2281" y="790"/>
                    </a:lnTo>
                    <a:lnTo>
                      <a:pt x="2313" y="714"/>
                    </a:lnTo>
                    <a:lnTo>
                      <a:pt x="2343" y="636"/>
                    </a:lnTo>
                    <a:lnTo>
                      <a:pt x="2368" y="556"/>
                    </a:lnTo>
                    <a:lnTo>
                      <a:pt x="2390" y="473"/>
                    </a:lnTo>
                    <a:lnTo>
                      <a:pt x="2406" y="388"/>
                    </a:lnTo>
                    <a:lnTo>
                      <a:pt x="2419" y="301"/>
                    </a:lnTo>
                    <a:lnTo>
                      <a:pt x="493" y="301"/>
                    </a:lnTo>
                    <a:close/>
                    <a:moveTo>
                      <a:pt x="149" y="0"/>
                    </a:moveTo>
                    <a:lnTo>
                      <a:pt x="2762" y="0"/>
                    </a:lnTo>
                    <a:lnTo>
                      <a:pt x="2792" y="3"/>
                    </a:lnTo>
                    <a:lnTo>
                      <a:pt x="2820" y="12"/>
                    </a:lnTo>
                    <a:lnTo>
                      <a:pt x="2846" y="25"/>
                    </a:lnTo>
                    <a:lnTo>
                      <a:pt x="2868" y="44"/>
                    </a:lnTo>
                    <a:lnTo>
                      <a:pt x="2886" y="67"/>
                    </a:lnTo>
                    <a:lnTo>
                      <a:pt x="2900" y="92"/>
                    </a:lnTo>
                    <a:lnTo>
                      <a:pt x="2909" y="120"/>
                    </a:lnTo>
                    <a:lnTo>
                      <a:pt x="2912" y="150"/>
                    </a:lnTo>
                    <a:lnTo>
                      <a:pt x="2909" y="180"/>
                    </a:lnTo>
                    <a:lnTo>
                      <a:pt x="2900" y="209"/>
                    </a:lnTo>
                    <a:lnTo>
                      <a:pt x="2886" y="234"/>
                    </a:lnTo>
                    <a:lnTo>
                      <a:pt x="2868" y="257"/>
                    </a:lnTo>
                    <a:lnTo>
                      <a:pt x="2846" y="275"/>
                    </a:lnTo>
                    <a:lnTo>
                      <a:pt x="2820" y="289"/>
                    </a:lnTo>
                    <a:lnTo>
                      <a:pt x="2792" y="298"/>
                    </a:lnTo>
                    <a:lnTo>
                      <a:pt x="2762" y="301"/>
                    </a:lnTo>
                    <a:lnTo>
                      <a:pt x="2718" y="301"/>
                    </a:lnTo>
                    <a:lnTo>
                      <a:pt x="2707" y="398"/>
                    </a:lnTo>
                    <a:lnTo>
                      <a:pt x="2690" y="491"/>
                    </a:lnTo>
                    <a:lnTo>
                      <a:pt x="2669" y="583"/>
                    </a:lnTo>
                    <a:lnTo>
                      <a:pt x="2645" y="671"/>
                    </a:lnTo>
                    <a:lnTo>
                      <a:pt x="2616" y="757"/>
                    </a:lnTo>
                    <a:lnTo>
                      <a:pt x="2584" y="841"/>
                    </a:lnTo>
                    <a:lnTo>
                      <a:pt x="2548" y="923"/>
                    </a:lnTo>
                    <a:lnTo>
                      <a:pt x="2510" y="1001"/>
                    </a:lnTo>
                    <a:lnTo>
                      <a:pt x="2469" y="1078"/>
                    </a:lnTo>
                    <a:lnTo>
                      <a:pt x="2427" y="1152"/>
                    </a:lnTo>
                    <a:lnTo>
                      <a:pt x="2383" y="1223"/>
                    </a:lnTo>
                    <a:lnTo>
                      <a:pt x="2338" y="1292"/>
                    </a:lnTo>
                    <a:lnTo>
                      <a:pt x="2292" y="1359"/>
                    </a:lnTo>
                    <a:lnTo>
                      <a:pt x="2245" y="1423"/>
                    </a:lnTo>
                    <a:lnTo>
                      <a:pt x="2199" y="1484"/>
                    </a:lnTo>
                    <a:lnTo>
                      <a:pt x="2152" y="1544"/>
                    </a:lnTo>
                    <a:lnTo>
                      <a:pt x="2107" y="1600"/>
                    </a:lnTo>
                    <a:lnTo>
                      <a:pt x="2061" y="1655"/>
                    </a:lnTo>
                    <a:lnTo>
                      <a:pt x="2107" y="1709"/>
                    </a:lnTo>
                    <a:lnTo>
                      <a:pt x="2152" y="1766"/>
                    </a:lnTo>
                    <a:lnTo>
                      <a:pt x="2199" y="1825"/>
                    </a:lnTo>
                    <a:lnTo>
                      <a:pt x="2245" y="1887"/>
                    </a:lnTo>
                    <a:lnTo>
                      <a:pt x="2292" y="1950"/>
                    </a:lnTo>
                    <a:lnTo>
                      <a:pt x="2338" y="2017"/>
                    </a:lnTo>
                    <a:lnTo>
                      <a:pt x="2383" y="2087"/>
                    </a:lnTo>
                    <a:lnTo>
                      <a:pt x="2427" y="2157"/>
                    </a:lnTo>
                    <a:lnTo>
                      <a:pt x="2469" y="2231"/>
                    </a:lnTo>
                    <a:lnTo>
                      <a:pt x="2510" y="2308"/>
                    </a:lnTo>
                    <a:lnTo>
                      <a:pt x="2548" y="2387"/>
                    </a:lnTo>
                    <a:lnTo>
                      <a:pt x="2584" y="2468"/>
                    </a:lnTo>
                    <a:lnTo>
                      <a:pt x="2616" y="2551"/>
                    </a:lnTo>
                    <a:lnTo>
                      <a:pt x="2645" y="2638"/>
                    </a:lnTo>
                    <a:lnTo>
                      <a:pt x="2669" y="2727"/>
                    </a:lnTo>
                    <a:lnTo>
                      <a:pt x="2690" y="2818"/>
                    </a:lnTo>
                    <a:lnTo>
                      <a:pt x="2707" y="2912"/>
                    </a:lnTo>
                    <a:lnTo>
                      <a:pt x="2718" y="3008"/>
                    </a:lnTo>
                    <a:lnTo>
                      <a:pt x="2762" y="3008"/>
                    </a:lnTo>
                    <a:lnTo>
                      <a:pt x="2792" y="3011"/>
                    </a:lnTo>
                    <a:lnTo>
                      <a:pt x="2820" y="3021"/>
                    </a:lnTo>
                    <a:lnTo>
                      <a:pt x="2846" y="3034"/>
                    </a:lnTo>
                    <a:lnTo>
                      <a:pt x="2868" y="3052"/>
                    </a:lnTo>
                    <a:lnTo>
                      <a:pt x="2886" y="3075"/>
                    </a:lnTo>
                    <a:lnTo>
                      <a:pt x="2900" y="3100"/>
                    </a:lnTo>
                    <a:lnTo>
                      <a:pt x="2909" y="3129"/>
                    </a:lnTo>
                    <a:lnTo>
                      <a:pt x="2912" y="3159"/>
                    </a:lnTo>
                    <a:lnTo>
                      <a:pt x="2909" y="3189"/>
                    </a:lnTo>
                    <a:lnTo>
                      <a:pt x="2900" y="3217"/>
                    </a:lnTo>
                    <a:lnTo>
                      <a:pt x="2886" y="3243"/>
                    </a:lnTo>
                    <a:lnTo>
                      <a:pt x="2868" y="3265"/>
                    </a:lnTo>
                    <a:lnTo>
                      <a:pt x="2846" y="3284"/>
                    </a:lnTo>
                    <a:lnTo>
                      <a:pt x="2820" y="3297"/>
                    </a:lnTo>
                    <a:lnTo>
                      <a:pt x="2792" y="3307"/>
                    </a:lnTo>
                    <a:lnTo>
                      <a:pt x="2762" y="3309"/>
                    </a:lnTo>
                    <a:lnTo>
                      <a:pt x="149" y="3309"/>
                    </a:lnTo>
                    <a:lnTo>
                      <a:pt x="119" y="3307"/>
                    </a:lnTo>
                    <a:lnTo>
                      <a:pt x="91" y="3297"/>
                    </a:lnTo>
                    <a:lnTo>
                      <a:pt x="65" y="3284"/>
                    </a:lnTo>
                    <a:lnTo>
                      <a:pt x="43" y="3265"/>
                    </a:lnTo>
                    <a:lnTo>
                      <a:pt x="25" y="3243"/>
                    </a:lnTo>
                    <a:lnTo>
                      <a:pt x="11" y="3217"/>
                    </a:lnTo>
                    <a:lnTo>
                      <a:pt x="2" y="3189"/>
                    </a:lnTo>
                    <a:lnTo>
                      <a:pt x="0" y="3159"/>
                    </a:lnTo>
                    <a:lnTo>
                      <a:pt x="2" y="3129"/>
                    </a:lnTo>
                    <a:lnTo>
                      <a:pt x="11" y="3100"/>
                    </a:lnTo>
                    <a:lnTo>
                      <a:pt x="25" y="3075"/>
                    </a:lnTo>
                    <a:lnTo>
                      <a:pt x="43" y="3052"/>
                    </a:lnTo>
                    <a:lnTo>
                      <a:pt x="65" y="3034"/>
                    </a:lnTo>
                    <a:lnTo>
                      <a:pt x="91" y="3021"/>
                    </a:lnTo>
                    <a:lnTo>
                      <a:pt x="119" y="3011"/>
                    </a:lnTo>
                    <a:lnTo>
                      <a:pt x="149" y="3008"/>
                    </a:lnTo>
                    <a:lnTo>
                      <a:pt x="193" y="3008"/>
                    </a:lnTo>
                    <a:lnTo>
                      <a:pt x="204" y="2912"/>
                    </a:lnTo>
                    <a:lnTo>
                      <a:pt x="221" y="2818"/>
                    </a:lnTo>
                    <a:lnTo>
                      <a:pt x="242" y="2727"/>
                    </a:lnTo>
                    <a:lnTo>
                      <a:pt x="266" y="2638"/>
                    </a:lnTo>
                    <a:lnTo>
                      <a:pt x="295" y="2551"/>
                    </a:lnTo>
                    <a:lnTo>
                      <a:pt x="327" y="2468"/>
                    </a:lnTo>
                    <a:lnTo>
                      <a:pt x="364" y="2387"/>
                    </a:lnTo>
                    <a:lnTo>
                      <a:pt x="402" y="2308"/>
                    </a:lnTo>
                    <a:lnTo>
                      <a:pt x="442" y="2231"/>
                    </a:lnTo>
                    <a:lnTo>
                      <a:pt x="484" y="2157"/>
                    </a:lnTo>
                    <a:lnTo>
                      <a:pt x="528" y="2087"/>
                    </a:lnTo>
                    <a:lnTo>
                      <a:pt x="573" y="2017"/>
                    </a:lnTo>
                    <a:lnTo>
                      <a:pt x="620" y="1950"/>
                    </a:lnTo>
                    <a:lnTo>
                      <a:pt x="666" y="1887"/>
                    </a:lnTo>
                    <a:lnTo>
                      <a:pt x="713" y="1825"/>
                    </a:lnTo>
                    <a:lnTo>
                      <a:pt x="759" y="1766"/>
                    </a:lnTo>
                    <a:lnTo>
                      <a:pt x="805" y="1709"/>
                    </a:lnTo>
                    <a:lnTo>
                      <a:pt x="850" y="1655"/>
                    </a:lnTo>
                    <a:lnTo>
                      <a:pt x="804" y="1600"/>
                    </a:lnTo>
                    <a:lnTo>
                      <a:pt x="759" y="1544"/>
                    </a:lnTo>
                    <a:lnTo>
                      <a:pt x="713" y="1484"/>
                    </a:lnTo>
                    <a:lnTo>
                      <a:pt x="666" y="1423"/>
                    </a:lnTo>
                    <a:lnTo>
                      <a:pt x="620" y="1359"/>
                    </a:lnTo>
                    <a:lnTo>
                      <a:pt x="573" y="1292"/>
                    </a:lnTo>
                    <a:lnTo>
                      <a:pt x="528" y="1223"/>
                    </a:lnTo>
                    <a:lnTo>
                      <a:pt x="484" y="1152"/>
                    </a:lnTo>
                    <a:lnTo>
                      <a:pt x="442" y="1078"/>
                    </a:lnTo>
                    <a:lnTo>
                      <a:pt x="401" y="1001"/>
                    </a:lnTo>
                    <a:lnTo>
                      <a:pt x="364" y="923"/>
                    </a:lnTo>
                    <a:lnTo>
                      <a:pt x="327" y="841"/>
                    </a:lnTo>
                    <a:lnTo>
                      <a:pt x="295" y="757"/>
                    </a:lnTo>
                    <a:lnTo>
                      <a:pt x="266" y="671"/>
                    </a:lnTo>
                    <a:lnTo>
                      <a:pt x="242" y="583"/>
                    </a:lnTo>
                    <a:lnTo>
                      <a:pt x="221" y="491"/>
                    </a:lnTo>
                    <a:lnTo>
                      <a:pt x="204" y="398"/>
                    </a:lnTo>
                    <a:lnTo>
                      <a:pt x="193" y="301"/>
                    </a:lnTo>
                    <a:lnTo>
                      <a:pt x="149" y="301"/>
                    </a:lnTo>
                    <a:lnTo>
                      <a:pt x="119" y="298"/>
                    </a:lnTo>
                    <a:lnTo>
                      <a:pt x="91" y="289"/>
                    </a:lnTo>
                    <a:lnTo>
                      <a:pt x="65" y="275"/>
                    </a:lnTo>
                    <a:lnTo>
                      <a:pt x="43" y="257"/>
                    </a:lnTo>
                    <a:lnTo>
                      <a:pt x="25" y="234"/>
                    </a:lnTo>
                    <a:lnTo>
                      <a:pt x="11" y="209"/>
                    </a:lnTo>
                    <a:lnTo>
                      <a:pt x="2" y="180"/>
                    </a:lnTo>
                    <a:lnTo>
                      <a:pt x="0" y="150"/>
                    </a:lnTo>
                    <a:lnTo>
                      <a:pt x="2" y="120"/>
                    </a:lnTo>
                    <a:lnTo>
                      <a:pt x="11" y="92"/>
                    </a:lnTo>
                    <a:lnTo>
                      <a:pt x="25" y="67"/>
                    </a:lnTo>
                    <a:lnTo>
                      <a:pt x="43" y="44"/>
                    </a:lnTo>
                    <a:lnTo>
                      <a:pt x="65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135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8" name="Freeform 102">
              <a:extLst>
                <a:ext uri="{FF2B5EF4-FFF2-40B4-BE49-F238E27FC236}">
                  <a16:creationId xmlns:a16="http://schemas.microsoft.com/office/drawing/2014/main" id="{6F136E56-35AA-4896-8FE3-E80215DC25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272" y="2851342"/>
              <a:ext cx="420849" cy="473373"/>
            </a:xfrm>
            <a:custGeom>
              <a:avLst/>
              <a:gdLst>
                <a:gd name="T0" fmla="*/ 2363 w 3010"/>
                <a:gd name="T1" fmla="*/ 2515 h 3384"/>
                <a:gd name="T2" fmla="*/ 2175 w 3010"/>
                <a:gd name="T3" fmla="*/ 2631 h 3384"/>
                <a:gd name="T4" fmla="*/ 2182 w 3010"/>
                <a:gd name="T5" fmla="*/ 2426 h 3384"/>
                <a:gd name="T6" fmla="*/ 234 w 3010"/>
                <a:gd name="T7" fmla="*/ 2589 h 3384"/>
                <a:gd name="T8" fmla="*/ 25 w 3010"/>
                <a:gd name="T9" fmla="*/ 2544 h 3384"/>
                <a:gd name="T10" fmla="*/ 224 w 3010"/>
                <a:gd name="T11" fmla="*/ 2426 h 3384"/>
                <a:gd name="T12" fmla="*/ 2005 w 3010"/>
                <a:gd name="T13" fmla="*/ 2408 h 3384"/>
                <a:gd name="T14" fmla="*/ 2101 w 3010"/>
                <a:gd name="T15" fmla="*/ 3201 h 3384"/>
                <a:gd name="T16" fmla="*/ 1686 w 3010"/>
                <a:gd name="T17" fmla="*/ 2329 h 3384"/>
                <a:gd name="T18" fmla="*/ 721 w 3010"/>
                <a:gd name="T19" fmla="*/ 2330 h 3384"/>
                <a:gd name="T20" fmla="*/ 306 w 3010"/>
                <a:gd name="T21" fmla="*/ 3201 h 3384"/>
                <a:gd name="T22" fmla="*/ 401 w 3010"/>
                <a:gd name="T23" fmla="*/ 2408 h 3384"/>
                <a:gd name="T24" fmla="*/ 1203 w 3010"/>
                <a:gd name="T25" fmla="*/ 2109 h 3384"/>
                <a:gd name="T26" fmla="*/ 1535 w 3010"/>
                <a:gd name="T27" fmla="*/ 2244 h 3384"/>
                <a:gd name="T28" fmla="*/ 1674 w 3010"/>
                <a:gd name="T29" fmla="*/ 2569 h 3384"/>
                <a:gd name="T30" fmla="*/ 781 w 3010"/>
                <a:gd name="T31" fmla="*/ 2367 h 3384"/>
                <a:gd name="T32" fmla="*/ 1045 w 3010"/>
                <a:gd name="T33" fmla="*/ 2136 h 3384"/>
                <a:gd name="T34" fmla="*/ 2258 w 3010"/>
                <a:gd name="T35" fmla="*/ 2107 h 3384"/>
                <a:gd name="T36" fmla="*/ 2307 w 3010"/>
                <a:gd name="T37" fmla="*/ 2269 h 3384"/>
                <a:gd name="T38" fmla="*/ 2155 w 3010"/>
                <a:gd name="T39" fmla="*/ 2348 h 3384"/>
                <a:gd name="T40" fmla="*/ 2045 w 3010"/>
                <a:gd name="T41" fmla="*/ 2217 h 3384"/>
                <a:gd name="T42" fmla="*/ 2155 w 3010"/>
                <a:gd name="T43" fmla="*/ 2087 h 3384"/>
                <a:gd name="T44" fmla="*/ 337 w 3010"/>
                <a:gd name="T45" fmla="*/ 2143 h 3384"/>
                <a:gd name="T46" fmla="*/ 320 w 3010"/>
                <a:gd name="T47" fmla="*/ 2311 h 3384"/>
                <a:gd name="T48" fmla="*/ 149 w 3010"/>
                <a:gd name="T49" fmla="*/ 2328 h 3384"/>
                <a:gd name="T50" fmla="*/ 100 w 3010"/>
                <a:gd name="T51" fmla="*/ 2166 h 3384"/>
                <a:gd name="T52" fmla="*/ 1776 w 3010"/>
                <a:gd name="T53" fmla="*/ 1842 h 3384"/>
                <a:gd name="T54" fmla="*/ 1967 w 3010"/>
                <a:gd name="T55" fmla="*/ 1971 h 3384"/>
                <a:gd name="T56" fmla="*/ 1907 w 3010"/>
                <a:gd name="T57" fmla="*/ 2191 h 3384"/>
                <a:gd name="T58" fmla="*/ 1675 w 3010"/>
                <a:gd name="T59" fmla="*/ 2211 h 3384"/>
                <a:gd name="T60" fmla="*/ 1577 w 3010"/>
                <a:gd name="T61" fmla="*/ 2005 h 3384"/>
                <a:gd name="T62" fmla="*/ 1741 w 3010"/>
                <a:gd name="T63" fmla="*/ 1845 h 3384"/>
                <a:gd name="T64" fmla="*/ 785 w 3010"/>
                <a:gd name="T65" fmla="*/ 1912 h 3384"/>
                <a:gd name="T66" fmla="*/ 805 w 3010"/>
                <a:gd name="T67" fmla="*/ 2140 h 3384"/>
                <a:gd name="T68" fmla="*/ 593 w 3010"/>
                <a:gd name="T69" fmla="*/ 2235 h 3384"/>
                <a:gd name="T70" fmla="*/ 430 w 3010"/>
                <a:gd name="T71" fmla="*/ 2076 h 3384"/>
                <a:gd name="T72" fmla="*/ 528 w 3010"/>
                <a:gd name="T73" fmla="*/ 1869 h 3384"/>
                <a:gd name="T74" fmla="*/ 1329 w 3010"/>
                <a:gd name="T75" fmla="*/ 1474 h 3384"/>
                <a:gd name="T76" fmla="*/ 1499 w 3010"/>
                <a:gd name="T77" fmla="*/ 1696 h 3384"/>
                <a:gd name="T78" fmla="*/ 1400 w 3010"/>
                <a:gd name="T79" fmla="*/ 1960 h 3384"/>
                <a:gd name="T80" fmla="*/ 1116 w 3010"/>
                <a:gd name="T81" fmla="*/ 2020 h 3384"/>
                <a:gd name="T82" fmla="*/ 916 w 3010"/>
                <a:gd name="T83" fmla="*/ 1823 h 3384"/>
                <a:gd name="T84" fmla="*/ 977 w 3010"/>
                <a:gd name="T85" fmla="*/ 1547 h 3384"/>
                <a:gd name="T86" fmla="*/ 1484 w 3010"/>
                <a:gd name="T87" fmla="*/ 120 h 3384"/>
                <a:gd name="T88" fmla="*/ 1288 w 3010"/>
                <a:gd name="T89" fmla="*/ 236 h 3384"/>
                <a:gd name="T90" fmla="*/ 1288 w 3010"/>
                <a:gd name="T91" fmla="*/ 980 h 3384"/>
                <a:gd name="T92" fmla="*/ 1484 w 3010"/>
                <a:gd name="T93" fmla="*/ 1097 h 3384"/>
                <a:gd name="T94" fmla="*/ 2769 w 3010"/>
                <a:gd name="T95" fmla="*/ 1073 h 3384"/>
                <a:gd name="T96" fmla="*/ 2888 w 3010"/>
                <a:gd name="T97" fmla="*/ 882 h 3384"/>
                <a:gd name="T98" fmla="*/ 2797 w 3010"/>
                <a:gd name="T99" fmla="*/ 161 h 3384"/>
                <a:gd name="T100" fmla="*/ 2668 w 3010"/>
                <a:gd name="T101" fmla="*/ 0 h 3384"/>
                <a:gd name="T102" fmla="*/ 2939 w 3010"/>
                <a:gd name="T103" fmla="*/ 130 h 3384"/>
                <a:gd name="T104" fmla="*/ 3007 w 3010"/>
                <a:gd name="T105" fmla="*/ 928 h 3384"/>
                <a:gd name="T106" fmla="*/ 2840 w 3010"/>
                <a:gd name="T107" fmla="*/ 1170 h 3384"/>
                <a:gd name="T108" fmla="*/ 1604 w 3010"/>
                <a:gd name="T109" fmla="*/ 1216 h 3384"/>
                <a:gd name="T110" fmla="*/ 1242 w 3010"/>
                <a:gd name="T111" fmla="*/ 1118 h 3384"/>
                <a:gd name="T112" fmla="*/ 1143 w 3010"/>
                <a:gd name="T113" fmla="*/ 334 h 3384"/>
                <a:gd name="T114" fmla="*/ 1275 w 3010"/>
                <a:gd name="T115" fmla="*/ 70 h 3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0" h="3384">
                  <a:moveTo>
                    <a:pt x="2182" y="2426"/>
                  </a:moveTo>
                  <a:lnTo>
                    <a:pt x="2218" y="2428"/>
                  </a:lnTo>
                  <a:lnTo>
                    <a:pt x="2253" y="2438"/>
                  </a:lnTo>
                  <a:lnTo>
                    <a:pt x="2285" y="2451"/>
                  </a:lnTo>
                  <a:lnTo>
                    <a:pt x="2315" y="2468"/>
                  </a:lnTo>
                  <a:lnTo>
                    <a:pt x="2340" y="2490"/>
                  </a:lnTo>
                  <a:lnTo>
                    <a:pt x="2363" y="2515"/>
                  </a:lnTo>
                  <a:lnTo>
                    <a:pt x="2381" y="2544"/>
                  </a:lnTo>
                  <a:lnTo>
                    <a:pt x="2394" y="2576"/>
                  </a:lnTo>
                  <a:lnTo>
                    <a:pt x="2403" y="2610"/>
                  </a:lnTo>
                  <a:lnTo>
                    <a:pt x="2406" y="2645"/>
                  </a:lnTo>
                  <a:lnTo>
                    <a:pt x="2406" y="3047"/>
                  </a:lnTo>
                  <a:lnTo>
                    <a:pt x="2175" y="3047"/>
                  </a:lnTo>
                  <a:lnTo>
                    <a:pt x="2175" y="2631"/>
                  </a:lnTo>
                  <a:lnTo>
                    <a:pt x="2172" y="2589"/>
                  </a:lnTo>
                  <a:lnTo>
                    <a:pt x="2165" y="2548"/>
                  </a:lnTo>
                  <a:lnTo>
                    <a:pt x="2153" y="2509"/>
                  </a:lnTo>
                  <a:lnTo>
                    <a:pt x="2137" y="2471"/>
                  </a:lnTo>
                  <a:lnTo>
                    <a:pt x="2118" y="2435"/>
                  </a:lnTo>
                  <a:lnTo>
                    <a:pt x="2150" y="2428"/>
                  </a:lnTo>
                  <a:lnTo>
                    <a:pt x="2182" y="2426"/>
                  </a:lnTo>
                  <a:close/>
                  <a:moveTo>
                    <a:pt x="224" y="2426"/>
                  </a:moveTo>
                  <a:lnTo>
                    <a:pt x="257" y="2428"/>
                  </a:lnTo>
                  <a:lnTo>
                    <a:pt x="287" y="2435"/>
                  </a:lnTo>
                  <a:lnTo>
                    <a:pt x="269" y="2471"/>
                  </a:lnTo>
                  <a:lnTo>
                    <a:pt x="253" y="2509"/>
                  </a:lnTo>
                  <a:lnTo>
                    <a:pt x="241" y="2548"/>
                  </a:lnTo>
                  <a:lnTo>
                    <a:pt x="234" y="2589"/>
                  </a:lnTo>
                  <a:lnTo>
                    <a:pt x="232" y="2631"/>
                  </a:lnTo>
                  <a:lnTo>
                    <a:pt x="232" y="3047"/>
                  </a:lnTo>
                  <a:lnTo>
                    <a:pt x="0" y="3047"/>
                  </a:lnTo>
                  <a:lnTo>
                    <a:pt x="0" y="2645"/>
                  </a:lnTo>
                  <a:lnTo>
                    <a:pt x="3" y="2610"/>
                  </a:lnTo>
                  <a:lnTo>
                    <a:pt x="11" y="2576"/>
                  </a:lnTo>
                  <a:lnTo>
                    <a:pt x="25" y="2544"/>
                  </a:lnTo>
                  <a:lnTo>
                    <a:pt x="44" y="2515"/>
                  </a:lnTo>
                  <a:lnTo>
                    <a:pt x="66" y="2490"/>
                  </a:lnTo>
                  <a:lnTo>
                    <a:pt x="92" y="2468"/>
                  </a:lnTo>
                  <a:lnTo>
                    <a:pt x="122" y="2450"/>
                  </a:lnTo>
                  <a:lnTo>
                    <a:pt x="154" y="2436"/>
                  </a:lnTo>
                  <a:lnTo>
                    <a:pt x="189" y="2428"/>
                  </a:lnTo>
                  <a:lnTo>
                    <a:pt x="224" y="2426"/>
                  </a:lnTo>
                  <a:close/>
                  <a:moveTo>
                    <a:pt x="1776" y="2314"/>
                  </a:moveTo>
                  <a:lnTo>
                    <a:pt x="1820" y="2318"/>
                  </a:lnTo>
                  <a:lnTo>
                    <a:pt x="1862" y="2326"/>
                  </a:lnTo>
                  <a:lnTo>
                    <a:pt x="1902" y="2339"/>
                  </a:lnTo>
                  <a:lnTo>
                    <a:pt x="1940" y="2358"/>
                  </a:lnTo>
                  <a:lnTo>
                    <a:pt x="1975" y="2380"/>
                  </a:lnTo>
                  <a:lnTo>
                    <a:pt x="2005" y="2408"/>
                  </a:lnTo>
                  <a:lnTo>
                    <a:pt x="2032" y="2438"/>
                  </a:lnTo>
                  <a:lnTo>
                    <a:pt x="2055" y="2471"/>
                  </a:lnTo>
                  <a:lnTo>
                    <a:pt x="2074" y="2508"/>
                  </a:lnTo>
                  <a:lnTo>
                    <a:pt x="2089" y="2547"/>
                  </a:lnTo>
                  <a:lnTo>
                    <a:pt x="2097" y="2588"/>
                  </a:lnTo>
                  <a:lnTo>
                    <a:pt x="2101" y="2631"/>
                  </a:lnTo>
                  <a:lnTo>
                    <a:pt x="2101" y="3201"/>
                  </a:lnTo>
                  <a:lnTo>
                    <a:pt x="1747" y="3201"/>
                  </a:lnTo>
                  <a:lnTo>
                    <a:pt x="1747" y="2569"/>
                  </a:lnTo>
                  <a:lnTo>
                    <a:pt x="1744" y="2517"/>
                  </a:lnTo>
                  <a:lnTo>
                    <a:pt x="1735" y="2467"/>
                  </a:lnTo>
                  <a:lnTo>
                    <a:pt x="1723" y="2420"/>
                  </a:lnTo>
                  <a:lnTo>
                    <a:pt x="1706" y="2373"/>
                  </a:lnTo>
                  <a:lnTo>
                    <a:pt x="1686" y="2329"/>
                  </a:lnTo>
                  <a:lnTo>
                    <a:pt x="1714" y="2322"/>
                  </a:lnTo>
                  <a:lnTo>
                    <a:pt x="1745" y="2317"/>
                  </a:lnTo>
                  <a:lnTo>
                    <a:pt x="1776" y="2314"/>
                  </a:lnTo>
                  <a:close/>
                  <a:moveTo>
                    <a:pt x="630" y="2314"/>
                  </a:moveTo>
                  <a:lnTo>
                    <a:pt x="661" y="2317"/>
                  </a:lnTo>
                  <a:lnTo>
                    <a:pt x="691" y="2322"/>
                  </a:lnTo>
                  <a:lnTo>
                    <a:pt x="721" y="2330"/>
                  </a:lnTo>
                  <a:lnTo>
                    <a:pt x="700" y="2374"/>
                  </a:lnTo>
                  <a:lnTo>
                    <a:pt x="682" y="2420"/>
                  </a:lnTo>
                  <a:lnTo>
                    <a:pt x="669" y="2468"/>
                  </a:lnTo>
                  <a:lnTo>
                    <a:pt x="661" y="2517"/>
                  </a:lnTo>
                  <a:lnTo>
                    <a:pt x="659" y="2569"/>
                  </a:lnTo>
                  <a:lnTo>
                    <a:pt x="659" y="3201"/>
                  </a:lnTo>
                  <a:lnTo>
                    <a:pt x="306" y="3201"/>
                  </a:lnTo>
                  <a:lnTo>
                    <a:pt x="306" y="2631"/>
                  </a:lnTo>
                  <a:lnTo>
                    <a:pt x="309" y="2588"/>
                  </a:lnTo>
                  <a:lnTo>
                    <a:pt x="318" y="2547"/>
                  </a:lnTo>
                  <a:lnTo>
                    <a:pt x="332" y="2508"/>
                  </a:lnTo>
                  <a:lnTo>
                    <a:pt x="350" y="2471"/>
                  </a:lnTo>
                  <a:lnTo>
                    <a:pt x="373" y="2438"/>
                  </a:lnTo>
                  <a:lnTo>
                    <a:pt x="401" y="2408"/>
                  </a:lnTo>
                  <a:lnTo>
                    <a:pt x="431" y="2380"/>
                  </a:lnTo>
                  <a:lnTo>
                    <a:pt x="466" y="2358"/>
                  </a:lnTo>
                  <a:lnTo>
                    <a:pt x="504" y="2339"/>
                  </a:lnTo>
                  <a:lnTo>
                    <a:pt x="543" y="2326"/>
                  </a:lnTo>
                  <a:lnTo>
                    <a:pt x="585" y="2318"/>
                  </a:lnTo>
                  <a:lnTo>
                    <a:pt x="630" y="2314"/>
                  </a:lnTo>
                  <a:close/>
                  <a:moveTo>
                    <a:pt x="1203" y="2109"/>
                  </a:moveTo>
                  <a:lnTo>
                    <a:pt x="1258" y="2112"/>
                  </a:lnTo>
                  <a:lnTo>
                    <a:pt x="1310" y="2122"/>
                  </a:lnTo>
                  <a:lnTo>
                    <a:pt x="1362" y="2136"/>
                  </a:lnTo>
                  <a:lnTo>
                    <a:pt x="1410" y="2157"/>
                  </a:lnTo>
                  <a:lnTo>
                    <a:pt x="1455" y="2181"/>
                  </a:lnTo>
                  <a:lnTo>
                    <a:pt x="1497" y="2211"/>
                  </a:lnTo>
                  <a:lnTo>
                    <a:pt x="1535" y="2244"/>
                  </a:lnTo>
                  <a:lnTo>
                    <a:pt x="1570" y="2282"/>
                  </a:lnTo>
                  <a:lnTo>
                    <a:pt x="1600" y="2323"/>
                  </a:lnTo>
                  <a:lnTo>
                    <a:pt x="1625" y="2367"/>
                  </a:lnTo>
                  <a:lnTo>
                    <a:pt x="1646" y="2414"/>
                  </a:lnTo>
                  <a:lnTo>
                    <a:pt x="1661" y="2463"/>
                  </a:lnTo>
                  <a:lnTo>
                    <a:pt x="1670" y="2515"/>
                  </a:lnTo>
                  <a:lnTo>
                    <a:pt x="1674" y="2569"/>
                  </a:lnTo>
                  <a:lnTo>
                    <a:pt x="1674" y="3384"/>
                  </a:lnTo>
                  <a:lnTo>
                    <a:pt x="733" y="3384"/>
                  </a:lnTo>
                  <a:lnTo>
                    <a:pt x="733" y="2569"/>
                  </a:lnTo>
                  <a:lnTo>
                    <a:pt x="737" y="2515"/>
                  </a:lnTo>
                  <a:lnTo>
                    <a:pt x="746" y="2463"/>
                  </a:lnTo>
                  <a:lnTo>
                    <a:pt x="761" y="2414"/>
                  </a:lnTo>
                  <a:lnTo>
                    <a:pt x="781" y="2367"/>
                  </a:lnTo>
                  <a:lnTo>
                    <a:pt x="807" y="2323"/>
                  </a:lnTo>
                  <a:lnTo>
                    <a:pt x="836" y="2282"/>
                  </a:lnTo>
                  <a:lnTo>
                    <a:pt x="871" y="2244"/>
                  </a:lnTo>
                  <a:lnTo>
                    <a:pt x="910" y="2211"/>
                  </a:lnTo>
                  <a:lnTo>
                    <a:pt x="952" y="2181"/>
                  </a:lnTo>
                  <a:lnTo>
                    <a:pt x="997" y="2157"/>
                  </a:lnTo>
                  <a:lnTo>
                    <a:pt x="1045" y="2136"/>
                  </a:lnTo>
                  <a:lnTo>
                    <a:pt x="1095" y="2122"/>
                  </a:lnTo>
                  <a:lnTo>
                    <a:pt x="1149" y="2112"/>
                  </a:lnTo>
                  <a:lnTo>
                    <a:pt x="1203" y="2109"/>
                  </a:lnTo>
                  <a:close/>
                  <a:moveTo>
                    <a:pt x="2182" y="2085"/>
                  </a:moveTo>
                  <a:lnTo>
                    <a:pt x="2210" y="2087"/>
                  </a:lnTo>
                  <a:lnTo>
                    <a:pt x="2235" y="2095"/>
                  </a:lnTo>
                  <a:lnTo>
                    <a:pt x="2258" y="2107"/>
                  </a:lnTo>
                  <a:lnTo>
                    <a:pt x="2278" y="2124"/>
                  </a:lnTo>
                  <a:lnTo>
                    <a:pt x="2295" y="2143"/>
                  </a:lnTo>
                  <a:lnTo>
                    <a:pt x="2307" y="2166"/>
                  </a:lnTo>
                  <a:lnTo>
                    <a:pt x="2315" y="2190"/>
                  </a:lnTo>
                  <a:lnTo>
                    <a:pt x="2318" y="2217"/>
                  </a:lnTo>
                  <a:lnTo>
                    <a:pt x="2315" y="2244"/>
                  </a:lnTo>
                  <a:lnTo>
                    <a:pt x="2307" y="2269"/>
                  </a:lnTo>
                  <a:lnTo>
                    <a:pt x="2295" y="2292"/>
                  </a:lnTo>
                  <a:lnTo>
                    <a:pt x="2278" y="2311"/>
                  </a:lnTo>
                  <a:lnTo>
                    <a:pt x="2258" y="2328"/>
                  </a:lnTo>
                  <a:lnTo>
                    <a:pt x="2235" y="2340"/>
                  </a:lnTo>
                  <a:lnTo>
                    <a:pt x="2210" y="2348"/>
                  </a:lnTo>
                  <a:lnTo>
                    <a:pt x="2182" y="2350"/>
                  </a:lnTo>
                  <a:lnTo>
                    <a:pt x="2155" y="2348"/>
                  </a:lnTo>
                  <a:lnTo>
                    <a:pt x="2129" y="2340"/>
                  </a:lnTo>
                  <a:lnTo>
                    <a:pt x="2106" y="2328"/>
                  </a:lnTo>
                  <a:lnTo>
                    <a:pt x="2086" y="2311"/>
                  </a:lnTo>
                  <a:lnTo>
                    <a:pt x="2069" y="2292"/>
                  </a:lnTo>
                  <a:lnTo>
                    <a:pt x="2056" y="2269"/>
                  </a:lnTo>
                  <a:lnTo>
                    <a:pt x="2048" y="2244"/>
                  </a:lnTo>
                  <a:lnTo>
                    <a:pt x="2045" y="2217"/>
                  </a:lnTo>
                  <a:lnTo>
                    <a:pt x="2048" y="2190"/>
                  </a:lnTo>
                  <a:lnTo>
                    <a:pt x="2056" y="2166"/>
                  </a:lnTo>
                  <a:lnTo>
                    <a:pt x="2069" y="2143"/>
                  </a:lnTo>
                  <a:lnTo>
                    <a:pt x="2086" y="2124"/>
                  </a:lnTo>
                  <a:lnTo>
                    <a:pt x="2106" y="2107"/>
                  </a:lnTo>
                  <a:lnTo>
                    <a:pt x="2129" y="2095"/>
                  </a:lnTo>
                  <a:lnTo>
                    <a:pt x="2155" y="2087"/>
                  </a:lnTo>
                  <a:lnTo>
                    <a:pt x="2182" y="2085"/>
                  </a:lnTo>
                  <a:close/>
                  <a:moveTo>
                    <a:pt x="224" y="2085"/>
                  </a:moveTo>
                  <a:lnTo>
                    <a:pt x="252" y="2087"/>
                  </a:lnTo>
                  <a:lnTo>
                    <a:pt x="277" y="2095"/>
                  </a:lnTo>
                  <a:lnTo>
                    <a:pt x="300" y="2107"/>
                  </a:lnTo>
                  <a:lnTo>
                    <a:pt x="320" y="2124"/>
                  </a:lnTo>
                  <a:lnTo>
                    <a:pt x="337" y="2143"/>
                  </a:lnTo>
                  <a:lnTo>
                    <a:pt x="349" y="2166"/>
                  </a:lnTo>
                  <a:lnTo>
                    <a:pt x="358" y="2190"/>
                  </a:lnTo>
                  <a:lnTo>
                    <a:pt x="360" y="2217"/>
                  </a:lnTo>
                  <a:lnTo>
                    <a:pt x="358" y="2244"/>
                  </a:lnTo>
                  <a:lnTo>
                    <a:pt x="349" y="2269"/>
                  </a:lnTo>
                  <a:lnTo>
                    <a:pt x="337" y="2292"/>
                  </a:lnTo>
                  <a:lnTo>
                    <a:pt x="320" y="2311"/>
                  </a:lnTo>
                  <a:lnTo>
                    <a:pt x="300" y="2328"/>
                  </a:lnTo>
                  <a:lnTo>
                    <a:pt x="277" y="2340"/>
                  </a:lnTo>
                  <a:lnTo>
                    <a:pt x="252" y="2348"/>
                  </a:lnTo>
                  <a:lnTo>
                    <a:pt x="224" y="2350"/>
                  </a:lnTo>
                  <a:lnTo>
                    <a:pt x="197" y="2348"/>
                  </a:lnTo>
                  <a:lnTo>
                    <a:pt x="172" y="2340"/>
                  </a:lnTo>
                  <a:lnTo>
                    <a:pt x="149" y="2328"/>
                  </a:lnTo>
                  <a:lnTo>
                    <a:pt x="128" y="2311"/>
                  </a:lnTo>
                  <a:lnTo>
                    <a:pt x="112" y="2292"/>
                  </a:lnTo>
                  <a:lnTo>
                    <a:pt x="100" y="2269"/>
                  </a:lnTo>
                  <a:lnTo>
                    <a:pt x="91" y="2244"/>
                  </a:lnTo>
                  <a:lnTo>
                    <a:pt x="88" y="2217"/>
                  </a:lnTo>
                  <a:lnTo>
                    <a:pt x="91" y="2190"/>
                  </a:lnTo>
                  <a:lnTo>
                    <a:pt x="100" y="2166"/>
                  </a:lnTo>
                  <a:lnTo>
                    <a:pt x="112" y="2143"/>
                  </a:lnTo>
                  <a:lnTo>
                    <a:pt x="128" y="2124"/>
                  </a:lnTo>
                  <a:lnTo>
                    <a:pt x="149" y="2107"/>
                  </a:lnTo>
                  <a:lnTo>
                    <a:pt x="172" y="2095"/>
                  </a:lnTo>
                  <a:lnTo>
                    <a:pt x="197" y="2087"/>
                  </a:lnTo>
                  <a:lnTo>
                    <a:pt x="224" y="2085"/>
                  </a:lnTo>
                  <a:close/>
                  <a:moveTo>
                    <a:pt x="1776" y="1842"/>
                  </a:moveTo>
                  <a:lnTo>
                    <a:pt x="1813" y="1845"/>
                  </a:lnTo>
                  <a:lnTo>
                    <a:pt x="1848" y="1854"/>
                  </a:lnTo>
                  <a:lnTo>
                    <a:pt x="1879" y="1869"/>
                  </a:lnTo>
                  <a:lnTo>
                    <a:pt x="1907" y="1889"/>
                  </a:lnTo>
                  <a:lnTo>
                    <a:pt x="1932" y="1912"/>
                  </a:lnTo>
                  <a:lnTo>
                    <a:pt x="1952" y="1940"/>
                  </a:lnTo>
                  <a:lnTo>
                    <a:pt x="1967" y="1971"/>
                  </a:lnTo>
                  <a:lnTo>
                    <a:pt x="1977" y="2005"/>
                  </a:lnTo>
                  <a:lnTo>
                    <a:pt x="1980" y="2040"/>
                  </a:lnTo>
                  <a:lnTo>
                    <a:pt x="1977" y="2076"/>
                  </a:lnTo>
                  <a:lnTo>
                    <a:pt x="1967" y="2109"/>
                  </a:lnTo>
                  <a:lnTo>
                    <a:pt x="1952" y="2140"/>
                  </a:lnTo>
                  <a:lnTo>
                    <a:pt x="1932" y="2168"/>
                  </a:lnTo>
                  <a:lnTo>
                    <a:pt x="1907" y="2191"/>
                  </a:lnTo>
                  <a:lnTo>
                    <a:pt x="1879" y="2211"/>
                  </a:lnTo>
                  <a:lnTo>
                    <a:pt x="1848" y="2226"/>
                  </a:lnTo>
                  <a:lnTo>
                    <a:pt x="1813" y="2235"/>
                  </a:lnTo>
                  <a:lnTo>
                    <a:pt x="1776" y="2239"/>
                  </a:lnTo>
                  <a:lnTo>
                    <a:pt x="1741" y="2235"/>
                  </a:lnTo>
                  <a:lnTo>
                    <a:pt x="1706" y="2226"/>
                  </a:lnTo>
                  <a:lnTo>
                    <a:pt x="1675" y="2211"/>
                  </a:lnTo>
                  <a:lnTo>
                    <a:pt x="1646" y="2191"/>
                  </a:lnTo>
                  <a:lnTo>
                    <a:pt x="1622" y="2168"/>
                  </a:lnTo>
                  <a:lnTo>
                    <a:pt x="1602" y="2140"/>
                  </a:lnTo>
                  <a:lnTo>
                    <a:pt x="1586" y="2109"/>
                  </a:lnTo>
                  <a:lnTo>
                    <a:pt x="1577" y="2076"/>
                  </a:lnTo>
                  <a:lnTo>
                    <a:pt x="1574" y="2040"/>
                  </a:lnTo>
                  <a:lnTo>
                    <a:pt x="1577" y="2005"/>
                  </a:lnTo>
                  <a:lnTo>
                    <a:pt x="1586" y="1971"/>
                  </a:lnTo>
                  <a:lnTo>
                    <a:pt x="1602" y="1940"/>
                  </a:lnTo>
                  <a:lnTo>
                    <a:pt x="1622" y="1912"/>
                  </a:lnTo>
                  <a:lnTo>
                    <a:pt x="1646" y="1889"/>
                  </a:lnTo>
                  <a:lnTo>
                    <a:pt x="1675" y="1869"/>
                  </a:lnTo>
                  <a:lnTo>
                    <a:pt x="1706" y="1854"/>
                  </a:lnTo>
                  <a:lnTo>
                    <a:pt x="1741" y="1845"/>
                  </a:lnTo>
                  <a:lnTo>
                    <a:pt x="1776" y="1842"/>
                  </a:lnTo>
                  <a:close/>
                  <a:moveTo>
                    <a:pt x="630" y="1842"/>
                  </a:moveTo>
                  <a:lnTo>
                    <a:pt x="666" y="1845"/>
                  </a:lnTo>
                  <a:lnTo>
                    <a:pt x="700" y="1854"/>
                  </a:lnTo>
                  <a:lnTo>
                    <a:pt x="731" y="1869"/>
                  </a:lnTo>
                  <a:lnTo>
                    <a:pt x="760" y="1889"/>
                  </a:lnTo>
                  <a:lnTo>
                    <a:pt x="785" y="1912"/>
                  </a:lnTo>
                  <a:lnTo>
                    <a:pt x="805" y="1940"/>
                  </a:lnTo>
                  <a:lnTo>
                    <a:pt x="819" y="1971"/>
                  </a:lnTo>
                  <a:lnTo>
                    <a:pt x="829" y="2005"/>
                  </a:lnTo>
                  <a:lnTo>
                    <a:pt x="832" y="2040"/>
                  </a:lnTo>
                  <a:lnTo>
                    <a:pt x="829" y="2076"/>
                  </a:lnTo>
                  <a:lnTo>
                    <a:pt x="819" y="2109"/>
                  </a:lnTo>
                  <a:lnTo>
                    <a:pt x="805" y="2140"/>
                  </a:lnTo>
                  <a:lnTo>
                    <a:pt x="785" y="2168"/>
                  </a:lnTo>
                  <a:lnTo>
                    <a:pt x="760" y="2191"/>
                  </a:lnTo>
                  <a:lnTo>
                    <a:pt x="731" y="2211"/>
                  </a:lnTo>
                  <a:lnTo>
                    <a:pt x="700" y="2226"/>
                  </a:lnTo>
                  <a:lnTo>
                    <a:pt x="666" y="2235"/>
                  </a:lnTo>
                  <a:lnTo>
                    <a:pt x="630" y="2239"/>
                  </a:lnTo>
                  <a:lnTo>
                    <a:pt x="593" y="2235"/>
                  </a:lnTo>
                  <a:lnTo>
                    <a:pt x="559" y="2226"/>
                  </a:lnTo>
                  <a:lnTo>
                    <a:pt x="528" y="2211"/>
                  </a:lnTo>
                  <a:lnTo>
                    <a:pt x="499" y="2191"/>
                  </a:lnTo>
                  <a:lnTo>
                    <a:pt x="474" y="2168"/>
                  </a:lnTo>
                  <a:lnTo>
                    <a:pt x="454" y="2140"/>
                  </a:lnTo>
                  <a:lnTo>
                    <a:pt x="440" y="2109"/>
                  </a:lnTo>
                  <a:lnTo>
                    <a:pt x="430" y="2076"/>
                  </a:lnTo>
                  <a:lnTo>
                    <a:pt x="427" y="2040"/>
                  </a:lnTo>
                  <a:lnTo>
                    <a:pt x="430" y="2005"/>
                  </a:lnTo>
                  <a:lnTo>
                    <a:pt x="440" y="1971"/>
                  </a:lnTo>
                  <a:lnTo>
                    <a:pt x="454" y="1940"/>
                  </a:lnTo>
                  <a:lnTo>
                    <a:pt x="474" y="1912"/>
                  </a:lnTo>
                  <a:lnTo>
                    <a:pt x="499" y="1889"/>
                  </a:lnTo>
                  <a:lnTo>
                    <a:pt x="528" y="1869"/>
                  </a:lnTo>
                  <a:lnTo>
                    <a:pt x="559" y="1854"/>
                  </a:lnTo>
                  <a:lnTo>
                    <a:pt x="593" y="1845"/>
                  </a:lnTo>
                  <a:lnTo>
                    <a:pt x="630" y="1842"/>
                  </a:lnTo>
                  <a:close/>
                  <a:moveTo>
                    <a:pt x="1203" y="1446"/>
                  </a:moveTo>
                  <a:lnTo>
                    <a:pt x="1248" y="1450"/>
                  </a:lnTo>
                  <a:lnTo>
                    <a:pt x="1289" y="1459"/>
                  </a:lnTo>
                  <a:lnTo>
                    <a:pt x="1329" y="1474"/>
                  </a:lnTo>
                  <a:lnTo>
                    <a:pt x="1366" y="1493"/>
                  </a:lnTo>
                  <a:lnTo>
                    <a:pt x="1400" y="1519"/>
                  </a:lnTo>
                  <a:lnTo>
                    <a:pt x="1429" y="1547"/>
                  </a:lnTo>
                  <a:lnTo>
                    <a:pt x="1454" y="1580"/>
                  </a:lnTo>
                  <a:lnTo>
                    <a:pt x="1475" y="1616"/>
                  </a:lnTo>
                  <a:lnTo>
                    <a:pt x="1490" y="1655"/>
                  </a:lnTo>
                  <a:lnTo>
                    <a:pt x="1499" y="1696"/>
                  </a:lnTo>
                  <a:lnTo>
                    <a:pt x="1502" y="1739"/>
                  </a:lnTo>
                  <a:lnTo>
                    <a:pt x="1499" y="1782"/>
                  </a:lnTo>
                  <a:lnTo>
                    <a:pt x="1490" y="1823"/>
                  </a:lnTo>
                  <a:lnTo>
                    <a:pt x="1475" y="1862"/>
                  </a:lnTo>
                  <a:lnTo>
                    <a:pt x="1454" y="1898"/>
                  </a:lnTo>
                  <a:lnTo>
                    <a:pt x="1429" y="1931"/>
                  </a:lnTo>
                  <a:lnTo>
                    <a:pt x="1400" y="1960"/>
                  </a:lnTo>
                  <a:lnTo>
                    <a:pt x="1366" y="1985"/>
                  </a:lnTo>
                  <a:lnTo>
                    <a:pt x="1329" y="2005"/>
                  </a:lnTo>
                  <a:lnTo>
                    <a:pt x="1289" y="2020"/>
                  </a:lnTo>
                  <a:lnTo>
                    <a:pt x="1248" y="2029"/>
                  </a:lnTo>
                  <a:lnTo>
                    <a:pt x="1203" y="2032"/>
                  </a:lnTo>
                  <a:lnTo>
                    <a:pt x="1158" y="2029"/>
                  </a:lnTo>
                  <a:lnTo>
                    <a:pt x="1116" y="2020"/>
                  </a:lnTo>
                  <a:lnTo>
                    <a:pt x="1076" y="2005"/>
                  </a:lnTo>
                  <a:lnTo>
                    <a:pt x="1040" y="1985"/>
                  </a:lnTo>
                  <a:lnTo>
                    <a:pt x="1006" y="1960"/>
                  </a:lnTo>
                  <a:lnTo>
                    <a:pt x="977" y="1931"/>
                  </a:lnTo>
                  <a:lnTo>
                    <a:pt x="952" y="1898"/>
                  </a:lnTo>
                  <a:lnTo>
                    <a:pt x="932" y="1862"/>
                  </a:lnTo>
                  <a:lnTo>
                    <a:pt x="916" y="1823"/>
                  </a:lnTo>
                  <a:lnTo>
                    <a:pt x="907" y="1782"/>
                  </a:lnTo>
                  <a:lnTo>
                    <a:pt x="903" y="1739"/>
                  </a:lnTo>
                  <a:lnTo>
                    <a:pt x="907" y="1696"/>
                  </a:lnTo>
                  <a:lnTo>
                    <a:pt x="916" y="1655"/>
                  </a:lnTo>
                  <a:lnTo>
                    <a:pt x="932" y="1616"/>
                  </a:lnTo>
                  <a:lnTo>
                    <a:pt x="952" y="1580"/>
                  </a:lnTo>
                  <a:lnTo>
                    <a:pt x="977" y="1547"/>
                  </a:lnTo>
                  <a:lnTo>
                    <a:pt x="1006" y="1519"/>
                  </a:lnTo>
                  <a:lnTo>
                    <a:pt x="1040" y="1493"/>
                  </a:lnTo>
                  <a:lnTo>
                    <a:pt x="1076" y="1474"/>
                  </a:lnTo>
                  <a:lnTo>
                    <a:pt x="1116" y="1459"/>
                  </a:lnTo>
                  <a:lnTo>
                    <a:pt x="1158" y="1450"/>
                  </a:lnTo>
                  <a:lnTo>
                    <a:pt x="1203" y="1446"/>
                  </a:lnTo>
                  <a:close/>
                  <a:moveTo>
                    <a:pt x="1484" y="120"/>
                  </a:moveTo>
                  <a:lnTo>
                    <a:pt x="1448" y="123"/>
                  </a:lnTo>
                  <a:lnTo>
                    <a:pt x="1414" y="131"/>
                  </a:lnTo>
                  <a:lnTo>
                    <a:pt x="1383" y="144"/>
                  </a:lnTo>
                  <a:lnTo>
                    <a:pt x="1355" y="161"/>
                  </a:lnTo>
                  <a:lnTo>
                    <a:pt x="1328" y="183"/>
                  </a:lnTo>
                  <a:lnTo>
                    <a:pt x="1306" y="208"/>
                  </a:lnTo>
                  <a:lnTo>
                    <a:pt x="1288" y="236"/>
                  </a:lnTo>
                  <a:lnTo>
                    <a:pt x="1275" y="267"/>
                  </a:lnTo>
                  <a:lnTo>
                    <a:pt x="1266" y="299"/>
                  </a:lnTo>
                  <a:lnTo>
                    <a:pt x="1264" y="334"/>
                  </a:lnTo>
                  <a:lnTo>
                    <a:pt x="1264" y="882"/>
                  </a:lnTo>
                  <a:lnTo>
                    <a:pt x="1266" y="917"/>
                  </a:lnTo>
                  <a:lnTo>
                    <a:pt x="1275" y="950"/>
                  </a:lnTo>
                  <a:lnTo>
                    <a:pt x="1288" y="980"/>
                  </a:lnTo>
                  <a:lnTo>
                    <a:pt x="1306" y="1009"/>
                  </a:lnTo>
                  <a:lnTo>
                    <a:pt x="1328" y="1034"/>
                  </a:lnTo>
                  <a:lnTo>
                    <a:pt x="1355" y="1055"/>
                  </a:lnTo>
                  <a:lnTo>
                    <a:pt x="1383" y="1073"/>
                  </a:lnTo>
                  <a:lnTo>
                    <a:pt x="1414" y="1086"/>
                  </a:lnTo>
                  <a:lnTo>
                    <a:pt x="1448" y="1094"/>
                  </a:lnTo>
                  <a:lnTo>
                    <a:pt x="1484" y="1097"/>
                  </a:lnTo>
                  <a:lnTo>
                    <a:pt x="1728" y="1097"/>
                  </a:lnTo>
                  <a:lnTo>
                    <a:pt x="1728" y="1365"/>
                  </a:lnTo>
                  <a:lnTo>
                    <a:pt x="2002" y="1097"/>
                  </a:lnTo>
                  <a:lnTo>
                    <a:pt x="2668" y="1097"/>
                  </a:lnTo>
                  <a:lnTo>
                    <a:pt x="2704" y="1094"/>
                  </a:lnTo>
                  <a:lnTo>
                    <a:pt x="2737" y="1086"/>
                  </a:lnTo>
                  <a:lnTo>
                    <a:pt x="2769" y="1073"/>
                  </a:lnTo>
                  <a:lnTo>
                    <a:pt x="2797" y="1055"/>
                  </a:lnTo>
                  <a:lnTo>
                    <a:pt x="2822" y="1034"/>
                  </a:lnTo>
                  <a:lnTo>
                    <a:pt x="2844" y="1009"/>
                  </a:lnTo>
                  <a:lnTo>
                    <a:pt x="2862" y="980"/>
                  </a:lnTo>
                  <a:lnTo>
                    <a:pt x="2876" y="950"/>
                  </a:lnTo>
                  <a:lnTo>
                    <a:pt x="2884" y="917"/>
                  </a:lnTo>
                  <a:lnTo>
                    <a:pt x="2888" y="882"/>
                  </a:lnTo>
                  <a:lnTo>
                    <a:pt x="2888" y="334"/>
                  </a:lnTo>
                  <a:lnTo>
                    <a:pt x="2884" y="299"/>
                  </a:lnTo>
                  <a:lnTo>
                    <a:pt x="2876" y="267"/>
                  </a:lnTo>
                  <a:lnTo>
                    <a:pt x="2862" y="236"/>
                  </a:lnTo>
                  <a:lnTo>
                    <a:pt x="2844" y="208"/>
                  </a:lnTo>
                  <a:lnTo>
                    <a:pt x="2822" y="183"/>
                  </a:lnTo>
                  <a:lnTo>
                    <a:pt x="2797" y="161"/>
                  </a:lnTo>
                  <a:lnTo>
                    <a:pt x="2769" y="144"/>
                  </a:lnTo>
                  <a:lnTo>
                    <a:pt x="2737" y="131"/>
                  </a:lnTo>
                  <a:lnTo>
                    <a:pt x="2704" y="123"/>
                  </a:lnTo>
                  <a:lnTo>
                    <a:pt x="2668" y="120"/>
                  </a:lnTo>
                  <a:lnTo>
                    <a:pt x="1484" y="120"/>
                  </a:lnTo>
                  <a:close/>
                  <a:moveTo>
                    <a:pt x="1484" y="0"/>
                  </a:moveTo>
                  <a:lnTo>
                    <a:pt x="2668" y="0"/>
                  </a:lnTo>
                  <a:lnTo>
                    <a:pt x="2714" y="3"/>
                  </a:lnTo>
                  <a:lnTo>
                    <a:pt x="2759" y="12"/>
                  </a:lnTo>
                  <a:lnTo>
                    <a:pt x="2801" y="27"/>
                  </a:lnTo>
                  <a:lnTo>
                    <a:pt x="2840" y="46"/>
                  </a:lnTo>
                  <a:lnTo>
                    <a:pt x="2877" y="70"/>
                  </a:lnTo>
                  <a:lnTo>
                    <a:pt x="2910" y="97"/>
                  </a:lnTo>
                  <a:lnTo>
                    <a:pt x="2939" y="130"/>
                  </a:lnTo>
                  <a:lnTo>
                    <a:pt x="2963" y="165"/>
                  </a:lnTo>
                  <a:lnTo>
                    <a:pt x="2983" y="204"/>
                  </a:lnTo>
                  <a:lnTo>
                    <a:pt x="2998" y="245"/>
                  </a:lnTo>
                  <a:lnTo>
                    <a:pt x="3007" y="288"/>
                  </a:lnTo>
                  <a:lnTo>
                    <a:pt x="3010" y="334"/>
                  </a:lnTo>
                  <a:lnTo>
                    <a:pt x="3010" y="882"/>
                  </a:lnTo>
                  <a:lnTo>
                    <a:pt x="3007" y="928"/>
                  </a:lnTo>
                  <a:lnTo>
                    <a:pt x="2998" y="971"/>
                  </a:lnTo>
                  <a:lnTo>
                    <a:pt x="2983" y="1012"/>
                  </a:lnTo>
                  <a:lnTo>
                    <a:pt x="2963" y="1051"/>
                  </a:lnTo>
                  <a:lnTo>
                    <a:pt x="2939" y="1086"/>
                  </a:lnTo>
                  <a:lnTo>
                    <a:pt x="2910" y="1118"/>
                  </a:lnTo>
                  <a:lnTo>
                    <a:pt x="2877" y="1146"/>
                  </a:lnTo>
                  <a:lnTo>
                    <a:pt x="2840" y="1170"/>
                  </a:lnTo>
                  <a:lnTo>
                    <a:pt x="2801" y="1190"/>
                  </a:lnTo>
                  <a:lnTo>
                    <a:pt x="2759" y="1204"/>
                  </a:lnTo>
                  <a:lnTo>
                    <a:pt x="2714" y="1213"/>
                  </a:lnTo>
                  <a:lnTo>
                    <a:pt x="2668" y="1216"/>
                  </a:lnTo>
                  <a:lnTo>
                    <a:pt x="2053" y="1216"/>
                  </a:lnTo>
                  <a:lnTo>
                    <a:pt x="1604" y="1654"/>
                  </a:lnTo>
                  <a:lnTo>
                    <a:pt x="1604" y="1216"/>
                  </a:lnTo>
                  <a:lnTo>
                    <a:pt x="1484" y="1216"/>
                  </a:lnTo>
                  <a:lnTo>
                    <a:pt x="1437" y="1213"/>
                  </a:lnTo>
                  <a:lnTo>
                    <a:pt x="1393" y="1204"/>
                  </a:lnTo>
                  <a:lnTo>
                    <a:pt x="1351" y="1190"/>
                  </a:lnTo>
                  <a:lnTo>
                    <a:pt x="1312" y="1170"/>
                  </a:lnTo>
                  <a:lnTo>
                    <a:pt x="1275" y="1146"/>
                  </a:lnTo>
                  <a:lnTo>
                    <a:pt x="1242" y="1118"/>
                  </a:lnTo>
                  <a:lnTo>
                    <a:pt x="1214" y="1086"/>
                  </a:lnTo>
                  <a:lnTo>
                    <a:pt x="1189" y="1051"/>
                  </a:lnTo>
                  <a:lnTo>
                    <a:pt x="1169" y="1012"/>
                  </a:lnTo>
                  <a:lnTo>
                    <a:pt x="1154" y="971"/>
                  </a:lnTo>
                  <a:lnTo>
                    <a:pt x="1146" y="928"/>
                  </a:lnTo>
                  <a:lnTo>
                    <a:pt x="1143" y="882"/>
                  </a:lnTo>
                  <a:lnTo>
                    <a:pt x="1143" y="334"/>
                  </a:lnTo>
                  <a:lnTo>
                    <a:pt x="1145" y="288"/>
                  </a:lnTo>
                  <a:lnTo>
                    <a:pt x="1154" y="245"/>
                  </a:lnTo>
                  <a:lnTo>
                    <a:pt x="1169" y="204"/>
                  </a:lnTo>
                  <a:lnTo>
                    <a:pt x="1189" y="165"/>
                  </a:lnTo>
                  <a:lnTo>
                    <a:pt x="1213" y="130"/>
                  </a:lnTo>
                  <a:lnTo>
                    <a:pt x="1242" y="97"/>
                  </a:lnTo>
                  <a:lnTo>
                    <a:pt x="1275" y="70"/>
                  </a:lnTo>
                  <a:lnTo>
                    <a:pt x="1312" y="46"/>
                  </a:lnTo>
                  <a:lnTo>
                    <a:pt x="1350" y="27"/>
                  </a:lnTo>
                  <a:lnTo>
                    <a:pt x="1393" y="12"/>
                  </a:lnTo>
                  <a:lnTo>
                    <a:pt x="1437" y="3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02">
              <a:extLst>
                <a:ext uri="{FF2B5EF4-FFF2-40B4-BE49-F238E27FC236}">
                  <a16:creationId xmlns:a16="http://schemas.microsoft.com/office/drawing/2014/main" id="{D5B905DA-039C-4348-B38E-71D90EE96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6424" y="4161251"/>
              <a:ext cx="420849" cy="473373"/>
            </a:xfrm>
            <a:custGeom>
              <a:avLst/>
              <a:gdLst>
                <a:gd name="T0" fmla="*/ 2363 w 3010"/>
                <a:gd name="T1" fmla="*/ 2515 h 3384"/>
                <a:gd name="T2" fmla="*/ 2175 w 3010"/>
                <a:gd name="T3" fmla="*/ 2631 h 3384"/>
                <a:gd name="T4" fmla="*/ 2182 w 3010"/>
                <a:gd name="T5" fmla="*/ 2426 h 3384"/>
                <a:gd name="T6" fmla="*/ 234 w 3010"/>
                <a:gd name="T7" fmla="*/ 2589 h 3384"/>
                <a:gd name="T8" fmla="*/ 25 w 3010"/>
                <a:gd name="T9" fmla="*/ 2544 h 3384"/>
                <a:gd name="T10" fmla="*/ 224 w 3010"/>
                <a:gd name="T11" fmla="*/ 2426 h 3384"/>
                <a:gd name="T12" fmla="*/ 2005 w 3010"/>
                <a:gd name="T13" fmla="*/ 2408 h 3384"/>
                <a:gd name="T14" fmla="*/ 2101 w 3010"/>
                <a:gd name="T15" fmla="*/ 3201 h 3384"/>
                <a:gd name="T16" fmla="*/ 1686 w 3010"/>
                <a:gd name="T17" fmla="*/ 2329 h 3384"/>
                <a:gd name="T18" fmla="*/ 721 w 3010"/>
                <a:gd name="T19" fmla="*/ 2330 h 3384"/>
                <a:gd name="T20" fmla="*/ 306 w 3010"/>
                <a:gd name="T21" fmla="*/ 3201 h 3384"/>
                <a:gd name="T22" fmla="*/ 401 w 3010"/>
                <a:gd name="T23" fmla="*/ 2408 h 3384"/>
                <a:gd name="T24" fmla="*/ 1203 w 3010"/>
                <a:gd name="T25" fmla="*/ 2109 h 3384"/>
                <a:gd name="T26" fmla="*/ 1535 w 3010"/>
                <a:gd name="T27" fmla="*/ 2244 h 3384"/>
                <a:gd name="T28" fmla="*/ 1674 w 3010"/>
                <a:gd name="T29" fmla="*/ 2569 h 3384"/>
                <a:gd name="T30" fmla="*/ 781 w 3010"/>
                <a:gd name="T31" fmla="*/ 2367 h 3384"/>
                <a:gd name="T32" fmla="*/ 1045 w 3010"/>
                <a:gd name="T33" fmla="*/ 2136 h 3384"/>
                <a:gd name="T34" fmla="*/ 2258 w 3010"/>
                <a:gd name="T35" fmla="*/ 2107 h 3384"/>
                <a:gd name="T36" fmla="*/ 2307 w 3010"/>
                <a:gd name="T37" fmla="*/ 2269 h 3384"/>
                <a:gd name="T38" fmla="*/ 2155 w 3010"/>
                <a:gd name="T39" fmla="*/ 2348 h 3384"/>
                <a:gd name="T40" fmla="*/ 2045 w 3010"/>
                <a:gd name="T41" fmla="*/ 2217 h 3384"/>
                <a:gd name="T42" fmla="*/ 2155 w 3010"/>
                <a:gd name="T43" fmla="*/ 2087 h 3384"/>
                <a:gd name="T44" fmla="*/ 337 w 3010"/>
                <a:gd name="T45" fmla="*/ 2143 h 3384"/>
                <a:gd name="T46" fmla="*/ 320 w 3010"/>
                <a:gd name="T47" fmla="*/ 2311 h 3384"/>
                <a:gd name="T48" fmla="*/ 149 w 3010"/>
                <a:gd name="T49" fmla="*/ 2328 h 3384"/>
                <a:gd name="T50" fmla="*/ 100 w 3010"/>
                <a:gd name="T51" fmla="*/ 2166 h 3384"/>
                <a:gd name="T52" fmla="*/ 1776 w 3010"/>
                <a:gd name="T53" fmla="*/ 1842 h 3384"/>
                <a:gd name="T54" fmla="*/ 1967 w 3010"/>
                <a:gd name="T55" fmla="*/ 1971 h 3384"/>
                <a:gd name="T56" fmla="*/ 1907 w 3010"/>
                <a:gd name="T57" fmla="*/ 2191 h 3384"/>
                <a:gd name="T58" fmla="*/ 1675 w 3010"/>
                <a:gd name="T59" fmla="*/ 2211 h 3384"/>
                <a:gd name="T60" fmla="*/ 1577 w 3010"/>
                <a:gd name="T61" fmla="*/ 2005 h 3384"/>
                <a:gd name="T62" fmla="*/ 1741 w 3010"/>
                <a:gd name="T63" fmla="*/ 1845 h 3384"/>
                <a:gd name="T64" fmla="*/ 785 w 3010"/>
                <a:gd name="T65" fmla="*/ 1912 h 3384"/>
                <a:gd name="T66" fmla="*/ 805 w 3010"/>
                <a:gd name="T67" fmla="*/ 2140 h 3384"/>
                <a:gd name="T68" fmla="*/ 593 w 3010"/>
                <a:gd name="T69" fmla="*/ 2235 h 3384"/>
                <a:gd name="T70" fmla="*/ 430 w 3010"/>
                <a:gd name="T71" fmla="*/ 2076 h 3384"/>
                <a:gd name="T72" fmla="*/ 528 w 3010"/>
                <a:gd name="T73" fmla="*/ 1869 h 3384"/>
                <a:gd name="T74" fmla="*/ 1329 w 3010"/>
                <a:gd name="T75" fmla="*/ 1474 h 3384"/>
                <a:gd name="T76" fmla="*/ 1499 w 3010"/>
                <a:gd name="T77" fmla="*/ 1696 h 3384"/>
                <a:gd name="T78" fmla="*/ 1400 w 3010"/>
                <a:gd name="T79" fmla="*/ 1960 h 3384"/>
                <a:gd name="T80" fmla="*/ 1116 w 3010"/>
                <a:gd name="T81" fmla="*/ 2020 h 3384"/>
                <a:gd name="T82" fmla="*/ 916 w 3010"/>
                <a:gd name="T83" fmla="*/ 1823 h 3384"/>
                <a:gd name="T84" fmla="*/ 977 w 3010"/>
                <a:gd name="T85" fmla="*/ 1547 h 3384"/>
                <a:gd name="T86" fmla="*/ 1484 w 3010"/>
                <a:gd name="T87" fmla="*/ 120 h 3384"/>
                <a:gd name="T88" fmla="*/ 1288 w 3010"/>
                <a:gd name="T89" fmla="*/ 236 h 3384"/>
                <a:gd name="T90" fmla="*/ 1288 w 3010"/>
                <a:gd name="T91" fmla="*/ 980 h 3384"/>
                <a:gd name="T92" fmla="*/ 1484 w 3010"/>
                <a:gd name="T93" fmla="*/ 1097 h 3384"/>
                <a:gd name="T94" fmla="*/ 2769 w 3010"/>
                <a:gd name="T95" fmla="*/ 1073 h 3384"/>
                <a:gd name="T96" fmla="*/ 2888 w 3010"/>
                <a:gd name="T97" fmla="*/ 882 h 3384"/>
                <a:gd name="T98" fmla="*/ 2797 w 3010"/>
                <a:gd name="T99" fmla="*/ 161 h 3384"/>
                <a:gd name="T100" fmla="*/ 2668 w 3010"/>
                <a:gd name="T101" fmla="*/ 0 h 3384"/>
                <a:gd name="T102" fmla="*/ 2939 w 3010"/>
                <a:gd name="T103" fmla="*/ 130 h 3384"/>
                <a:gd name="T104" fmla="*/ 3007 w 3010"/>
                <a:gd name="T105" fmla="*/ 928 h 3384"/>
                <a:gd name="T106" fmla="*/ 2840 w 3010"/>
                <a:gd name="T107" fmla="*/ 1170 h 3384"/>
                <a:gd name="T108" fmla="*/ 1604 w 3010"/>
                <a:gd name="T109" fmla="*/ 1216 h 3384"/>
                <a:gd name="T110" fmla="*/ 1242 w 3010"/>
                <a:gd name="T111" fmla="*/ 1118 h 3384"/>
                <a:gd name="T112" fmla="*/ 1143 w 3010"/>
                <a:gd name="T113" fmla="*/ 334 h 3384"/>
                <a:gd name="T114" fmla="*/ 1275 w 3010"/>
                <a:gd name="T115" fmla="*/ 70 h 3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0" h="3384">
                  <a:moveTo>
                    <a:pt x="2182" y="2426"/>
                  </a:moveTo>
                  <a:lnTo>
                    <a:pt x="2218" y="2428"/>
                  </a:lnTo>
                  <a:lnTo>
                    <a:pt x="2253" y="2438"/>
                  </a:lnTo>
                  <a:lnTo>
                    <a:pt x="2285" y="2451"/>
                  </a:lnTo>
                  <a:lnTo>
                    <a:pt x="2315" y="2468"/>
                  </a:lnTo>
                  <a:lnTo>
                    <a:pt x="2340" y="2490"/>
                  </a:lnTo>
                  <a:lnTo>
                    <a:pt x="2363" y="2515"/>
                  </a:lnTo>
                  <a:lnTo>
                    <a:pt x="2381" y="2544"/>
                  </a:lnTo>
                  <a:lnTo>
                    <a:pt x="2394" y="2576"/>
                  </a:lnTo>
                  <a:lnTo>
                    <a:pt x="2403" y="2610"/>
                  </a:lnTo>
                  <a:lnTo>
                    <a:pt x="2406" y="2645"/>
                  </a:lnTo>
                  <a:lnTo>
                    <a:pt x="2406" y="3047"/>
                  </a:lnTo>
                  <a:lnTo>
                    <a:pt x="2175" y="3047"/>
                  </a:lnTo>
                  <a:lnTo>
                    <a:pt x="2175" y="2631"/>
                  </a:lnTo>
                  <a:lnTo>
                    <a:pt x="2172" y="2589"/>
                  </a:lnTo>
                  <a:lnTo>
                    <a:pt x="2165" y="2548"/>
                  </a:lnTo>
                  <a:lnTo>
                    <a:pt x="2153" y="2509"/>
                  </a:lnTo>
                  <a:lnTo>
                    <a:pt x="2137" y="2471"/>
                  </a:lnTo>
                  <a:lnTo>
                    <a:pt x="2118" y="2435"/>
                  </a:lnTo>
                  <a:lnTo>
                    <a:pt x="2150" y="2428"/>
                  </a:lnTo>
                  <a:lnTo>
                    <a:pt x="2182" y="2426"/>
                  </a:lnTo>
                  <a:close/>
                  <a:moveTo>
                    <a:pt x="224" y="2426"/>
                  </a:moveTo>
                  <a:lnTo>
                    <a:pt x="257" y="2428"/>
                  </a:lnTo>
                  <a:lnTo>
                    <a:pt x="287" y="2435"/>
                  </a:lnTo>
                  <a:lnTo>
                    <a:pt x="269" y="2471"/>
                  </a:lnTo>
                  <a:lnTo>
                    <a:pt x="253" y="2509"/>
                  </a:lnTo>
                  <a:lnTo>
                    <a:pt x="241" y="2548"/>
                  </a:lnTo>
                  <a:lnTo>
                    <a:pt x="234" y="2589"/>
                  </a:lnTo>
                  <a:lnTo>
                    <a:pt x="232" y="2631"/>
                  </a:lnTo>
                  <a:lnTo>
                    <a:pt x="232" y="3047"/>
                  </a:lnTo>
                  <a:lnTo>
                    <a:pt x="0" y="3047"/>
                  </a:lnTo>
                  <a:lnTo>
                    <a:pt x="0" y="2645"/>
                  </a:lnTo>
                  <a:lnTo>
                    <a:pt x="3" y="2610"/>
                  </a:lnTo>
                  <a:lnTo>
                    <a:pt x="11" y="2576"/>
                  </a:lnTo>
                  <a:lnTo>
                    <a:pt x="25" y="2544"/>
                  </a:lnTo>
                  <a:lnTo>
                    <a:pt x="44" y="2515"/>
                  </a:lnTo>
                  <a:lnTo>
                    <a:pt x="66" y="2490"/>
                  </a:lnTo>
                  <a:lnTo>
                    <a:pt x="92" y="2468"/>
                  </a:lnTo>
                  <a:lnTo>
                    <a:pt x="122" y="2450"/>
                  </a:lnTo>
                  <a:lnTo>
                    <a:pt x="154" y="2436"/>
                  </a:lnTo>
                  <a:lnTo>
                    <a:pt x="189" y="2428"/>
                  </a:lnTo>
                  <a:lnTo>
                    <a:pt x="224" y="2426"/>
                  </a:lnTo>
                  <a:close/>
                  <a:moveTo>
                    <a:pt x="1776" y="2314"/>
                  </a:moveTo>
                  <a:lnTo>
                    <a:pt x="1820" y="2318"/>
                  </a:lnTo>
                  <a:lnTo>
                    <a:pt x="1862" y="2326"/>
                  </a:lnTo>
                  <a:lnTo>
                    <a:pt x="1902" y="2339"/>
                  </a:lnTo>
                  <a:lnTo>
                    <a:pt x="1940" y="2358"/>
                  </a:lnTo>
                  <a:lnTo>
                    <a:pt x="1975" y="2380"/>
                  </a:lnTo>
                  <a:lnTo>
                    <a:pt x="2005" y="2408"/>
                  </a:lnTo>
                  <a:lnTo>
                    <a:pt x="2032" y="2438"/>
                  </a:lnTo>
                  <a:lnTo>
                    <a:pt x="2055" y="2471"/>
                  </a:lnTo>
                  <a:lnTo>
                    <a:pt x="2074" y="2508"/>
                  </a:lnTo>
                  <a:lnTo>
                    <a:pt x="2089" y="2547"/>
                  </a:lnTo>
                  <a:lnTo>
                    <a:pt x="2097" y="2588"/>
                  </a:lnTo>
                  <a:lnTo>
                    <a:pt x="2101" y="2631"/>
                  </a:lnTo>
                  <a:lnTo>
                    <a:pt x="2101" y="3201"/>
                  </a:lnTo>
                  <a:lnTo>
                    <a:pt x="1747" y="3201"/>
                  </a:lnTo>
                  <a:lnTo>
                    <a:pt x="1747" y="2569"/>
                  </a:lnTo>
                  <a:lnTo>
                    <a:pt x="1744" y="2517"/>
                  </a:lnTo>
                  <a:lnTo>
                    <a:pt x="1735" y="2467"/>
                  </a:lnTo>
                  <a:lnTo>
                    <a:pt x="1723" y="2420"/>
                  </a:lnTo>
                  <a:lnTo>
                    <a:pt x="1706" y="2373"/>
                  </a:lnTo>
                  <a:lnTo>
                    <a:pt x="1686" y="2329"/>
                  </a:lnTo>
                  <a:lnTo>
                    <a:pt x="1714" y="2322"/>
                  </a:lnTo>
                  <a:lnTo>
                    <a:pt x="1745" y="2317"/>
                  </a:lnTo>
                  <a:lnTo>
                    <a:pt x="1776" y="2314"/>
                  </a:lnTo>
                  <a:close/>
                  <a:moveTo>
                    <a:pt x="630" y="2314"/>
                  </a:moveTo>
                  <a:lnTo>
                    <a:pt x="661" y="2317"/>
                  </a:lnTo>
                  <a:lnTo>
                    <a:pt x="691" y="2322"/>
                  </a:lnTo>
                  <a:lnTo>
                    <a:pt x="721" y="2330"/>
                  </a:lnTo>
                  <a:lnTo>
                    <a:pt x="700" y="2374"/>
                  </a:lnTo>
                  <a:lnTo>
                    <a:pt x="682" y="2420"/>
                  </a:lnTo>
                  <a:lnTo>
                    <a:pt x="669" y="2468"/>
                  </a:lnTo>
                  <a:lnTo>
                    <a:pt x="661" y="2517"/>
                  </a:lnTo>
                  <a:lnTo>
                    <a:pt x="659" y="2569"/>
                  </a:lnTo>
                  <a:lnTo>
                    <a:pt x="659" y="3201"/>
                  </a:lnTo>
                  <a:lnTo>
                    <a:pt x="306" y="3201"/>
                  </a:lnTo>
                  <a:lnTo>
                    <a:pt x="306" y="2631"/>
                  </a:lnTo>
                  <a:lnTo>
                    <a:pt x="309" y="2588"/>
                  </a:lnTo>
                  <a:lnTo>
                    <a:pt x="318" y="2547"/>
                  </a:lnTo>
                  <a:lnTo>
                    <a:pt x="332" y="2508"/>
                  </a:lnTo>
                  <a:lnTo>
                    <a:pt x="350" y="2471"/>
                  </a:lnTo>
                  <a:lnTo>
                    <a:pt x="373" y="2438"/>
                  </a:lnTo>
                  <a:lnTo>
                    <a:pt x="401" y="2408"/>
                  </a:lnTo>
                  <a:lnTo>
                    <a:pt x="431" y="2380"/>
                  </a:lnTo>
                  <a:lnTo>
                    <a:pt x="466" y="2358"/>
                  </a:lnTo>
                  <a:lnTo>
                    <a:pt x="504" y="2339"/>
                  </a:lnTo>
                  <a:lnTo>
                    <a:pt x="543" y="2326"/>
                  </a:lnTo>
                  <a:lnTo>
                    <a:pt x="585" y="2318"/>
                  </a:lnTo>
                  <a:lnTo>
                    <a:pt x="630" y="2314"/>
                  </a:lnTo>
                  <a:close/>
                  <a:moveTo>
                    <a:pt x="1203" y="2109"/>
                  </a:moveTo>
                  <a:lnTo>
                    <a:pt x="1258" y="2112"/>
                  </a:lnTo>
                  <a:lnTo>
                    <a:pt x="1310" y="2122"/>
                  </a:lnTo>
                  <a:lnTo>
                    <a:pt x="1362" y="2136"/>
                  </a:lnTo>
                  <a:lnTo>
                    <a:pt x="1410" y="2157"/>
                  </a:lnTo>
                  <a:lnTo>
                    <a:pt x="1455" y="2181"/>
                  </a:lnTo>
                  <a:lnTo>
                    <a:pt x="1497" y="2211"/>
                  </a:lnTo>
                  <a:lnTo>
                    <a:pt x="1535" y="2244"/>
                  </a:lnTo>
                  <a:lnTo>
                    <a:pt x="1570" y="2282"/>
                  </a:lnTo>
                  <a:lnTo>
                    <a:pt x="1600" y="2323"/>
                  </a:lnTo>
                  <a:lnTo>
                    <a:pt x="1625" y="2367"/>
                  </a:lnTo>
                  <a:lnTo>
                    <a:pt x="1646" y="2414"/>
                  </a:lnTo>
                  <a:lnTo>
                    <a:pt x="1661" y="2463"/>
                  </a:lnTo>
                  <a:lnTo>
                    <a:pt x="1670" y="2515"/>
                  </a:lnTo>
                  <a:lnTo>
                    <a:pt x="1674" y="2569"/>
                  </a:lnTo>
                  <a:lnTo>
                    <a:pt x="1674" y="3384"/>
                  </a:lnTo>
                  <a:lnTo>
                    <a:pt x="733" y="3384"/>
                  </a:lnTo>
                  <a:lnTo>
                    <a:pt x="733" y="2569"/>
                  </a:lnTo>
                  <a:lnTo>
                    <a:pt x="737" y="2515"/>
                  </a:lnTo>
                  <a:lnTo>
                    <a:pt x="746" y="2463"/>
                  </a:lnTo>
                  <a:lnTo>
                    <a:pt x="761" y="2414"/>
                  </a:lnTo>
                  <a:lnTo>
                    <a:pt x="781" y="2367"/>
                  </a:lnTo>
                  <a:lnTo>
                    <a:pt x="807" y="2323"/>
                  </a:lnTo>
                  <a:lnTo>
                    <a:pt x="836" y="2282"/>
                  </a:lnTo>
                  <a:lnTo>
                    <a:pt x="871" y="2244"/>
                  </a:lnTo>
                  <a:lnTo>
                    <a:pt x="910" y="2211"/>
                  </a:lnTo>
                  <a:lnTo>
                    <a:pt x="952" y="2181"/>
                  </a:lnTo>
                  <a:lnTo>
                    <a:pt x="997" y="2157"/>
                  </a:lnTo>
                  <a:lnTo>
                    <a:pt x="1045" y="2136"/>
                  </a:lnTo>
                  <a:lnTo>
                    <a:pt x="1095" y="2122"/>
                  </a:lnTo>
                  <a:lnTo>
                    <a:pt x="1149" y="2112"/>
                  </a:lnTo>
                  <a:lnTo>
                    <a:pt x="1203" y="2109"/>
                  </a:lnTo>
                  <a:close/>
                  <a:moveTo>
                    <a:pt x="2182" y="2085"/>
                  </a:moveTo>
                  <a:lnTo>
                    <a:pt x="2210" y="2087"/>
                  </a:lnTo>
                  <a:lnTo>
                    <a:pt x="2235" y="2095"/>
                  </a:lnTo>
                  <a:lnTo>
                    <a:pt x="2258" y="2107"/>
                  </a:lnTo>
                  <a:lnTo>
                    <a:pt x="2278" y="2124"/>
                  </a:lnTo>
                  <a:lnTo>
                    <a:pt x="2295" y="2143"/>
                  </a:lnTo>
                  <a:lnTo>
                    <a:pt x="2307" y="2166"/>
                  </a:lnTo>
                  <a:lnTo>
                    <a:pt x="2315" y="2190"/>
                  </a:lnTo>
                  <a:lnTo>
                    <a:pt x="2318" y="2217"/>
                  </a:lnTo>
                  <a:lnTo>
                    <a:pt x="2315" y="2244"/>
                  </a:lnTo>
                  <a:lnTo>
                    <a:pt x="2307" y="2269"/>
                  </a:lnTo>
                  <a:lnTo>
                    <a:pt x="2295" y="2292"/>
                  </a:lnTo>
                  <a:lnTo>
                    <a:pt x="2278" y="2311"/>
                  </a:lnTo>
                  <a:lnTo>
                    <a:pt x="2258" y="2328"/>
                  </a:lnTo>
                  <a:lnTo>
                    <a:pt x="2235" y="2340"/>
                  </a:lnTo>
                  <a:lnTo>
                    <a:pt x="2210" y="2348"/>
                  </a:lnTo>
                  <a:lnTo>
                    <a:pt x="2182" y="2350"/>
                  </a:lnTo>
                  <a:lnTo>
                    <a:pt x="2155" y="2348"/>
                  </a:lnTo>
                  <a:lnTo>
                    <a:pt x="2129" y="2340"/>
                  </a:lnTo>
                  <a:lnTo>
                    <a:pt x="2106" y="2328"/>
                  </a:lnTo>
                  <a:lnTo>
                    <a:pt x="2086" y="2311"/>
                  </a:lnTo>
                  <a:lnTo>
                    <a:pt x="2069" y="2292"/>
                  </a:lnTo>
                  <a:lnTo>
                    <a:pt x="2056" y="2269"/>
                  </a:lnTo>
                  <a:lnTo>
                    <a:pt x="2048" y="2244"/>
                  </a:lnTo>
                  <a:lnTo>
                    <a:pt x="2045" y="2217"/>
                  </a:lnTo>
                  <a:lnTo>
                    <a:pt x="2048" y="2190"/>
                  </a:lnTo>
                  <a:lnTo>
                    <a:pt x="2056" y="2166"/>
                  </a:lnTo>
                  <a:lnTo>
                    <a:pt x="2069" y="2143"/>
                  </a:lnTo>
                  <a:lnTo>
                    <a:pt x="2086" y="2124"/>
                  </a:lnTo>
                  <a:lnTo>
                    <a:pt x="2106" y="2107"/>
                  </a:lnTo>
                  <a:lnTo>
                    <a:pt x="2129" y="2095"/>
                  </a:lnTo>
                  <a:lnTo>
                    <a:pt x="2155" y="2087"/>
                  </a:lnTo>
                  <a:lnTo>
                    <a:pt x="2182" y="2085"/>
                  </a:lnTo>
                  <a:close/>
                  <a:moveTo>
                    <a:pt x="224" y="2085"/>
                  </a:moveTo>
                  <a:lnTo>
                    <a:pt x="252" y="2087"/>
                  </a:lnTo>
                  <a:lnTo>
                    <a:pt x="277" y="2095"/>
                  </a:lnTo>
                  <a:lnTo>
                    <a:pt x="300" y="2107"/>
                  </a:lnTo>
                  <a:lnTo>
                    <a:pt x="320" y="2124"/>
                  </a:lnTo>
                  <a:lnTo>
                    <a:pt x="337" y="2143"/>
                  </a:lnTo>
                  <a:lnTo>
                    <a:pt x="349" y="2166"/>
                  </a:lnTo>
                  <a:lnTo>
                    <a:pt x="358" y="2190"/>
                  </a:lnTo>
                  <a:lnTo>
                    <a:pt x="360" y="2217"/>
                  </a:lnTo>
                  <a:lnTo>
                    <a:pt x="358" y="2244"/>
                  </a:lnTo>
                  <a:lnTo>
                    <a:pt x="349" y="2269"/>
                  </a:lnTo>
                  <a:lnTo>
                    <a:pt x="337" y="2292"/>
                  </a:lnTo>
                  <a:lnTo>
                    <a:pt x="320" y="2311"/>
                  </a:lnTo>
                  <a:lnTo>
                    <a:pt x="300" y="2328"/>
                  </a:lnTo>
                  <a:lnTo>
                    <a:pt x="277" y="2340"/>
                  </a:lnTo>
                  <a:lnTo>
                    <a:pt x="252" y="2348"/>
                  </a:lnTo>
                  <a:lnTo>
                    <a:pt x="224" y="2350"/>
                  </a:lnTo>
                  <a:lnTo>
                    <a:pt x="197" y="2348"/>
                  </a:lnTo>
                  <a:lnTo>
                    <a:pt x="172" y="2340"/>
                  </a:lnTo>
                  <a:lnTo>
                    <a:pt x="149" y="2328"/>
                  </a:lnTo>
                  <a:lnTo>
                    <a:pt x="128" y="2311"/>
                  </a:lnTo>
                  <a:lnTo>
                    <a:pt x="112" y="2292"/>
                  </a:lnTo>
                  <a:lnTo>
                    <a:pt x="100" y="2269"/>
                  </a:lnTo>
                  <a:lnTo>
                    <a:pt x="91" y="2244"/>
                  </a:lnTo>
                  <a:lnTo>
                    <a:pt x="88" y="2217"/>
                  </a:lnTo>
                  <a:lnTo>
                    <a:pt x="91" y="2190"/>
                  </a:lnTo>
                  <a:lnTo>
                    <a:pt x="100" y="2166"/>
                  </a:lnTo>
                  <a:lnTo>
                    <a:pt x="112" y="2143"/>
                  </a:lnTo>
                  <a:lnTo>
                    <a:pt x="128" y="2124"/>
                  </a:lnTo>
                  <a:lnTo>
                    <a:pt x="149" y="2107"/>
                  </a:lnTo>
                  <a:lnTo>
                    <a:pt x="172" y="2095"/>
                  </a:lnTo>
                  <a:lnTo>
                    <a:pt x="197" y="2087"/>
                  </a:lnTo>
                  <a:lnTo>
                    <a:pt x="224" y="2085"/>
                  </a:lnTo>
                  <a:close/>
                  <a:moveTo>
                    <a:pt x="1776" y="1842"/>
                  </a:moveTo>
                  <a:lnTo>
                    <a:pt x="1813" y="1845"/>
                  </a:lnTo>
                  <a:lnTo>
                    <a:pt x="1848" y="1854"/>
                  </a:lnTo>
                  <a:lnTo>
                    <a:pt x="1879" y="1869"/>
                  </a:lnTo>
                  <a:lnTo>
                    <a:pt x="1907" y="1889"/>
                  </a:lnTo>
                  <a:lnTo>
                    <a:pt x="1932" y="1912"/>
                  </a:lnTo>
                  <a:lnTo>
                    <a:pt x="1952" y="1940"/>
                  </a:lnTo>
                  <a:lnTo>
                    <a:pt x="1967" y="1971"/>
                  </a:lnTo>
                  <a:lnTo>
                    <a:pt x="1977" y="2005"/>
                  </a:lnTo>
                  <a:lnTo>
                    <a:pt x="1980" y="2040"/>
                  </a:lnTo>
                  <a:lnTo>
                    <a:pt x="1977" y="2076"/>
                  </a:lnTo>
                  <a:lnTo>
                    <a:pt x="1967" y="2109"/>
                  </a:lnTo>
                  <a:lnTo>
                    <a:pt x="1952" y="2140"/>
                  </a:lnTo>
                  <a:lnTo>
                    <a:pt x="1932" y="2168"/>
                  </a:lnTo>
                  <a:lnTo>
                    <a:pt x="1907" y="2191"/>
                  </a:lnTo>
                  <a:lnTo>
                    <a:pt x="1879" y="2211"/>
                  </a:lnTo>
                  <a:lnTo>
                    <a:pt x="1848" y="2226"/>
                  </a:lnTo>
                  <a:lnTo>
                    <a:pt x="1813" y="2235"/>
                  </a:lnTo>
                  <a:lnTo>
                    <a:pt x="1776" y="2239"/>
                  </a:lnTo>
                  <a:lnTo>
                    <a:pt x="1741" y="2235"/>
                  </a:lnTo>
                  <a:lnTo>
                    <a:pt x="1706" y="2226"/>
                  </a:lnTo>
                  <a:lnTo>
                    <a:pt x="1675" y="2211"/>
                  </a:lnTo>
                  <a:lnTo>
                    <a:pt x="1646" y="2191"/>
                  </a:lnTo>
                  <a:lnTo>
                    <a:pt x="1622" y="2168"/>
                  </a:lnTo>
                  <a:lnTo>
                    <a:pt x="1602" y="2140"/>
                  </a:lnTo>
                  <a:lnTo>
                    <a:pt x="1586" y="2109"/>
                  </a:lnTo>
                  <a:lnTo>
                    <a:pt x="1577" y="2076"/>
                  </a:lnTo>
                  <a:lnTo>
                    <a:pt x="1574" y="2040"/>
                  </a:lnTo>
                  <a:lnTo>
                    <a:pt x="1577" y="2005"/>
                  </a:lnTo>
                  <a:lnTo>
                    <a:pt x="1586" y="1971"/>
                  </a:lnTo>
                  <a:lnTo>
                    <a:pt x="1602" y="1940"/>
                  </a:lnTo>
                  <a:lnTo>
                    <a:pt x="1622" y="1912"/>
                  </a:lnTo>
                  <a:lnTo>
                    <a:pt x="1646" y="1889"/>
                  </a:lnTo>
                  <a:lnTo>
                    <a:pt x="1675" y="1869"/>
                  </a:lnTo>
                  <a:lnTo>
                    <a:pt x="1706" y="1854"/>
                  </a:lnTo>
                  <a:lnTo>
                    <a:pt x="1741" y="1845"/>
                  </a:lnTo>
                  <a:lnTo>
                    <a:pt x="1776" y="1842"/>
                  </a:lnTo>
                  <a:close/>
                  <a:moveTo>
                    <a:pt x="630" y="1842"/>
                  </a:moveTo>
                  <a:lnTo>
                    <a:pt x="666" y="1845"/>
                  </a:lnTo>
                  <a:lnTo>
                    <a:pt x="700" y="1854"/>
                  </a:lnTo>
                  <a:lnTo>
                    <a:pt x="731" y="1869"/>
                  </a:lnTo>
                  <a:lnTo>
                    <a:pt x="760" y="1889"/>
                  </a:lnTo>
                  <a:lnTo>
                    <a:pt x="785" y="1912"/>
                  </a:lnTo>
                  <a:lnTo>
                    <a:pt x="805" y="1940"/>
                  </a:lnTo>
                  <a:lnTo>
                    <a:pt x="819" y="1971"/>
                  </a:lnTo>
                  <a:lnTo>
                    <a:pt x="829" y="2005"/>
                  </a:lnTo>
                  <a:lnTo>
                    <a:pt x="832" y="2040"/>
                  </a:lnTo>
                  <a:lnTo>
                    <a:pt x="829" y="2076"/>
                  </a:lnTo>
                  <a:lnTo>
                    <a:pt x="819" y="2109"/>
                  </a:lnTo>
                  <a:lnTo>
                    <a:pt x="805" y="2140"/>
                  </a:lnTo>
                  <a:lnTo>
                    <a:pt x="785" y="2168"/>
                  </a:lnTo>
                  <a:lnTo>
                    <a:pt x="760" y="2191"/>
                  </a:lnTo>
                  <a:lnTo>
                    <a:pt x="731" y="2211"/>
                  </a:lnTo>
                  <a:lnTo>
                    <a:pt x="700" y="2226"/>
                  </a:lnTo>
                  <a:lnTo>
                    <a:pt x="666" y="2235"/>
                  </a:lnTo>
                  <a:lnTo>
                    <a:pt x="630" y="2239"/>
                  </a:lnTo>
                  <a:lnTo>
                    <a:pt x="593" y="2235"/>
                  </a:lnTo>
                  <a:lnTo>
                    <a:pt x="559" y="2226"/>
                  </a:lnTo>
                  <a:lnTo>
                    <a:pt x="528" y="2211"/>
                  </a:lnTo>
                  <a:lnTo>
                    <a:pt x="499" y="2191"/>
                  </a:lnTo>
                  <a:lnTo>
                    <a:pt x="474" y="2168"/>
                  </a:lnTo>
                  <a:lnTo>
                    <a:pt x="454" y="2140"/>
                  </a:lnTo>
                  <a:lnTo>
                    <a:pt x="440" y="2109"/>
                  </a:lnTo>
                  <a:lnTo>
                    <a:pt x="430" y="2076"/>
                  </a:lnTo>
                  <a:lnTo>
                    <a:pt x="427" y="2040"/>
                  </a:lnTo>
                  <a:lnTo>
                    <a:pt x="430" y="2005"/>
                  </a:lnTo>
                  <a:lnTo>
                    <a:pt x="440" y="1971"/>
                  </a:lnTo>
                  <a:lnTo>
                    <a:pt x="454" y="1940"/>
                  </a:lnTo>
                  <a:lnTo>
                    <a:pt x="474" y="1912"/>
                  </a:lnTo>
                  <a:lnTo>
                    <a:pt x="499" y="1889"/>
                  </a:lnTo>
                  <a:lnTo>
                    <a:pt x="528" y="1869"/>
                  </a:lnTo>
                  <a:lnTo>
                    <a:pt x="559" y="1854"/>
                  </a:lnTo>
                  <a:lnTo>
                    <a:pt x="593" y="1845"/>
                  </a:lnTo>
                  <a:lnTo>
                    <a:pt x="630" y="1842"/>
                  </a:lnTo>
                  <a:close/>
                  <a:moveTo>
                    <a:pt x="1203" y="1446"/>
                  </a:moveTo>
                  <a:lnTo>
                    <a:pt x="1248" y="1450"/>
                  </a:lnTo>
                  <a:lnTo>
                    <a:pt x="1289" y="1459"/>
                  </a:lnTo>
                  <a:lnTo>
                    <a:pt x="1329" y="1474"/>
                  </a:lnTo>
                  <a:lnTo>
                    <a:pt x="1366" y="1493"/>
                  </a:lnTo>
                  <a:lnTo>
                    <a:pt x="1400" y="1519"/>
                  </a:lnTo>
                  <a:lnTo>
                    <a:pt x="1429" y="1547"/>
                  </a:lnTo>
                  <a:lnTo>
                    <a:pt x="1454" y="1580"/>
                  </a:lnTo>
                  <a:lnTo>
                    <a:pt x="1475" y="1616"/>
                  </a:lnTo>
                  <a:lnTo>
                    <a:pt x="1490" y="1655"/>
                  </a:lnTo>
                  <a:lnTo>
                    <a:pt x="1499" y="1696"/>
                  </a:lnTo>
                  <a:lnTo>
                    <a:pt x="1502" y="1739"/>
                  </a:lnTo>
                  <a:lnTo>
                    <a:pt x="1499" y="1782"/>
                  </a:lnTo>
                  <a:lnTo>
                    <a:pt x="1490" y="1823"/>
                  </a:lnTo>
                  <a:lnTo>
                    <a:pt x="1475" y="1862"/>
                  </a:lnTo>
                  <a:lnTo>
                    <a:pt x="1454" y="1898"/>
                  </a:lnTo>
                  <a:lnTo>
                    <a:pt x="1429" y="1931"/>
                  </a:lnTo>
                  <a:lnTo>
                    <a:pt x="1400" y="1960"/>
                  </a:lnTo>
                  <a:lnTo>
                    <a:pt x="1366" y="1985"/>
                  </a:lnTo>
                  <a:lnTo>
                    <a:pt x="1329" y="2005"/>
                  </a:lnTo>
                  <a:lnTo>
                    <a:pt x="1289" y="2020"/>
                  </a:lnTo>
                  <a:lnTo>
                    <a:pt x="1248" y="2029"/>
                  </a:lnTo>
                  <a:lnTo>
                    <a:pt x="1203" y="2032"/>
                  </a:lnTo>
                  <a:lnTo>
                    <a:pt x="1158" y="2029"/>
                  </a:lnTo>
                  <a:lnTo>
                    <a:pt x="1116" y="2020"/>
                  </a:lnTo>
                  <a:lnTo>
                    <a:pt x="1076" y="2005"/>
                  </a:lnTo>
                  <a:lnTo>
                    <a:pt x="1040" y="1985"/>
                  </a:lnTo>
                  <a:lnTo>
                    <a:pt x="1006" y="1960"/>
                  </a:lnTo>
                  <a:lnTo>
                    <a:pt x="977" y="1931"/>
                  </a:lnTo>
                  <a:lnTo>
                    <a:pt x="952" y="1898"/>
                  </a:lnTo>
                  <a:lnTo>
                    <a:pt x="932" y="1862"/>
                  </a:lnTo>
                  <a:lnTo>
                    <a:pt x="916" y="1823"/>
                  </a:lnTo>
                  <a:lnTo>
                    <a:pt x="907" y="1782"/>
                  </a:lnTo>
                  <a:lnTo>
                    <a:pt x="903" y="1739"/>
                  </a:lnTo>
                  <a:lnTo>
                    <a:pt x="907" y="1696"/>
                  </a:lnTo>
                  <a:lnTo>
                    <a:pt x="916" y="1655"/>
                  </a:lnTo>
                  <a:lnTo>
                    <a:pt x="932" y="1616"/>
                  </a:lnTo>
                  <a:lnTo>
                    <a:pt x="952" y="1580"/>
                  </a:lnTo>
                  <a:lnTo>
                    <a:pt x="977" y="1547"/>
                  </a:lnTo>
                  <a:lnTo>
                    <a:pt x="1006" y="1519"/>
                  </a:lnTo>
                  <a:lnTo>
                    <a:pt x="1040" y="1493"/>
                  </a:lnTo>
                  <a:lnTo>
                    <a:pt x="1076" y="1474"/>
                  </a:lnTo>
                  <a:lnTo>
                    <a:pt x="1116" y="1459"/>
                  </a:lnTo>
                  <a:lnTo>
                    <a:pt x="1158" y="1450"/>
                  </a:lnTo>
                  <a:lnTo>
                    <a:pt x="1203" y="1446"/>
                  </a:lnTo>
                  <a:close/>
                  <a:moveTo>
                    <a:pt x="1484" y="120"/>
                  </a:moveTo>
                  <a:lnTo>
                    <a:pt x="1448" y="123"/>
                  </a:lnTo>
                  <a:lnTo>
                    <a:pt x="1414" y="131"/>
                  </a:lnTo>
                  <a:lnTo>
                    <a:pt x="1383" y="144"/>
                  </a:lnTo>
                  <a:lnTo>
                    <a:pt x="1355" y="161"/>
                  </a:lnTo>
                  <a:lnTo>
                    <a:pt x="1328" y="183"/>
                  </a:lnTo>
                  <a:lnTo>
                    <a:pt x="1306" y="208"/>
                  </a:lnTo>
                  <a:lnTo>
                    <a:pt x="1288" y="236"/>
                  </a:lnTo>
                  <a:lnTo>
                    <a:pt x="1275" y="267"/>
                  </a:lnTo>
                  <a:lnTo>
                    <a:pt x="1266" y="299"/>
                  </a:lnTo>
                  <a:lnTo>
                    <a:pt x="1264" y="334"/>
                  </a:lnTo>
                  <a:lnTo>
                    <a:pt x="1264" y="882"/>
                  </a:lnTo>
                  <a:lnTo>
                    <a:pt x="1266" y="917"/>
                  </a:lnTo>
                  <a:lnTo>
                    <a:pt x="1275" y="950"/>
                  </a:lnTo>
                  <a:lnTo>
                    <a:pt x="1288" y="980"/>
                  </a:lnTo>
                  <a:lnTo>
                    <a:pt x="1306" y="1009"/>
                  </a:lnTo>
                  <a:lnTo>
                    <a:pt x="1328" y="1034"/>
                  </a:lnTo>
                  <a:lnTo>
                    <a:pt x="1355" y="1055"/>
                  </a:lnTo>
                  <a:lnTo>
                    <a:pt x="1383" y="1073"/>
                  </a:lnTo>
                  <a:lnTo>
                    <a:pt x="1414" y="1086"/>
                  </a:lnTo>
                  <a:lnTo>
                    <a:pt x="1448" y="1094"/>
                  </a:lnTo>
                  <a:lnTo>
                    <a:pt x="1484" y="1097"/>
                  </a:lnTo>
                  <a:lnTo>
                    <a:pt x="1728" y="1097"/>
                  </a:lnTo>
                  <a:lnTo>
                    <a:pt x="1728" y="1365"/>
                  </a:lnTo>
                  <a:lnTo>
                    <a:pt x="2002" y="1097"/>
                  </a:lnTo>
                  <a:lnTo>
                    <a:pt x="2668" y="1097"/>
                  </a:lnTo>
                  <a:lnTo>
                    <a:pt x="2704" y="1094"/>
                  </a:lnTo>
                  <a:lnTo>
                    <a:pt x="2737" y="1086"/>
                  </a:lnTo>
                  <a:lnTo>
                    <a:pt x="2769" y="1073"/>
                  </a:lnTo>
                  <a:lnTo>
                    <a:pt x="2797" y="1055"/>
                  </a:lnTo>
                  <a:lnTo>
                    <a:pt x="2822" y="1034"/>
                  </a:lnTo>
                  <a:lnTo>
                    <a:pt x="2844" y="1009"/>
                  </a:lnTo>
                  <a:lnTo>
                    <a:pt x="2862" y="980"/>
                  </a:lnTo>
                  <a:lnTo>
                    <a:pt x="2876" y="950"/>
                  </a:lnTo>
                  <a:lnTo>
                    <a:pt x="2884" y="917"/>
                  </a:lnTo>
                  <a:lnTo>
                    <a:pt x="2888" y="882"/>
                  </a:lnTo>
                  <a:lnTo>
                    <a:pt x="2888" y="334"/>
                  </a:lnTo>
                  <a:lnTo>
                    <a:pt x="2884" y="299"/>
                  </a:lnTo>
                  <a:lnTo>
                    <a:pt x="2876" y="267"/>
                  </a:lnTo>
                  <a:lnTo>
                    <a:pt x="2862" y="236"/>
                  </a:lnTo>
                  <a:lnTo>
                    <a:pt x="2844" y="208"/>
                  </a:lnTo>
                  <a:lnTo>
                    <a:pt x="2822" y="183"/>
                  </a:lnTo>
                  <a:lnTo>
                    <a:pt x="2797" y="161"/>
                  </a:lnTo>
                  <a:lnTo>
                    <a:pt x="2769" y="144"/>
                  </a:lnTo>
                  <a:lnTo>
                    <a:pt x="2737" y="131"/>
                  </a:lnTo>
                  <a:lnTo>
                    <a:pt x="2704" y="123"/>
                  </a:lnTo>
                  <a:lnTo>
                    <a:pt x="2668" y="120"/>
                  </a:lnTo>
                  <a:lnTo>
                    <a:pt x="1484" y="120"/>
                  </a:lnTo>
                  <a:close/>
                  <a:moveTo>
                    <a:pt x="1484" y="0"/>
                  </a:moveTo>
                  <a:lnTo>
                    <a:pt x="2668" y="0"/>
                  </a:lnTo>
                  <a:lnTo>
                    <a:pt x="2714" y="3"/>
                  </a:lnTo>
                  <a:lnTo>
                    <a:pt x="2759" y="12"/>
                  </a:lnTo>
                  <a:lnTo>
                    <a:pt x="2801" y="27"/>
                  </a:lnTo>
                  <a:lnTo>
                    <a:pt x="2840" y="46"/>
                  </a:lnTo>
                  <a:lnTo>
                    <a:pt x="2877" y="70"/>
                  </a:lnTo>
                  <a:lnTo>
                    <a:pt x="2910" y="97"/>
                  </a:lnTo>
                  <a:lnTo>
                    <a:pt x="2939" y="130"/>
                  </a:lnTo>
                  <a:lnTo>
                    <a:pt x="2963" y="165"/>
                  </a:lnTo>
                  <a:lnTo>
                    <a:pt x="2983" y="204"/>
                  </a:lnTo>
                  <a:lnTo>
                    <a:pt x="2998" y="245"/>
                  </a:lnTo>
                  <a:lnTo>
                    <a:pt x="3007" y="288"/>
                  </a:lnTo>
                  <a:lnTo>
                    <a:pt x="3010" y="334"/>
                  </a:lnTo>
                  <a:lnTo>
                    <a:pt x="3010" y="882"/>
                  </a:lnTo>
                  <a:lnTo>
                    <a:pt x="3007" y="928"/>
                  </a:lnTo>
                  <a:lnTo>
                    <a:pt x="2998" y="971"/>
                  </a:lnTo>
                  <a:lnTo>
                    <a:pt x="2983" y="1012"/>
                  </a:lnTo>
                  <a:lnTo>
                    <a:pt x="2963" y="1051"/>
                  </a:lnTo>
                  <a:lnTo>
                    <a:pt x="2939" y="1086"/>
                  </a:lnTo>
                  <a:lnTo>
                    <a:pt x="2910" y="1118"/>
                  </a:lnTo>
                  <a:lnTo>
                    <a:pt x="2877" y="1146"/>
                  </a:lnTo>
                  <a:lnTo>
                    <a:pt x="2840" y="1170"/>
                  </a:lnTo>
                  <a:lnTo>
                    <a:pt x="2801" y="1190"/>
                  </a:lnTo>
                  <a:lnTo>
                    <a:pt x="2759" y="1204"/>
                  </a:lnTo>
                  <a:lnTo>
                    <a:pt x="2714" y="1213"/>
                  </a:lnTo>
                  <a:lnTo>
                    <a:pt x="2668" y="1216"/>
                  </a:lnTo>
                  <a:lnTo>
                    <a:pt x="2053" y="1216"/>
                  </a:lnTo>
                  <a:lnTo>
                    <a:pt x="1604" y="1654"/>
                  </a:lnTo>
                  <a:lnTo>
                    <a:pt x="1604" y="1216"/>
                  </a:lnTo>
                  <a:lnTo>
                    <a:pt x="1484" y="1216"/>
                  </a:lnTo>
                  <a:lnTo>
                    <a:pt x="1437" y="1213"/>
                  </a:lnTo>
                  <a:lnTo>
                    <a:pt x="1393" y="1204"/>
                  </a:lnTo>
                  <a:lnTo>
                    <a:pt x="1351" y="1190"/>
                  </a:lnTo>
                  <a:lnTo>
                    <a:pt x="1312" y="1170"/>
                  </a:lnTo>
                  <a:lnTo>
                    <a:pt x="1275" y="1146"/>
                  </a:lnTo>
                  <a:lnTo>
                    <a:pt x="1242" y="1118"/>
                  </a:lnTo>
                  <a:lnTo>
                    <a:pt x="1214" y="1086"/>
                  </a:lnTo>
                  <a:lnTo>
                    <a:pt x="1189" y="1051"/>
                  </a:lnTo>
                  <a:lnTo>
                    <a:pt x="1169" y="1012"/>
                  </a:lnTo>
                  <a:lnTo>
                    <a:pt x="1154" y="971"/>
                  </a:lnTo>
                  <a:lnTo>
                    <a:pt x="1146" y="928"/>
                  </a:lnTo>
                  <a:lnTo>
                    <a:pt x="1143" y="882"/>
                  </a:lnTo>
                  <a:lnTo>
                    <a:pt x="1143" y="334"/>
                  </a:lnTo>
                  <a:lnTo>
                    <a:pt x="1145" y="288"/>
                  </a:lnTo>
                  <a:lnTo>
                    <a:pt x="1154" y="245"/>
                  </a:lnTo>
                  <a:lnTo>
                    <a:pt x="1169" y="204"/>
                  </a:lnTo>
                  <a:lnTo>
                    <a:pt x="1189" y="165"/>
                  </a:lnTo>
                  <a:lnTo>
                    <a:pt x="1213" y="130"/>
                  </a:lnTo>
                  <a:lnTo>
                    <a:pt x="1242" y="97"/>
                  </a:lnTo>
                  <a:lnTo>
                    <a:pt x="1275" y="70"/>
                  </a:lnTo>
                  <a:lnTo>
                    <a:pt x="1312" y="46"/>
                  </a:lnTo>
                  <a:lnTo>
                    <a:pt x="1350" y="27"/>
                  </a:lnTo>
                  <a:lnTo>
                    <a:pt x="1393" y="12"/>
                  </a:lnTo>
                  <a:lnTo>
                    <a:pt x="1437" y="3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3135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Овал 9">
            <a:extLst>
              <a:ext uri="{FF2B5EF4-FFF2-40B4-BE49-F238E27FC236}">
                <a16:creationId xmlns:a16="http://schemas.microsoft.com/office/drawing/2014/main" id="{F1109E5F-50C6-4265-8519-0E404BAC672A}"/>
              </a:ext>
            </a:extLst>
          </p:cNvPr>
          <p:cNvSpPr/>
          <p:nvPr/>
        </p:nvSpPr>
        <p:spPr>
          <a:xfrm>
            <a:off x="3329346" y="1469403"/>
            <a:ext cx="2066022" cy="1954892"/>
          </a:xfrm>
          <a:prstGeom prst="ellipse">
            <a:avLst/>
          </a:prstGeom>
          <a:solidFill>
            <a:srgbClr val="C5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3932" y="2077317"/>
            <a:ext cx="20920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Школьный</a:t>
            </a:r>
          </a:p>
          <a:p>
            <a:pPr algn="ctr"/>
            <a:r>
              <a:rPr lang="ru-RU" sz="2400" b="1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климат</a:t>
            </a:r>
            <a:endParaRPr lang="ru-RU" sz="2400" dirty="0">
              <a:solidFill>
                <a:srgbClr val="31356E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6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FBE2D7-0680-4F1D-93F6-8C280DE342C2}"/>
              </a:ext>
            </a:extLst>
          </p:cNvPr>
          <p:cNvSpPr/>
          <p:nvPr/>
        </p:nvSpPr>
        <p:spPr>
          <a:xfrm rot="21336460">
            <a:off x="473480" y="1178967"/>
            <a:ext cx="7038975" cy="3609975"/>
          </a:xfrm>
          <a:prstGeom prst="rect">
            <a:avLst/>
          </a:prstGeom>
          <a:solidFill>
            <a:srgbClr val="C7C8D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DDA2D-F817-472A-BD5F-7A56F4CD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118"/>
            <a:ext cx="9248775" cy="8135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августовского образовательного </a:t>
            </a:r>
            <a:b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форума - 2021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C1D09E-3AC4-4F7E-BBF7-21F79ED14A6C}"/>
              </a:ext>
            </a:extLst>
          </p:cNvPr>
          <p:cNvSpPr/>
          <p:nvPr/>
        </p:nvSpPr>
        <p:spPr>
          <a:xfrm>
            <a:off x="1117109" y="1077171"/>
            <a:ext cx="7705724" cy="3813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FB7BB-71FF-41F7-88CF-F961EC7D6DDD}"/>
              </a:ext>
            </a:extLst>
          </p:cNvPr>
          <p:cNvSpPr txBox="1"/>
          <p:nvPr/>
        </p:nvSpPr>
        <p:spPr>
          <a:xfrm>
            <a:off x="1708809" y="1292522"/>
            <a:ext cx="69806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Реализовать все направления национальных проектов.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Реализовать утверждённую концепцию муниципальной оценки качества образования по всем направлениям.</a:t>
            </a:r>
          </a:p>
          <a:p>
            <a:endParaRPr lang="ru-RU" sz="1600" dirty="0"/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Усилить контроль за качеством образования  во всех муниципальных образовательных организациях независимо от места расположения и объективностью проведения всех оценочных процедур.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воспитательную работу в муниципальных образовательных организациях на основе духовно-нравственных ценностей народов Российской Федерации, исторических и национально-культурных традиций Кубани.</a:t>
            </a:r>
            <a:endParaRPr lang="ru-RU" sz="1600" dirty="0"/>
          </a:p>
          <a:p>
            <a:endParaRPr lang="ru-RU" dirty="0"/>
          </a:p>
        </p:txBody>
      </p:sp>
      <p:sp>
        <p:nvSpPr>
          <p:cNvPr id="7" name="L-Shape 13">
            <a:extLst>
              <a:ext uri="{FF2B5EF4-FFF2-40B4-BE49-F238E27FC236}">
                <a16:creationId xmlns:a16="http://schemas.microsoft.com/office/drawing/2014/main" id="{CE9E417E-0968-423A-ABEC-DF15CADE01FF}"/>
              </a:ext>
            </a:extLst>
          </p:cNvPr>
          <p:cNvSpPr/>
          <p:nvPr/>
        </p:nvSpPr>
        <p:spPr>
          <a:xfrm rot="19005742">
            <a:off x="1458977" y="1319886"/>
            <a:ext cx="284584" cy="155479"/>
          </a:xfrm>
          <a:prstGeom prst="corner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9" name="L-Shape 13">
            <a:extLst>
              <a:ext uri="{FF2B5EF4-FFF2-40B4-BE49-F238E27FC236}">
                <a16:creationId xmlns:a16="http://schemas.microsoft.com/office/drawing/2014/main" id="{00B843A9-6B38-433A-92DA-9FF43DE091C6}"/>
              </a:ext>
            </a:extLst>
          </p:cNvPr>
          <p:cNvSpPr/>
          <p:nvPr/>
        </p:nvSpPr>
        <p:spPr>
          <a:xfrm rot="19005742">
            <a:off x="1465412" y="1844443"/>
            <a:ext cx="284584" cy="155479"/>
          </a:xfrm>
          <a:prstGeom prst="corner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0" name="L-Shape 13">
            <a:extLst>
              <a:ext uri="{FF2B5EF4-FFF2-40B4-BE49-F238E27FC236}">
                <a16:creationId xmlns:a16="http://schemas.microsoft.com/office/drawing/2014/main" id="{938ED847-E1B7-4C26-934F-32ED27E2C5B8}"/>
              </a:ext>
            </a:extLst>
          </p:cNvPr>
          <p:cNvSpPr/>
          <p:nvPr/>
        </p:nvSpPr>
        <p:spPr>
          <a:xfrm rot="19005742">
            <a:off x="1465413" y="2543748"/>
            <a:ext cx="284584" cy="155479"/>
          </a:xfrm>
          <a:prstGeom prst="corner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1" name="L-Shape 13">
            <a:extLst>
              <a:ext uri="{FF2B5EF4-FFF2-40B4-BE49-F238E27FC236}">
                <a16:creationId xmlns:a16="http://schemas.microsoft.com/office/drawing/2014/main" id="{BBC21716-0BAD-453A-90A4-7E7DA39414A5}"/>
              </a:ext>
            </a:extLst>
          </p:cNvPr>
          <p:cNvSpPr/>
          <p:nvPr/>
        </p:nvSpPr>
        <p:spPr>
          <a:xfrm rot="19005742">
            <a:off x="1465412" y="3749091"/>
            <a:ext cx="284584" cy="155479"/>
          </a:xfrm>
          <a:prstGeom prst="corner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</p:spTree>
    <p:extLst>
      <p:ext uri="{BB962C8B-B14F-4D97-AF65-F5344CB8AC3E}">
        <p14:creationId xmlns:p14="http://schemas.microsoft.com/office/powerpoint/2010/main" val="328992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75655" y="79571"/>
            <a:ext cx="8955835" cy="684740"/>
          </a:xfrm>
          <a:prstGeom prst="rect">
            <a:avLst/>
          </a:prstGeom>
        </p:spPr>
        <p:txBody>
          <a:bodyPr wrap="square" lIns="68504" tIns="34259" rIns="68504" bIns="34259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органы управления в Вашем образовательном учреждении являются самыми эффективными (отметьте два варианта):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-171185" y="1713097"/>
            <a:ext cx="8414912" cy="3237448"/>
            <a:chOff x="1332534" y="2263936"/>
            <a:chExt cx="11219882" cy="4316598"/>
          </a:xfrm>
        </p:grpSpPr>
        <p:sp>
          <p:nvSpPr>
            <p:cNvPr id="2" name="Шестиугольник 1"/>
            <p:cNvSpPr/>
            <p:nvPr/>
          </p:nvSpPr>
          <p:spPr>
            <a:xfrm>
              <a:off x="2480143" y="4607211"/>
              <a:ext cx="2485961" cy="1973323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332534" y="5214919"/>
              <a:ext cx="48717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dirty="0">
                  <a:solidFill>
                    <a:srgbClr val="31356E"/>
                  </a:solidFill>
                </a:rPr>
                <a:t>Школьный </a:t>
              </a:r>
            </a:p>
            <a:p>
              <a:pPr lvl="0" algn="ctr"/>
              <a:r>
                <a:rPr lang="ru-RU" sz="2000" dirty="0">
                  <a:solidFill>
                    <a:srgbClr val="31356E"/>
                  </a:solidFill>
                </a:rPr>
                <a:t>парламент</a:t>
              </a:r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2806837" y="2263936"/>
              <a:ext cx="2485961" cy="2080554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C99C977-E612-4265-B7BE-5A6FCF95BE49}"/>
                </a:ext>
              </a:extLst>
            </p:cNvPr>
            <p:cNvSpPr/>
            <p:nvPr/>
          </p:nvSpPr>
          <p:spPr>
            <a:xfrm>
              <a:off x="8615639" y="2326076"/>
              <a:ext cx="393677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Педагогический</a:t>
              </a:r>
            </a:p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совет</a:t>
              </a:r>
              <a:endParaRPr lang="ru-RU" sz="20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B64C0211-CAB6-45C4-915D-F73DDB840008}"/>
                </a:ext>
              </a:extLst>
            </p:cNvPr>
            <p:cNvSpPr/>
            <p:nvPr/>
          </p:nvSpPr>
          <p:spPr>
            <a:xfrm>
              <a:off x="7137661" y="2326076"/>
              <a:ext cx="393677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Педагогический</a:t>
              </a:r>
            </a:p>
            <a:p>
              <a:pPr lvl="0" algn="ctr"/>
              <a:r>
                <a:rPr lang="ru-RU" sz="2000" b="1" dirty="0">
                  <a:solidFill>
                    <a:srgbClr val="3135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совет</a:t>
              </a:r>
              <a:endParaRPr lang="ru-RU" sz="2000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533854" y="845700"/>
            <a:ext cx="6526921" cy="3745409"/>
            <a:chOff x="4939252" y="1107408"/>
            <a:chExt cx="8702563" cy="4993877"/>
          </a:xfrm>
        </p:grpSpPr>
        <p:sp>
          <p:nvSpPr>
            <p:cNvPr id="40" name="Шестиугольник 39"/>
            <p:cNvSpPr/>
            <p:nvPr/>
          </p:nvSpPr>
          <p:spPr>
            <a:xfrm>
              <a:off x="9705037" y="1361761"/>
              <a:ext cx="3936778" cy="3323156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155630" y="1270924"/>
              <a:ext cx="2901692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3600" dirty="0">
                <a:solidFill>
                  <a:schemeClr val="bg1"/>
                </a:solidFill>
              </a:endParaRPr>
            </a:p>
          </p:txBody>
        </p:sp>
        <p:sp>
          <p:nvSpPr>
            <p:cNvPr id="65" name="Шестиугольник 64"/>
            <p:cNvSpPr/>
            <p:nvPr/>
          </p:nvSpPr>
          <p:spPr>
            <a:xfrm rot="175838">
              <a:off x="5129523" y="1377875"/>
              <a:ext cx="2391040" cy="2039526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69" name="Шестиугольник 68"/>
            <p:cNvSpPr/>
            <p:nvPr/>
          </p:nvSpPr>
          <p:spPr>
            <a:xfrm>
              <a:off x="4939252" y="3984865"/>
              <a:ext cx="2642886" cy="2116420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70" name="Шестиугольник 69"/>
            <p:cNvSpPr/>
            <p:nvPr/>
          </p:nvSpPr>
          <p:spPr>
            <a:xfrm>
              <a:off x="7469896" y="3314282"/>
              <a:ext cx="2449779" cy="1960237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68" name="Шестиугольник 67"/>
            <p:cNvSpPr/>
            <p:nvPr/>
          </p:nvSpPr>
          <p:spPr>
            <a:xfrm>
              <a:off x="7505946" y="1107408"/>
              <a:ext cx="2415510" cy="1881415"/>
            </a:xfrm>
            <a:prstGeom prst="hexagon">
              <a:avLst/>
            </a:prstGeom>
            <a:solidFill>
              <a:srgbClr val="C7C8D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/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0B6AAFF-9F34-4934-B2C5-A045D1328691}"/>
              </a:ext>
            </a:extLst>
          </p:cNvPr>
          <p:cNvSpPr/>
          <p:nvPr/>
        </p:nvSpPr>
        <p:spPr>
          <a:xfrm>
            <a:off x="6147863" y="1953636"/>
            <a:ext cx="2952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совет</a:t>
            </a:r>
            <a:endParaRPr lang="ru-RU" sz="2400" dirty="0">
              <a:solidFill>
                <a:srgbClr val="313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BD3FA-8F20-4E90-BA9C-EF0BF7E1CA90}"/>
              </a:ext>
            </a:extLst>
          </p:cNvPr>
          <p:cNvSpPr txBox="1"/>
          <p:nvPr/>
        </p:nvSpPr>
        <p:spPr>
          <a:xfrm>
            <a:off x="2621949" y="1630748"/>
            <a:ext cx="1922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31356E"/>
                </a:solidFill>
              </a:rPr>
              <a:t>Наблюдательный 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совет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B24762-8EF9-4631-8F28-3B2EF63035C8}"/>
              </a:ext>
            </a:extLst>
          </p:cNvPr>
          <p:cNvSpPr txBox="1"/>
          <p:nvPr/>
        </p:nvSpPr>
        <p:spPr>
          <a:xfrm>
            <a:off x="4262369" y="1344395"/>
            <a:ext cx="21762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Управляющий</a:t>
            </a:r>
          </a:p>
          <a:p>
            <a:pPr algn="ctr"/>
            <a:r>
              <a:rPr lang="ru-RU" sz="1800" dirty="0">
                <a:solidFill>
                  <a:srgbClr val="31356E"/>
                </a:solidFill>
              </a:rPr>
              <a:t> совет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3A3E27-C1D8-4939-AEA4-AB92748EB617}"/>
              </a:ext>
            </a:extLst>
          </p:cNvPr>
          <p:cNvSpPr txBox="1"/>
          <p:nvPr/>
        </p:nvSpPr>
        <p:spPr>
          <a:xfrm>
            <a:off x="1104021" y="2158195"/>
            <a:ext cx="157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Совет 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родителей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00AAF1-07F8-488C-BADC-56A8ED611C12}"/>
              </a:ext>
            </a:extLst>
          </p:cNvPr>
          <p:cNvSpPr txBox="1"/>
          <p:nvPr/>
        </p:nvSpPr>
        <p:spPr>
          <a:xfrm>
            <a:off x="4432297" y="3003792"/>
            <a:ext cx="183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Методический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 совет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F0D2DE-6693-48EC-8769-E1CD3E441CC2}"/>
              </a:ext>
            </a:extLst>
          </p:cNvPr>
          <p:cNvSpPr txBox="1"/>
          <p:nvPr/>
        </p:nvSpPr>
        <p:spPr>
          <a:xfrm>
            <a:off x="2678451" y="3226994"/>
            <a:ext cx="1716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1356E"/>
                </a:solidFill>
              </a:rPr>
              <a:t>Предметные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методические</a:t>
            </a:r>
          </a:p>
          <a:p>
            <a:pPr algn="ctr"/>
            <a:r>
              <a:rPr lang="ru-RU" sz="2000" dirty="0">
                <a:solidFill>
                  <a:srgbClr val="31356E"/>
                </a:solidFill>
              </a:rPr>
              <a:t>объединения</a:t>
            </a:r>
          </a:p>
        </p:txBody>
      </p:sp>
      <p:sp>
        <p:nvSpPr>
          <p:cNvPr id="43" name="Полилиния: фигура 14">
            <a:extLst>
              <a:ext uri="{FF2B5EF4-FFF2-40B4-BE49-F238E27FC236}">
                <a16:creationId xmlns:a16="http://schemas.microsoft.com/office/drawing/2014/main" id="{4486AD01-647C-436E-9D40-0AC7BB1B147B}"/>
              </a:ext>
            </a:extLst>
          </p:cNvPr>
          <p:cNvSpPr/>
          <p:nvPr/>
        </p:nvSpPr>
        <p:spPr>
          <a:xfrm rot="14449118">
            <a:off x="-1432946" y="1422962"/>
            <a:ext cx="3064547" cy="3712944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44" name="Picture 11">
            <a:extLst>
              <a:ext uri="{FF2B5EF4-FFF2-40B4-BE49-F238E27FC236}">
                <a16:creationId xmlns:a16="http://schemas.microsoft.com/office/drawing/2014/main" id="{27D8E52B-908D-44B2-B794-238A8BE0A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74860">
            <a:off x="-2941972" y="743209"/>
            <a:ext cx="4229918" cy="3407006"/>
          </a:xfrm>
          <a:prstGeom prst="rect">
            <a:avLst/>
          </a:prstGeom>
        </p:spPr>
      </p:pic>
      <p:sp>
        <p:nvSpPr>
          <p:cNvPr id="45" name="Полилиния: фигура 14">
            <a:extLst>
              <a:ext uri="{FF2B5EF4-FFF2-40B4-BE49-F238E27FC236}">
                <a16:creationId xmlns:a16="http://schemas.microsoft.com/office/drawing/2014/main" id="{F5D17920-4D9C-4EED-9D55-1AF48289C26C}"/>
              </a:ext>
            </a:extLst>
          </p:cNvPr>
          <p:cNvSpPr/>
          <p:nvPr/>
        </p:nvSpPr>
        <p:spPr>
          <a:xfrm rot="7197622">
            <a:off x="6019946" y="2369462"/>
            <a:ext cx="3459489" cy="4104763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1" name="Picture 11">
            <a:extLst>
              <a:ext uri="{FF2B5EF4-FFF2-40B4-BE49-F238E27FC236}">
                <a16:creationId xmlns:a16="http://schemas.microsoft.com/office/drawing/2014/main" id="{B91CE210-FD52-4D12-B85F-DF514D66C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823364">
            <a:off x="5227461" y="3929441"/>
            <a:ext cx="4229918" cy="3407006"/>
          </a:xfrm>
          <a:prstGeom prst="rect">
            <a:avLst/>
          </a:prstGeom>
        </p:spPr>
      </p:pic>
      <p:pic>
        <p:nvPicPr>
          <p:cNvPr id="27" name="Рисунок 26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1F934792-C786-4605-AF7A-6A62A0916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26E5D720-B297-4218-92DE-55380B145463}"/>
              </a:ext>
            </a:extLst>
          </p:cNvPr>
          <p:cNvSpPr txBox="1"/>
          <p:nvPr/>
        </p:nvSpPr>
        <p:spPr>
          <a:xfrm>
            <a:off x="1425826" y="2775494"/>
            <a:ext cx="2034146" cy="28469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сохраняй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1D733C-885D-4BB5-92D2-A672662746E5}"/>
              </a:ext>
            </a:extLst>
          </p:cNvPr>
          <p:cNvSpPr txBox="1"/>
          <p:nvPr/>
        </p:nvSpPr>
        <p:spPr>
          <a:xfrm>
            <a:off x="-223290" y="766960"/>
            <a:ext cx="3363742" cy="392417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ЗНАНИЕ: КАЧЕСТВО </a:t>
            </a:r>
          </a:p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ОБЪЕКТИВНОСТЬ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0CE2EB-94FF-4D2D-AB09-C64C70261954}"/>
              </a:ext>
            </a:extLst>
          </p:cNvPr>
          <p:cNvSpPr txBox="1"/>
          <p:nvPr/>
        </p:nvSpPr>
        <p:spPr>
          <a:xfrm>
            <a:off x="2924243" y="832221"/>
            <a:ext cx="1518685" cy="238529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5C0075D-7ED0-47FE-817B-D5E69138ECD3}"/>
              </a:ext>
            </a:extLst>
          </p:cNvPr>
          <p:cNvSpPr txBox="1"/>
          <p:nvPr/>
        </p:nvSpPr>
        <p:spPr>
          <a:xfrm>
            <a:off x="4718443" y="802795"/>
            <a:ext cx="2150269" cy="238529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F5A9521-9F52-4BFE-BCE0-9A6A3D38A404}"/>
              </a:ext>
            </a:extLst>
          </p:cNvPr>
          <p:cNvSpPr txBox="1"/>
          <p:nvPr/>
        </p:nvSpPr>
        <p:spPr>
          <a:xfrm>
            <a:off x="1872504" y="2604035"/>
            <a:ext cx="1249381" cy="253918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B44221-0AA1-486B-8FBD-E20A5E8D80F0}"/>
              </a:ext>
            </a:extLst>
          </p:cNvPr>
          <p:cNvSpPr txBox="1"/>
          <p:nvPr/>
        </p:nvSpPr>
        <p:spPr>
          <a:xfrm>
            <a:off x="3665845" y="2610761"/>
            <a:ext cx="1561967" cy="253918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7BD3C4-2E8F-4E1C-97CA-9DAB7DE5D15A}"/>
              </a:ext>
            </a:extLst>
          </p:cNvPr>
          <p:cNvSpPr txBox="1"/>
          <p:nvPr/>
        </p:nvSpPr>
        <p:spPr>
          <a:xfrm>
            <a:off x="714719" y="1063401"/>
            <a:ext cx="2034146" cy="28469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 добывай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F79AC4-603C-4E46-94CC-114ADBB1BF8C}"/>
              </a:ext>
            </a:extLst>
          </p:cNvPr>
          <p:cNvSpPr txBox="1"/>
          <p:nvPr/>
        </p:nvSpPr>
        <p:spPr>
          <a:xfrm>
            <a:off x="2648728" y="997287"/>
            <a:ext cx="2034146" cy="28469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 развивай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D52B28-FDCE-431B-A0B7-21D9A0F396F4}"/>
              </a:ext>
            </a:extLst>
          </p:cNvPr>
          <p:cNvSpPr txBox="1"/>
          <p:nvPr/>
        </p:nvSpPr>
        <p:spPr>
          <a:xfrm>
            <a:off x="3406533" y="2753108"/>
            <a:ext cx="2564316" cy="28469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традиции храни и создавай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28744E-9162-4B29-9B02-0AE9BAAD6A79}"/>
              </a:ext>
            </a:extLst>
          </p:cNvPr>
          <p:cNvSpPr txBox="1"/>
          <p:nvPr/>
        </p:nvSpPr>
        <p:spPr>
          <a:xfrm>
            <a:off x="4667633" y="992606"/>
            <a:ext cx="2034146" cy="28469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профессию выбирай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96F7406-ABA5-45FE-82C2-2E560643BCBF}"/>
              </a:ext>
            </a:extLst>
          </p:cNvPr>
          <p:cNvGrpSpPr/>
          <p:nvPr/>
        </p:nvGrpSpPr>
        <p:grpSpPr>
          <a:xfrm>
            <a:off x="5231162" y="1371335"/>
            <a:ext cx="627630" cy="1066161"/>
            <a:chOff x="5154045" y="1603667"/>
            <a:chExt cx="1044340" cy="18181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08293EB2-195D-4864-9DDB-6779B3BC88C0}"/>
                </a:ext>
              </a:extLst>
            </p:cNvPr>
            <p:cNvSpPr/>
            <p:nvPr/>
          </p:nvSpPr>
          <p:spPr>
            <a:xfrm rot="18900000">
              <a:off x="5154045" y="2377512"/>
              <a:ext cx="1044340" cy="1044340"/>
            </a:xfrm>
            <a:prstGeom prst="roundRect">
              <a:avLst>
                <a:gd name="adj" fmla="val 26591"/>
              </a:avLst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C4AB317C-A857-4F0D-9CF1-994089AB5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213" y="1603667"/>
              <a:ext cx="0" cy="624980"/>
            </a:xfrm>
            <a:prstGeom prst="line">
              <a:avLst/>
            </a:prstGeom>
            <a:ln w="25400">
              <a:solidFill>
                <a:srgbClr val="EEECE1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Рисунок 108" descr="Социальная сеть">
              <a:extLst>
                <a:ext uri="{FF2B5EF4-FFF2-40B4-BE49-F238E27FC236}">
                  <a16:creationId xmlns:a16="http://schemas.microsoft.com/office/drawing/2014/main" id="{9B5E9182-A1AA-474E-B488-94D8E8AA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2813" y="2615330"/>
              <a:ext cx="568701" cy="568701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86FC84C-60B8-4A65-A907-30CAE2A22356}"/>
              </a:ext>
            </a:extLst>
          </p:cNvPr>
          <p:cNvGrpSpPr/>
          <p:nvPr/>
        </p:nvGrpSpPr>
        <p:grpSpPr>
          <a:xfrm>
            <a:off x="2183381" y="1474144"/>
            <a:ext cx="627630" cy="1066161"/>
            <a:chOff x="2106264" y="1706476"/>
            <a:chExt cx="1044340" cy="1818185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A69FD99D-DEF0-4E6F-946B-03319BE8551A}"/>
                </a:ext>
              </a:extLst>
            </p:cNvPr>
            <p:cNvSpPr/>
            <p:nvPr/>
          </p:nvSpPr>
          <p:spPr>
            <a:xfrm rot="18900000">
              <a:off x="2106264" y="1706476"/>
              <a:ext cx="1044340" cy="1044340"/>
            </a:xfrm>
            <a:prstGeom prst="roundRect">
              <a:avLst>
                <a:gd name="adj" fmla="val 26591"/>
              </a:avLst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D642CA83-79D6-4482-A1B2-A856FDEF6C96}"/>
                </a:ext>
              </a:extLst>
            </p:cNvPr>
            <p:cNvCxnSpPr>
              <a:cxnSpLocks/>
            </p:cNvCxnSpPr>
            <p:nvPr/>
          </p:nvCxnSpPr>
          <p:spPr>
            <a:xfrm>
              <a:off x="2628433" y="2899681"/>
              <a:ext cx="0" cy="624980"/>
            </a:xfrm>
            <a:prstGeom prst="line">
              <a:avLst/>
            </a:prstGeom>
            <a:ln w="25400">
              <a:solidFill>
                <a:srgbClr val="EEECE1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Рисунок 127" descr="Сердце">
              <a:extLst>
                <a:ext uri="{FF2B5EF4-FFF2-40B4-BE49-F238E27FC236}">
                  <a16:creationId xmlns:a16="http://schemas.microsoft.com/office/drawing/2014/main" id="{6E6FFA2C-6669-48D6-ACD2-EECA289C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4730" y="1956473"/>
              <a:ext cx="544347" cy="54434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55083D6-D535-42D0-8ADB-82B4FBD38370}"/>
              </a:ext>
            </a:extLst>
          </p:cNvPr>
          <p:cNvGrpSpPr/>
          <p:nvPr/>
        </p:nvGrpSpPr>
        <p:grpSpPr>
          <a:xfrm>
            <a:off x="3182940" y="1371335"/>
            <a:ext cx="627630" cy="1066161"/>
            <a:chOff x="3105823" y="1603667"/>
            <a:chExt cx="1044340" cy="1818185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4CD267B8-2636-4B59-A9CD-EBA95F11450A}"/>
                </a:ext>
              </a:extLst>
            </p:cNvPr>
            <p:cNvSpPr/>
            <p:nvPr/>
          </p:nvSpPr>
          <p:spPr>
            <a:xfrm rot="18900000">
              <a:off x="3105823" y="2377512"/>
              <a:ext cx="1044340" cy="1044340"/>
            </a:xfrm>
            <a:prstGeom prst="roundRect">
              <a:avLst>
                <a:gd name="adj" fmla="val 26591"/>
              </a:avLst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A2DB6F42-571A-48EA-ADDA-C4CD677DB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7992" y="1603667"/>
              <a:ext cx="0" cy="624980"/>
            </a:xfrm>
            <a:prstGeom prst="line">
              <a:avLst/>
            </a:prstGeom>
            <a:ln w="25400">
              <a:solidFill>
                <a:srgbClr val="EEECE1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Рисунок 151" descr="Скрипичный ключ">
              <a:extLst>
                <a:ext uri="{FF2B5EF4-FFF2-40B4-BE49-F238E27FC236}">
                  <a16:creationId xmlns:a16="http://schemas.microsoft.com/office/drawing/2014/main" id="{17C6C459-FEAD-4F67-A8FE-3E0B9A58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3518" y="2575843"/>
              <a:ext cx="674443" cy="674443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B8EB5C8-A071-4575-88F4-18963656E7ED}"/>
              </a:ext>
            </a:extLst>
          </p:cNvPr>
          <p:cNvGrpSpPr/>
          <p:nvPr/>
        </p:nvGrpSpPr>
        <p:grpSpPr>
          <a:xfrm>
            <a:off x="1190543" y="1371334"/>
            <a:ext cx="627630" cy="1074007"/>
            <a:chOff x="1113426" y="1603667"/>
            <a:chExt cx="1044340" cy="183156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B084DD6-2853-47B4-9849-75A2ED07D50E}"/>
                </a:ext>
              </a:extLst>
            </p:cNvPr>
            <p:cNvSpPr/>
            <p:nvPr/>
          </p:nvSpPr>
          <p:spPr>
            <a:xfrm rot="18900000">
              <a:off x="1113426" y="2390893"/>
              <a:ext cx="1044340" cy="1044340"/>
            </a:xfrm>
            <a:prstGeom prst="roundRect">
              <a:avLst>
                <a:gd name="adj" fmla="val 26591"/>
              </a:avLst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A3AEF93-6F5B-45BA-AAD7-6AEB928810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876" y="1603667"/>
              <a:ext cx="0" cy="624980"/>
            </a:xfrm>
            <a:prstGeom prst="line">
              <a:avLst/>
            </a:prstGeom>
            <a:ln w="25400">
              <a:solidFill>
                <a:srgbClr val="EEECE1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2" name="Рисунок 201" descr="Академическая шапочка">
              <a:extLst>
                <a:ext uri="{FF2B5EF4-FFF2-40B4-BE49-F238E27FC236}">
                  <a16:creationId xmlns:a16="http://schemas.microsoft.com/office/drawing/2014/main" id="{49A2AE2E-20E4-4BDE-ABD7-9E871679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8909" y="2595447"/>
              <a:ext cx="619937" cy="61993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77063" y="470874"/>
            <a:ext cx="7008970" cy="44627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1" rIns="68580" bIns="34291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Основные составляющие единого образовательного пространства</a:t>
            </a:r>
          </a:p>
          <a:p>
            <a:endParaRPr lang="ru-RU" sz="105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DC758A-D8F9-4287-A1B0-66672059E8A5}"/>
              </a:ext>
            </a:extLst>
          </p:cNvPr>
          <p:cNvGrpSpPr/>
          <p:nvPr/>
        </p:nvGrpSpPr>
        <p:grpSpPr>
          <a:xfrm>
            <a:off x="4182497" y="1474144"/>
            <a:ext cx="627630" cy="1066161"/>
            <a:chOff x="4105380" y="1706476"/>
            <a:chExt cx="1044340" cy="181818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3DFDAEE6-CEDD-48B5-85B8-9FB9006FAA4A}"/>
                </a:ext>
              </a:extLst>
            </p:cNvPr>
            <p:cNvSpPr/>
            <p:nvPr/>
          </p:nvSpPr>
          <p:spPr>
            <a:xfrm rot="18900000">
              <a:off x="4105380" y="1706476"/>
              <a:ext cx="1044340" cy="1044340"/>
            </a:xfrm>
            <a:prstGeom prst="roundRect">
              <a:avLst>
                <a:gd name="adj" fmla="val 26591"/>
              </a:avLst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BC33C6A7-FE07-49F0-90E5-00EA27D26BEA}"/>
                </a:ext>
              </a:extLst>
            </p:cNvPr>
            <p:cNvCxnSpPr>
              <a:cxnSpLocks/>
            </p:cNvCxnSpPr>
            <p:nvPr/>
          </p:nvCxnSpPr>
          <p:spPr>
            <a:xfrm>
              <a:off x="4627549" y="2899681"/>
              <a:ext cx="0" cy="624980"/>
            </a:xfrm>
            <a:prstGeom prst="line">
              <a:avLst/>
            </a:prstGeom>
            <a:ln w="25400">
              <a:solidFill>
                <a:srgbClr val="EEECE1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" name="Рисунок 206" descr="Семья с мальчиком">
              <a:extLst>
                <a:ext uri="{FF2B5EF4-FFF2-40B4-BE49-F238E27FC236}">
                  <a16:creationId xmlns:a16="http://schemas.microsoft.com/office/drawing/2014/main" id="{67F8D3DF-FFCD-48B0-8209-7D031E11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92250" y="1979756"/>
              <a:ext cx="511152" cy="51115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1D797B-112D-4A1D-8668-8539C2DE5DBB}"/>
              </a:ext>
            </a:extLst>
          </p:cNvPr>
          <p:cNvSpPr txBox="1"/>
          <p:nvPr/>
        </p:nvSpPr>
        <p:spPr>
          <a:xfrm>
            <a:off x="723130" y="3338097"/>
            <a:ext cx="1696156" cy="377028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УЧИТЕЛЬ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C5119B-C8CA-46F8-9433-8DB25C14D4DA}"/>
              </a:ext>
            </a:extLst>
          </p:cNvPr>
          <p:cNvSpPr txBox="1"/>
          <p:nvPr/>
        </p:nvSpPr>
        <p:spPr>
          <a:xfrm>
            <a:off x="173117" y="7651"/>
            <a:ext cx="7141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Школа Минпросвещения России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32A300-45EE-4DDF-9626-ED731BADF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5" y="3355646"/>
            <a:ext cx="2429810" cy="2055993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9DB5475-C737-4174-B137-C98251E808E0}"/>
              </a:ext>
            </a:extLst>
          </p:cNvPr>
          <p:cNvCxnSpPr>
            <a:cxnSpLocks/>
          </p:cNvCxnSpPr>
          <p:nvPr/>
        </p:nvCxnSpPr>
        <p:spPr>
          <a:xfrm flipV="1">
            <a:off x="0" y="3060761"/>
            <a:ext cx="7248525" cy="223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7DBE784-72E9-4D12-8C75-3A2FD8CAF8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74" y="3393684"/>
            <a:ext cx="2429810" cy="205599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CC67E55-86AA-4F50-AFA2-F7E655BA9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15" y="3413653"/>
            <a:ext cx="2429810" cy="2055993"/>
          </a:xfrm>
          <a:prstGeom prst="rect">
            <a:avLst/>
          </a:prstGeom>
        </p:spPr>
      </p:pic>
      <p:sp>
        <p:nvSpPr>
          <p:cNvPr id="27" name="Стрелка: вверх 26">
            <a:extLst>
              <a:ext uri="{FF2B5EF4-FFF2-40B4-BE49-F238E27FC236}">
                <a16:creationId xmlns:a16="http://schemas.microsoft.com/office/drawing/2014/main" id="{C0A7144A-93C5-4A68-B227-6663036AEA1B}"/>
              </a:ext>
            </a:extLst>
          </p:cNvPr>
          <p:cNvSpPr/>
          <p:nvPr/>
        </p:nvSpPr>
        <p:spPr>
          <a:xfrm>
            <a:off x="1222893" y="3093598"/>
            <a:ext cx="441378" cy="268483"/>
          </a:xfrm>
          <a:prstGeom prst="upArrow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верх 59">
            <a:extLst>
              <a:ext uri="{FF2B5EF4-FFF2-40B4-BE49-F238E27FC236}">
                <a16:creationId xmlns:a16="http://schemas.microsoft.com/office/drawing/2014/main" id="{2CF4E839-5D26-4196-ADD7-3F08CEE71A0D}"/>
              </a:ext>
            </a:extLst>
          </p:cNvPr>
          <p:cNvSpPr/>
          <p:nvPr/>
        </p:nvSpPr>
        <p:spPr>
          <a:xfrm>
            <a:off x="3336169" y="3093598"/>
            <a:ext cx="441378" cy="268483"/>
          </a:xfrm>
          <a:prstGeom prst="upArrow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верх 60">
            <a:extLst>
              <a:ext uri="{FF2B5EF4-FFF2-40B4-BE49-F238E27FC236}">
                <a16:creationId xmlns:a16="http://schemas.microsoft.com/office/drawing/2014/main" id="{B339311A-43CF-4AA1-88AC-678F39F94E94}"/>
              </a:ext>
            </a:extLst>
          </p:cNvPr>
          <p:cNvSpPr/>
          <p:nvPr/>
        </p:nvSpPr>
        <p:spPr>
          <a:xfrm>
            <a:off x="6033620" y="3080663"/>
            <a:ext cx="441378" cy="268483"/>
          </a:xfrm>
          <a:prstGeom prst="upArrow">
            <a:avLst/>
          </a:prstGeom>
          <a:solidFill>
            <a:srgbClr val="C7C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21B4AC-286A-4431-83B6-5FF7FD88187B}"/>
              </a:ext>
            </a:extLst>
          </p:cNvPr>
          <p:cNvSpPr txBox="1"/>
          <p:nvPr/>
        </p:nvSpPr>
        <p:spPr>
          <a:xfrm>
            <a:off x="2871877" y="3330312"/>
            <a:ext cx="1970693" cy="623250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ШКОЛЬНЫЙ</a:t>
            </a:r>
            <a:br>
              <a:rPr lang="ru-RU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КЛИМАТ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C4E8F0-D1CB-4975-AFB0-4F0C44C6F1D5}"/>
              </a:ext>
            </a:extLst>
          </p:cNvPr>
          <p:cNvSpPr/>
          <p:nvPr/>
        </p:nvSpPr>
        <p:spPr>
          <a:xfrm rot="16200000">
            <a:off x="6132847" y="3447123"/>
            <a:ext cx="616364" cy="446278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BBED22-9D75-4B71-A30B-8AAA31D2E1A5}"/>
              </a:ext>
            </a:extLst>
          </p:cNvPr>
          <p:cNvSpPr txBox="1"/>
          <p:nvPr/>
        </p:nvSpPr>
        <p:spPr>
          <a:xfrm>
            <a:off x="4682874" y="3310702"/>
            <a:ext cx="3257908" cy="68480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ОБРАЗОВАТЕЛЬНАЯ</a:t>
            </a:r>
          </a:p>
          <a:p>
            <a:pPr algn="ctr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СРЕДА</a:t>
            </a:r>
          </a:p>
        </p:txBody>
      </p:sp>
    </p:spTree>
    <p:extLst>
      <p:ext uri="{BB962C8B-B14F-4D97-AF65-F5344CB8AC3E}">
        <p14:creationId xmlns:p14="http://schemas.microsoft.com/office/powerpoint/2010/main" val="628224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Соединительная линия уступом 34"/>
          <p:cNvCxnSpPr>
            <a:cxnSpLocks/>
          </p:cNvCxnSpPr>
          <p:nvPr/>
        </p:nvCxnSpPr>
        <p:spPr>
          <a:xfrm>
            <a:off x="1862689" y="1842610"/>
            <a:ext cx="2709311" cy="246607"/>
          </a:xfrm>
          <a:prstGeom prst="bentConnector3">
            <a:avLst>
              <a:gd name="adj1" fmla="val 73366"/>
            </a:avLst>
          </a:prstGeom>
          <a:ln w="19050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3">
            <a:extLst>
              <a:ext uri="{FF2B5EF4-FFF2-40B4-BE49-F238E27FC236}">
                <a16:creationId xmlns:a16="http://schemas.microsoft.com/office/drawing/2014/main" id="{40584F03-34BA-4288-A256-F3D0DEFE86AB}"/>
              </a:ext>
            </a:extLst>
          </p:cNvPr>
          <p:cNvCxnSpPr>
            <a:cxnSpLocks/>
          </p:cNvCxnSpPr>
          <p:nvPr/>
        </p:nvCxnSpPr>
        <p:spPr>
          <a:xfrm flipV="1">
            <a:off x="2566034" y="4076720"/>
            <a:ext cx="2990190" cy="504702"/>
          </a:xfrm>
          <a:prstGeom prst="bentConnector3">
            <a:avLst>
              <a:gd name="adj1" fmla="val 90930"/>
            </a:avLst>
          </a:prstGeom>
          <a:ln w="19050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E5723B1-CBED-4D64-96D8-861BC8935FE9}"/>
              </a:ext>
            </a:extLst>
          </p:cNvPr>
          <p:cNvCxnSpPr/>
          <p:nvPr/>
        </p:nvCxnSpPr>
        <p:spPr>
          <a:xfrm flipV="1">
            <a:off x="5556224" y="3904638"/>
            <a:ext cx="0" cy="160205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cxnSpLocks/>
          </p:cNvCxnSpPr>
          <p:nvPr/>
        </p:nvCxnSpPr>
        <p:spPr>
          <a:xfrm>
            <a:off x="1873093" y="3270876"/>
            <a:ext cx="3683131" cy="252655"/>
          </a:xfrm>
          <a:prstGeom prst="bentConnector3">
            <a:avLst>
              <a:gd name="adj1" fmla="val 79028"/>
            </a:avLst>
          </a:prstGeom>
          <a:ln w="19050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018204" y="1114787"/>
            <a:ext cx="1958747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6 997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школах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4EEB39-D1CD-4F98-8220-DADABEF54C45}"/>
              </a:ext>
            </a:extLst>
          </p:cNvPr>
          <p:cNvSpPr txBox="1"/>
          <p:nvPr/>
        </p:nvSpPr>
        <p:spPr>
          <a:xfrm>
            <a:off x="340057" y="149684"/>
            <a:ext cx="8578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педагогов в муниципальных образовательных организациях города Краснодара на конец 2021 года</a:t>
            </a:r>
          </a:p>
        </p:txBody>
      </p:sp>
      <p:sp>
        <p:nvSpPr>
          <p:cNvPr id="41" name="Шестиугольник 40"/>
          <p:cNvSpPr/>
          <p:nvPr/>
        </p:nvSpPr>
        <p:spPr>
          <a:xfrm>
            <a:off x="4216644" y="1244534"/>
            <a:ext cx="3074084" cy="26544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B3A2C7"/>
          </a:solidFill>
          <a:ln w="50800">
            <a:solidFill>
              <a:srgbClr val="B3A2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79C272-3455-4A33-BD05-BCE2D52D1BD3}"/>
              </a:ext>
            </a:extLst>
          </p:cNvPr>
          <p:cNvSpPr txBox="1"/>
          <p:nvPr/>
        </p:nvSpPr>
        <p:spPr>
          <a:xfrm>
            <a:off x="4427768" y="1758349"/>
            <a:ext cx="2617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14 546 </a:t>
            </a:r>
            <a:r>
              <a:rPr lang="ru-RU" sz="3600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педагогов</a:t>
            </a:r>
            <a:endParaRPr lang="ru-RU" sz="3600" dirty="0">
              <a:solidFill>
                <a:srgbClr val="31356E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33DB763-1915-4758-B8F6-2AE2C091A698}"/>
              </a:ext>
            </a:extLst>
          </p:cNvPr>
          <p:cNvSpPr/>
          <p:nvPr/>
        </p:nvSpPr>
        <p:spPr>
          <a:xfrm>
            <a:off x="2056845" y="2602144"/>
            <a:ext cx="396239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6 067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60DD0B7-6ABB-463B-BBB2-09A25029241C}"/>
              </a:ext>
            </a:extLst>
          </p:cNvPr>
          <p:cNvSpPr/>
          <p:nvPr/>
        </p:nvSpPr>
        <p:spPr>
          <a:xfrm>
            <a:off x="3352927" y="3865809"/>
            <a:ext cx="4863842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1 482</a:t>
            </a:r>
          </a:p>
          <a:p>
            <a:pPr>
              <a:lnSpc>
                <a:spcPct val="90000"/>
              </a:lnSpc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D9641CD-2286-47C7-8224-2A54510C0D95}"/>
              </a:ext>
            </a:extLst>
          </p:cNvPr>
          <p:cNvSpPr/>
          <p:nvPr/>
        </p:nvSpPr>
        <p:spPr>
          <a:xfrm>
            <a:off x="1774837" y="4615251"/>
            <a:ext cx="802002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организациях дополнительного образования</a:t>
            </a:r>
          </a:p>
          <a:p>
            <a:pPr>
              <a:lnSpc>
                <a:spcPct val="90000"/>
              </a:lnSpc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7009197-48D7-413F-9250-2DE9584D457B}"/>
              </a:ext>
            </a:extLst>
          </p:cNvPr>
          <p:cNvSpPr/>
          <p:nvPr/>
        </p:nvSpPr>
        <p:spPr>
          <a:xfrm>
            <a:off x="1181686" y="3308547"/>
            <a:ext cx="8020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дошкольных организациях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3" name="Полилиния: фигура 14">
            <a:extLst>
              <a:ext uri="{FF2B5EF4-FFF2-40B4-BE49-F238E27FC236}">
                <a16:creationId xmlns:a16="http://schemas.microsoft.com/office/drawing/2014/main" id="{B3BC59AD-D3EA-40A8-BDA7-FB59EAC90A23}"/>
              </a:ext>
            </a:extLst>
          </p:cNvPr>
          <p:cNvSpPr/>
          <p:nvPr/>
        </p:nvSpPr>
        <p:spPr>
          <a:xfrm rot="12082466">
            <a:off x="-428252" y="3397495"/>
            <a:ext cx="3064547" cy="3712944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4" name="Picture 11">
            <a:extLst>
              <a:ext uri="{FF2B5EF4-FFF2-40B4-BE49-F238E27FC236}">
                <a16:creationId xmlns:a16="http://schemas.microsoft.com/office/drawing/2014/main" id="{0F41511A-423B-4561-99B0-36FD19F3C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08208">
            <a:off x="-2340046" y="3604550"/>
            <a:ext cx="4229918" cy="3407006"/>
          </a:xfrm>
          <a:prstGeom prst="rect">
            <a:avLst/>
          </a:prstGeom>
        </p:spPr>
      </p:pic>
      <p:sp>
        <p:nvSpPr>
          <p:cNvPr id="75" name="Полилиния: фигура 14">
            <a:extLst>
              <a:ext uri="{FF2B5EF4-FFF2-40B4-BE49-F238E27FC236}">
                <a16:creationId xmlns:a16="http://schemas.microsoft.com/office/drawing/2014/main" id="{6205A501-CB10-43A5-9C75-A029498094C2}"/>
              </a:ext>
            </a:extLst>
          </p:cNvPr>
          <p:cNvSpPr/>
          <p:nvPr/>
        </p:nvSpPr>
        <p:spPr>
          <a:xfrm rot="9339493">
            <a:off x="8678562" y="745672"/>
            <a:ext cx="3064547" cy="3712944"/>
          </a:xfrm>
          <a:custGeom>
            <a:avLst/>
            <a:gdLst>
              <a:gd name="connsiteX0" fmla="*/ 652777 w 6793217"/>
              <a:gd name="connsiteY0" fmla="*/ 184117 h 9304922"/>
              <a:gd name="connsiteX1" fmla="*/ 6095267 w 6793217"/>
              <a:gd name="connsiteY1" fmla="*/ 8716419 h 9304922"/>
              <a:gd name="connsiteX2" fmla="*/ 6410274 w 6793217"/>
              <a:gd name="connsiteY2" fmla="*/ 8222652 h 9304922"/>
              <a:gd name="connsiteX3" fmla="*/ 6694818 w 6793217"/>
              <a:gd name="connsiteY3" fmla="*/ 8152018 h 9304922"/>
              <a:gd name="connsiteX4" fmla="*/ 6760933 w 6793217"/>
              <a:gd name="connsiteY4" fmla="*/ 8438236 h 9304922"/>
              <a:gd name="connsiteX5" fmla="*/ 6268839 w 6793217"/>
              <a:gd name="connsiteY5" fmla="*/ 9209852 h 9304922"/>
              <a:gd name="connsiteX6" fmla="*/ 6095267 w 6793217"/>
              <a:gd name="connsiteY6" fmla="*/ 9304923 h 9304922"/>
              <a:gd name="connsiteX7" fmla="*/ 5921696 w 6793217"/>
              <a:gd name="connsiteY7" fmla="*/ 9209852 h 9304922"/>
              <a:gd name="connsiteX8" fmla="*/ 0 w 6793217"/>
              <a:gd name="connsiteY8" fmla="*/ 0 h 9304922"/>
              <a:gd name="connsiteX9" fmla="*/ 652777 w 6793217"/>
              <a:gd name="connsiteY9" fmla="*/ 184117 h 93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3217" h="9304922">
                <a:moveTo>
                  <a:pt x="652777" y="184117"/>
                </a:moveTo>
                <a:lnTo>
                  <a:pt x="6095267" y="8716419"/>
                </a:lnTo>
                <a:lnTo>
                  <a:pt x="6410274" y="8222652"/>
                </a:lnTo>
                <a:cubicBezTo>
                  <a:pt x="6471200" y="8127078"/>
                  <a:pt x="6598240" y="8092766"/>
                  <a:pt x="6694818" y="8152018"/>
                </a:cubicBezTo>
                <a:cubicBezTo>
                  <a:pt x="6793237" y="8212275"/>
                  <a:pt x="6822696" y="8341323"/>
                  <a:pt x="6760933" y="8438236"/>
                </a:cubicBezTo>
                <a:lnTo>
                  <a:pt x="6268839" y="9209852"/>
                </a:lnTo>
                <a:cubicBezTo>
                  <a:pt x="6231011" y="9269104"/>
                  <a:pt x="6165566" y="9304923"/>
                  <a:pt x="6095267" y="9304923"/>
                </a:cubicBezTo>
                <a:cubicBezTo>
                  <a:pt x="6024968" y="9304923"/>
                  <a:pt x="5959523" y="9269104"/>
                  <a:pt x="5921696" y="9209852"/>
                </a:cubicBezTo>
                <a:lnTo>
                  <a:pt x="0" y="0"/>
                </a:lnTo>
                <a:lnTo>
                  <a:pt x="652777" y="184117"/>
                </a:lnTo>
                <a:close/>
              </a:path>
            </a:pathLst>
          </a:custGeom>
          <a:solidFill>
            <a:srgbClr val="EEECE1"/>
          </a:solidFill>
          <a:ln w="167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6" name="Picture 11">
            <a:extLst>
              <a:ext uri="{FF2B5EF4-FFF2-40B4-BE49-F238E27FC236}">
                <a16:creationId xmlns:a16="http://schemas.microsoft.com/office/drawing/2014/main" id="{E470EEAF-3F7D-4CCC-9842-25D913E59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65235">
            <a:off x="7200871" y="1789710"/>
            <a:ext cx="4229918" cy="3407006"/>
          </a:xfrm>
          <a:prstGeom prst="rect">
            <a:avLst/>
          </a:prstGeom>
        </p:spPr>
      </p:pic>
      <p:pic>
        <p:nvPicPr>
          <p:cNvPr id="19" name="Рисунок 18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0AC1DBBA-0BE5-4FFC-BB40-804F077F8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0304681-3383-4CD2-8F85-E90EC616E4CF}"/>
              </a:ext>
            </a:extLst>
          </p:cNvPr>
          <p:cNvGrpSpPr/>
          <p:nvPr/>
        </p:nvGrpSpPr>
        <p:grpSpPr>
          <a:xfrm>
            <a:off x="161925" y="622902"/>
            <a:ext cx="10496550" cy="4755093"/>
            <a:chOff x="1309446" y="917963"/>
            <a:chExt cx="4630771" cy="3865451"/>
          </a:xfrm>
        </p:grpSpPr>
        <p:sp>
          <p:nvSpPr>
            <p:cNvPr id="5" name="任意多边形 126">
              <a:extLst>
                <a:ext uri="{FF2B5EF4-FFF2-40B4-BE49-F238E27FC236}">
                  <a16:creationId xmlns:a16="http://schemas.microsoft.com/office/drawing/2014/main" id="{A1FDC396-BB9D-4387-BE54-ABD1F63CDF74}"/>
                </a:ext>
              </a:extLst>
            </p:cNvPr>
            <p:cNvSpPr/>
            <p:nvPr/>
          </p:nvSpPr>
          <p:spPr>
            <a:xfrm>
              <a:off x="3080087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任意多边形 127">
              <a:extLst>
                <a:ext uri="{FF2B5EF4-FFF2-40B4-BE49-F238E27FC236}">
                  <a16:creationId xmlns:a16="http://schemas.microsoft.com/office/drawing/2014/main" id="{83ED3B33-55BA-4F94-A089-8E6CDF780DAE}"/>
                </a:ext>
              </a:extLst>
            </p:cNvPr>
            <p:cNvSpPr/>
            <p:nvPr/>
          </p:nvSpPr>
          <p:spPr>
            <a:xfrm>
              <a:off x="4365847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任意多边形 125">
              <a:extLst>
                <a:ext uri="{FF2B5EF4-FFF2-40B4-BE49-F238E27FC236}">
                  <a16:creationId xmlns:a16="http://schemas.microsoft.com/office/drawing/2014/main" id="{1D18BC8C-430A-4740-84E2-3CB4FF1A6625}"/>
                </a:ext>
              </a:extLst>
            </p:cNvPr>
            <p:cNvSpPr/>
            <p:nvPr/>
          </p:nvSpPr>
          <p:spPr>
            <a:xfrm>
              <a:off x="1816065" y="4308616"/>
              <a:ext cx="1574370" cy="47479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 dirty="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DC47A979-3EC0-47A9-9459-7713269DFE31}"/>
                </a:ext>
              </a:extLst>
            </p:cNvPr>
            <p:cNvGrpSpPr/>
            <p:nvPr/>
          </p:nvGrpSpPr>
          <p:grpSpPr>
            <a:xfrm>
              <a:off x="1309446" y="2778725"/>
              <a:ext cx="1288585" cy="1770916"/>
              <a:chOff x="3957953" y="3139030"/>
              <a:chExt cx="1882460" cy="2587084"/>
            </a:xfrm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grpSpPr>
          <p:grpSp>
            <p:nvGrpSpPr>
              <p:cNvPr id="64" name="组合 32">
                <a:extLst>
                  <a:ext uri="{FF2B5EF4-FFF2-40B4-BE49-F238E27FC236}">
                    <a16:creationId xmlns:a16="http://schemas.microsoft.com/office/drawing/2014/main" id="{B5AE42DA-3EB6-4995-A339-810DABD8538C}"/>
                  </a:ext>
                </a:extLst>
              </p:cNvPr>
              <p:cNvGrpSpPr/>
              <p:nvPr/>
            </p:nvGrpSpPr>
            <p:grpSpPr>
              <a:xfrm>
                <a:off x="3961130" y="3139030"/>
                <a:ext cx="1879282" cy="2587084"/>
                <a:chOff x="1337945" y="3272697"/>
                <a:chExt cx="1879282" cy="2587084"/>
              </a:xfrm>
            </p:grpSpPr>
            <p:sp>
              <p:nvSpPr>
                <p:cNvPr id="67" name="任意多边形 7">
                  <a:extLst>
                    <a:ext uri="{FF2B5EF4-FFF2-40B4-BE49-F238E27FC236}">
                      <a16:creationId xmlns:a16="http://schemas.microsoft.com/office/drawing/2014/main" id="{4F858F2A-F675-4708-8C3C-F3858553463B}"/>
                    </a:ext>
                  </a:extLst>
                </p:cNvPr>
                <p:cNvSpPr/>
                <p:nvPr/>
              </p:nvSpPr>
              <p:spPr>
                <a:xfrm rot="16200000" flipH="1">
                  <a:off x="623887" y="4205287"/>
                  <a:ext cx="2371726" cy="937261"/>
                </a:xfrm>
                <a:custGeom>
                  <a:avLst/>
                  <a:gdLst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06678 w 2371726"/>
                    <a:gd name="connsiteY4" fmla="*/ 1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51128 w 2371726"/>
                    <a:gd name="connsiteY4" fmla="*/ 4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8" fmla="*/ 0 w 2371726"/>
                    <a:gd name="connsiteY8" fmla="*/ 937261 h 93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1726" h="937261">
                      <a:moveTo>
                        <a:pt x="0" y="937261"/>
                      </a:moveTo>
                      <a:lnTo>
                        <a:pt x="576261" y="937261"/>
                      </a:lnTo>
                      <a:lnTo>
                        <a:pt x="576261" y="937261"/>
                      </a:lnTo>
                      <a:lnTo>
                        <a:pt x="2371726" y="937261"/>
                      </a:lnTo>
                      <a:lnTo>
                        <a:pt x="2151128" y="4"/>
                      </a:lnTo>
                      <a:lnTo>
                        <a:pt x="609600" y="1"/>
                      </a:lnTo>
                      <a:lnTo>
                        <a:pt x="609600" y="0"/>
                      </a:lnTo>
                      <a:lnTo>
                        <a:pt x="33339" y="0"/>
                      </a:lnTo>
                      <a:lnTo>
                        <a:pt x="0" y="93726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6FAFD"/>
                    </a:gs>
                    <a:gs pos="100000">
                      <a:srgbClr val="FCFEFD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 10">
                  <a:extLst>
                    <a:ext uri="{FF2B5EF4-FFF2-40B4-BE49-F238E27FC236}">
                      <a16:creationId xmlns:a16="http://schemas.microsoft.com/office/drawing/2014/main" id="{79706444-794F-4073-94F3-C0A2F6A8937D}"/>
                    </a:ext>
                  </a:extLst>
                </p:cNvPr>
                <p:cNvSpPr/>
                <p:nvPr/>
              </p:nvSpPr>
              <p:spPr>
                <a:xfrm rot="5400000">
                  <a:off x="1561148" y="4205288"/>
                  <a:ext cx="2371725" cy="937261"/>
                </a:xfrm>
                <a:custGeom>
                  <a:avLst/>
                  <a:gdLst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06678 w 2371726"/>
                    <a:gd name="connsiteY4" fmla="*/ 1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0" fmla="*/ 0 w 2371726"/>
                    <a:gd name="connsiteY0" fmla="*/ 937261 h 937261"/>
                    <a:gd name="connsiteX1" fmla="*/ 576261 w 2371726"/>
                    <a:gd name="connsiteY1" fmla="*/ 937261 h 937261"/>
                    <a:gd name="connsiteX2" fmla="*/ 576261 w 2371726"/>
                    <a:gd name="connsiteY2" fmla="*/ 937261 h 937261"/>
                    <a:gd name="connsiteX3" fmla="*/ 2371726 w 2371726"/>
                    <a:gd name="connsiteY3" fmla="*/ 937261 h 937261"/>
                    <a:gd name="connsiteX4" fmla="*/ 2151128 w 2371726"/>
                    <a:gd name="connsiteY4" fmla="*/ 4 h 937261"/>
                    <a:gd name="connsiteX5" fmla="*/ 609600 w 2371726"/>
                    <a:gd name="connsiteY5" fmla="*/ 1 h 937261"/>
                    <a:gd name="connsiteX6" fmla="*/ 609600 w 2371726"/>
                    <a:gd name="connsiteY6" fmla="*/ 0 h 937261"/>
                    <a:gd name="connsiteX7" fmla="*/ 33339 w 2371726"/>
                    <a:gd name="connsiteY7" fmla="*/ 0 h 937261"/>
                    <a:gd name="connsiteX8" fmla="*/ 0 w 2371726"/>
                    <a:gd name="connsiteY8" fmla="*/ 937261 h 93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1726" h="937261">
                      <a:moveTo>
                        <a:pt x="0" y="937261"/>
                      </a:moveTo>
                      <a:lnTo>
                        <a:pt x="576261" y="937261"/>
                      </a:lnTo>
                      <a:lnTo>
                        <a:pt x="576261" y="937261"/>
                      </a:lnTo>
                      <a:lnTo>
                        <a:pt x="2371726" y="937261"/>
                      </a:lnTo>
                      <a:lnTo>
                        <a:pt x="2151128" y="4"/>
                      </a:lnTo>
                      <a:lnTo>
                        <a:pt x="609600" y="1"/>
                      </a:lnTo>
                      <a:lnTo>
                        <a:pt x="609600" y="0"/>
                      </a:lnTo>
                      <a:lnTo>
                        <a:pt x="33339" y="0"/>
                      </a:lnTo>
                      <a:lnTo>
                        <a:pt x="0" y="93726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4DAD8"/>
                    </a:gs>
                    <a:gs pos="0">
                      <a:srgbClr val="F3F6F9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平行四边形 8">
                  <a:extLst>
                    <a:ext uri="{FF2B5EF4-FFF2-40B4-BE49-F238E27FC236}">
                      <a16:creationId xmlns:a16="http://schemas.microsoft.com/office/drawing/2014/main" id="{5B328607-6AE9-44FA-835E-0FD8BAF23155}"/>
                    </a:ext>
                  </a:extLst>
                </p:cNvPr>
                <p:cNvSpPr/>
                <p:nvPr/>
              </p:nvSpPr>
              <p:spPr>
                <a:xfrm rot="16200000" flipH="1">
                  <a:off x="1255884" y="3354758"/>
                  <a:ext cx="1104558" cy="940436"/>
                </a:xfrm>
                <a:custGeom>
                  <a:avLst/>
                  <a:gdLst>
                    <a:gd name="connsiteX0" fmla="*/ 0 w 931548"/>
                    <a:gd name="connsiteY0" fmla="*/ 937261 h 937261"/>
                    <a:gd name="connsiteX1" fmla="*/ 42348 w 931548"/>
                    <a:gd name="connsiteY1" fmla="*/ 0 h 937261"/>
                    <a:gd name="connsiteX2" fmla="*/ 931548 w 931548"/>
                    <a:gd name="connsiteY2" fmla="*/ 0 h 937261"/>
                    <a:gd name="connsiteX3" fmla="*/ 889200 w 931548"/>
                    <a:gd name="connsiteY3" fmla="*/ 937261 h 937261"/>
                    <a:gd name="connsiteX4" fmla="*/ 0 w 931548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91851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54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60107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60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2 h 937262"/>
                    <a:gd name="connsiteX1" fmla="*/ 32826 w 889200"/>
                    <a:gd name="connsiteY1" fmla="*/ 0 h 937262"/>
                    <a:gd name="connsiteX2" fmla="*/ 804560 w 889200"/>
                    <a:gd name="connsiteY2" fmla="*/ 6351 h 937262"/>
                    <a:gd name="connsiteX3" fmla="*/ 889200 w 889200"/>
                    <a:gd name="connsiteY3" fmla="*/ 937262 h 937262"/>
                    <a:gd name="connsiteX4" fmla="*/ 0 w 889200"/>
                    <a:gd name="connsiteY4" fmla="*/ 937262 h 937262"/>
                    <a:gd name="connsiteX0" fmla="*/ 0 w 889200"/>
                    <a:gd name="connsiteY0" fmla="*/ 940436 h 940436"/>
                    <a:gd name="connsiteX1" fmla="*/ 32826 w 889200"/>
                    <a:gd name="connsiteY1" fmla="*/ 3174 h 940436"/>
                    <a:gd name="connsiteX2" fmla="*/ 807735 w 889200"/>
                    <a:gd name="connsiteY2" fmla="*/ 0 h 940436"/>
                    <a:gd name="connsiteX3" fmla="*/ 889200 w 889200"/>
                    <a:gd name="connsiteY3" fmla="*/ 940436 h 940436"/>
                    <a:gd name="connsiteX4" fmla="*/ 0 w 889200"/>
                    <a:gd name="connsiteY4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9200" h="940436">
                      <a:moveTo>
                        <a:pt x="0" y="940436"/>
                      </a:moveTo>
                      <a:lnTo>
                        <a:pt x="32826" y="3174"/>
                      </a:lnTo>
                      <a:lnTo>
                        <a:pt x="807735" y="0"/>
                      </a:lnTo>
                      <a:lnTo>
                        <a:pt x="889200" y="940436"/>
                      </a:lnTo>
                      <a:lnTo>
                        <a:pt x="0" y="940436"/>
                      </a:lnTo>
                      <a:close/>
                    </a:path>
                  </a:pathLst>
                </a:custGeom>
                <a:solidFill>
                  <a:srgbClr val="31356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平行四边形 8">
                  <a:extLst>
                    <a:ext uri="{FF2B5EF4-FFF2-40B4-BE49-F238E27FC236}">
                      <a16:creationId xmlns:a16="http://schemas.microsoft.com/office/drawing/2014/main" id="{F0FA03ED-CD93-433E-9BCE-2B525E8C6A59}"/>
                    </a:ext>
                  </a:extLst>
                </p:cNvPr>
                <p:cNvSpPr/>
                <p:nvPr/>
              </p:nvSpPr>
              <p:spPr>
                <a:xfrm rot="5400000">
                  <a:off x="2194730" y="3354758"/>
                  <a:ext cx="1104558" cy="940436"/>
                </a:xfrm>
                <a:custGeom>
                  <a:avLst/>
                  <a:gdLst>
                    <a:gd name="connsiteX0" fmla="*/ 0 w 931548"/>
                    <a:gd name="connsiteY0" fmla="*/ 937261 h 937261"/>
                    <a:gd name="connsiteX1" fmla="*/ 42348 w 931548"/>
                    <a:gd name="connsiteY1" fmla="*/ 0 h 937261"/>
                    <a:gd name="connsiteX2" fmla="*/ 931548 w 931548"/>
                    <a:gd name="connsiteY2" fmla="*/ 0 h 937261"/>
                    <a:gd name="connsiteX3" fmla="*/ 889200 w 931548"/>
                    <a:gd name="connsiteY3" fmla="*/ 937261 h 937261"/>
                    <a:gd name="connsiteX4" fmla="*/ 0 w 931548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91851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54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760107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1 h 937261"/>
                    <a:gd name="connsiteX1" fmla="*/ 42348 w 889200"/>
                    <a:gd name="connsiteY1" fmla="*/ 0 h 937261"/>
                    <a:gd name="connsiteX2" fmla="*/ 804560 w 889200"/>
                    <a:gd name="connsiteY2" fmla="*/ 6350 h 937261"/>
                    <a:gd name="connsiteX3" fmla="*/ 889200 w 889200"/>
                    <a:gd name="connsiteY3" fmla="*/ 937261 h 937261"/>
                    <a:gd name="connsiteX4" fmla="*/ 0 w 889200"/>
                    <a:gd name="connsiteY4" fmla="*/ 937261 h 937261"/>
                    <a:gd name="connsiteX0" fmla="*/ 0 w 889200"/>
                    <a:gd name="connsiteY0" fmla="*/ 937262 h 937262"/>
                    <a:gd name="connsiteX1" fmla="*/ 32826 w 889200"/>
                    <a:gd name="connsiteY1" fmla="*/ 0 h 937262"/>
                    <a:gd name="connsiteX2" fmla="*/ 804560 w 889200"/>
                    <a:gd name="connsiteY2" fmla="*/ 6351 h 937262"/>
                    <a:gd name="connsiteX3" fmla="*/ 889200 w 889200"/>
                    <a:gd name="connsiteY3" fmla="*/ 937262 h 937262"/>
                    <a:gd name="connsiteX4" fmla="*/ 0 w 889200"/>
                    <a:gd name="connsiteY4" fmla="*/ 937262 h 937262"/>
                    <a:gd name="connsiteX0" fmla="*/ 0 w 889200"/>
                    <a:gd name="connsiteY0" fmla="*/ 940436 h 940436"/>
                    <a:gd name="connsiteX1" fmla="*/ 32826 w 889200"/>
                    <a:gd name="connsiteY1" fmla="*/ 3174 h 940436"/>
                    <a:gd name="connsiteX2" fmla="*/ 807735 w 889200"/>
                    <a:gd name="connsiteY2" fmla="*/ 0 h 940436"/>
                    <a:gd name="connsiteX3" fmla="*/ 889200 w 889200"/>
                    <a:gd name="connsiteY3" fmla="*/ 940436 h 940436"/>
                    <a:gd name="connsiteX4" fmla="*/ 0 w 889200"/>
                    <a:gd name="connsiteY4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9200" h="940436">
                      <a:moveTo>
                        <a:pt x="0" y="940436"/>
                      </a:moveTo>
                      <a:lnTo>
                        <a:pt x="32826" y="3174"/>
                      </a:lnTo>
                      <a:lnTo>
                        <a:pt x="807735" y="0"/>
                      </a:lnTo>
                      <a:lnTo>
                        <a:pt x="889200" y="940436"/>
                      </a:lnTo>
                      <a:lnTo>
                        <a:pt x="0" y="940436"/>
                      </a:lnTo>
                      <a:close/>
                    </a:path>
                  </a:pathLst>
                </a:custGeom>
                <a:solidFill>
                  <a:srgbClr val="3135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任意多边形 18">
                <a:extLst>
                  <a:ext uri="{FF2B5EF4-FFF2-40B4-BE49-F238E27FC236}">
                    <a16:creationId xmlns:a16="http://schemas.microsoft.com/office/drawing/2014/main" id="{9BC2509A-F307-4D85-9EA2-DBFA6E240780}"/>
                  </a:ext>
                </a:extLst>
              </p:cNvPr>
              <p:cNvSpPr/>
              <p:nvPr/>
            </p:nvSpPr>
            <p:spPr>
              <a:xfrm rot="5400000">
                <a:off x="5201026" y="3604202"/>
                <a:ext cx="338338" cy="940436"/>
              </a:xfrm>
              <a:custGeom>
                <a:avLst/>
                <a:gdLst>
                  <a:gd name="connsiteX0" fmla="*/ 0 w 338338"/>
                  <a:gd name="connsiteY0" fmla="*/ 940436 h 940436"/>
                  <a:gd name="connsiteX1" fmla="*/ 0 w 338338"/>
                  <a:gd name="connsiteY1" fmla="*/ 1053 h 940436"/>
                  <a:gd name="connsiteX2" fmla="*/ 256873 w 338338"/>
                  <a:gd name="connsiteY2" fmla="*/ 0 h 940436"/>
                  <a:gd name="connsiteX3" fmla="*/ 338338 w 338338"/>
                  <a:gd name="connsiteY3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338" h="940436">
                    <a:moveTo>
                      <a:pt x="0" y="940436"/>
                    </a:moveTo>
                    <a:lnTo>
                      <a:pt x="0" y="1053"/>
                    </a:lnTo>
                    <a:lnTo>
                      <a:pt x="256873" y="0"/>
                    </a:lnTo>
                    <a:lnTo>
                      <a:pt x="338338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任意多边形 20">
                <a:extLst>
                  <a:ext uri="{FF2B5EF4-FFF2-40B4-BE49-F238E27FC236}">
                    <a16:creationId xmlns:a16="http://schemas.microsoft.com/office/drawing/2014/main" id="{4A3273CE-B78C-4901-BF9C-1AA7048B9BC7}"/>
                  </a:ext>
                </a:extLst>
              </p:cNvPr>
              <p:cNvSpPr/>
              <p:nvPr/>
            </p:nvSpPr>
            <p:spPr>
              <a:xfrm rot="16200000" flipH="1">
                <a:off x="4259002" y="3604202"/>
                <a:ext cx="338338" cy="940436"/>
              </a:xfrm>
              <a:custGeom>
                <a:avLst/>
                <a:gdLst>
                  <a:gd name="connsiteX0" fmla="*/ 0 w 338338"/>
                  <a:gd name="connsiteY0" fmla="*/ 940436 h 940436"/>
                  <a:gd name="connsiteX1" fmla="*/ 0 w 338338"/>
                  <a:gd name="connsiteY1" fmla="*/ 1053 h 940436"/>
                  <a:gd name="connsiteX2" fmla="*/ 256873 w 338338"/>
                  <a:gd name="connsiteY2" fmla="*/ 0 h 940436"/>
                  <a:gd name="connsiteX3" fmla="*/ 338338 w 338338"/>
                  <a:gd name="connsiteY3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338" h="940436">
                    <a:moveTo>
                      <a:pt x="0" y="940436"/>
                    </a:moveTo>
                    <a:lnTo>
                      <a:pt x="0" y="1053"/>
                    </a:lnTo>
                    <a:lnTo>
                      <a:pt x="256873" y="0"/>
                    </a:lnTo>
                    <a:lnTo>
                      <a:pt x="338338" y="940436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  <a:alpha val="0"/>
                    </a:schemeClr>
                  </a:gs>
                  <a:gs pos="0">
                    <a:schemeClr val="tx1">
                      <a:alpha val="20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 96">
              <a:extLst>
                <a:ext uri="{FF2B5EF4-FFF2-40B4-BE49-F238E27FC236}">
                  <a16:creationId xmlns:a16="http://schemas.microsoft.com/office/drawing/2014/main" id="{3BC0F56B-3B5C-40B7-9D66-75510510BC3D}"/>
                </a:ext>
              </a:extLst>
            </p:cNvPr>
            <p:cNvSpPr/>
            <p:nvPr/>
          </p:nvSpPr>
          <p:spPr>
            <a:xfrm rot="5400000">
              <a:off x="1800358" y="3619227"/>
              <a:ext cx="1505453" cy="154318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49620D3D-E5E8-45A9-999A-FD8C4159AEE0}"/>
                </a:ext>
              </a:extLst>
            </p:cNvPr>
            <p:cNvGrpSpPr/>
            <p:nvPr/>
          </p:nvGrpSpPr>
          <p:grpSpPr>
            <a:xfrm>
              <a:off x="2591730" y="2007360"/>
              <a:ext cx="1289671" cy="2542284"/>
              <a:chOff x="3897789" y="1726412"/>
              <a:chExt cx="1884047" cy="3713955"/>
            </a:xfrm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任意多边形 65">
                <a:extLst>
                  <a:ext uri="{FF2B5EF4-FFF2-40B4-BE49-F238E27FC236}">
                    <a16:creationId xmlns:a16="http://schemas.microsoft.com/office/drawing/2014/main" id="{1DAB57A4-1C6A-4206-AF82-BB10800A768F}"/>
                  </a:ext>
                </a:extLst>
              </p:cNvPr>
              <p:cNvSpPr/>
              <p:nvPr/>
            </p:nvSpPr>
            <p:spPr>
              <a:xfrm rot="16200000" flipH="1">
                <a:off x="2655095" y="3252473"/>
                <a:ext cx="3438527" cy="937262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576261 w 3438526"/>
                  <a:gd name="connsiteY1" fmla="*/ 937261 h 937261"/>
                  <a:gd name="connsiteX2" fmla="*/ 1066800 w 3438526"/>
                  <a:gd name="connsiteY2" fmla="*/ 937261 h 937261"/>
                  <a:gd name="connsiteX3" fmla="*/ 1643061 w 3438526"/>
                  <a:gd name="connsiteY3" fmla="*/ 937261 h 937261"/>
                  <a:gd name="connsiteX4" fmla="*/ 2371726 w 3438526"/>
                  <a:gd name="connsiteY4" fmla="*/ 937261 h 937261"/>
                  <a:gd name="connsiteX5" fmla="*/ 3438526 w 3438526"/>
                  <a:gd name="connsiteY5" fmla="*/ 937261 h 937261"/>
                  <a:gd name="connsiteX6" fmla="*/ 3217928 w 3438526"/>
                  <a:gd name="connsiteY6" fmla="*/ 4 h 937261"/>
                  <a:gd name="connsiteX7" fmla="*/ 1676400 w 3438526"/>
                  <a:gd name="connsiteY7" fmla="*/ 1 h 937261"/>
                  <a:gd name="connsiteX8" fmla="*/ 1676400 w 3438526"/>
                  <a:gd name="connsiteY8" fmla="*/ 0 h 937261"/>
                  <a:gd name="connsiteX9" fmla="*/ 1100139 w 3438526"/>
                  <a:gd name="connsiteY9" fmla="*/ 0 h 937261"/>
                  <a:gd name="connsiteX10" fmla="*/ 1100139 w 3438526"/>
                  <a:gd name="connsiteY10" fmla="*/ 2 h 937261"/>
                  <a:gd name="connsiteX11" fmla="*/ 609600 w 3438526"/>
                  <a:gd name="connsiteY11" fmla="*/ 1 h 937261"/>
                  <a:gd name="connsiteX12" fmla="*/ 609600 w 3438526"/>
                  <a:gd name="connsiteY12" fmla="*/ 0 h 937261"/>
                  <a:gd name="connsiteX13" fmla="*/ 33339 w 3438526"/>
                  <a:gd name="connsiteY13" fmla="*/ 0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1066800" y="937261"/>
                    </a:lnTo>
                    <a:lnTo>
                      <a:pt x="1643061" y="937261"/>
                    </a:lnTo>
                    <a:lnTo>
                      <a:pt x="2371726" y="937261"/>
                    </a:lnTo>
                    <a:lnTo>
                      <a:pt x="3438526" y="937261"/>
                    </a:lnTo>
                    <a:lnTo>
                      <a:pt x="3217928" y="4"/>
                    </a:lnTo>
                    <a:lnTo>
                      <a:pt x="1676400" y="1"/>
                    </a:lnTo>
                    <a:lnTo>
                      <a:pt x="1676400" y="0"/>
                    </a:lnTo>
                    <a:lnTo>
                      <a:pt x="1100139" y="0"/>
                    </a:lnTo>
                    <a:lnTo>
                      <a:pt x="1100139" y="2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6FAFD"/>
                  </a:gs>
                  <a:gs pos="100000">
                    <a:srgbClr val="FCFEF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任意多边形 66">
                <a:extLst>
                  <a:ext uri="{FF2B5EF4-FFF2-40B4-BE49-F238E27FC236}">
                    <a16:creationId xmlns:a16="http://schemas.microsoft.com/office/drawing/2014/main" id="{78F7962E-FE04-41EA-BB2C-E04229008F21}"/>
                  </a:ext>
                </a:extLst>
              </p:cNvPr>
              <p:cNvSpPr/>
              <p:nvPr/>
            </p:nvSpPr>
            <p:spPr>
              <a:xfrm rot="5400000">
                <a:off x="3592355" y="3252473"/>
                <a:ext cx="3438526" cy="937262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33339 w 3438526"/>
                  <a:gd name="connsiteY1" fmla="*/ 0 h 937261"/>
                  <a:gd name="connsiteX2" fmla="*/ 609600 w 3438526"/>
                  <a:gd name="connsiteY2" fmla="*/ 0 h 937261"/>
                  <a:gd name="connsiteX3" fmla="*/ 609600 w 3438526"/>
                  <a:gd name="connsiteY3" fmla="*/ 1 h 937261"/>
                  <a:gd name="connsiteX4" fmla="*/ 1100139 w 3438526"/>
                  <a:gd name="connsiteY4" fmla="*/ 2 h 937261"/>
                  <a:gd name="connsiteX5" fmla="*/ 1100139 w 3438526"/>
                  <a:gd name="connsiteY5" fmla="*/ 0 h 937261"/>
                  <a:gd name="connsiteX6" fmla="*/ 1676400 w 3438526"/>
                  <a:gd name="connsiteY6" fmla="*/ 0 h 937261"/>
                  <a:gd name="connsiteX7" fmla="*/ 1676400 w 3438526"/>
                  <a:gd name="connsiteY7" fmla="*/ 1 h 937261"/>
                  <a:gd name="connsiteX8" fmla="*/ 3217928 w 3438526"/>
                  <a:gd name="connsiteY8" fmla="*/ 4 h 937261"/>
                  <a:gd name="connsiteX9" fmla="*/ 3438526 w 3438526"/>
                  <a:gd name="connsiteY9" fmla="*/ 937261 h 937261"/>
                  <a:gd name="connsiteX10" fmla="*/ 2371726 w 3438526"/>
                  <a:gd name="connsiteY10" fmla="*/ 937261 h 937261"/>
                  <a:gd name="connsiteX11" fmla="*/ 1643061 w 3438526"/>
                  <a:gd name="connsiteY11" fmla="*/ 937261 h 937261"/>
                  <a:gd name="connsiteX12" fmla="*/ 1066800 w 3438526"/>
                  <a:gd name="connsiteY12" fmla="*/ 937261 h 937261"/>
                  <a:gd name="connsiteX13" fmla="*/ 576261 w 3438526"/>
                  <a:gd name="connsiteY13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33339" y="0"/>
                    </a:lnTo>
                    <a:lnTo>
                      <a:pt x="609600" y="0"/>
                    </a:lnTo>
                    <a:lnTo>
                      <a:pt x="609600" y="1"/>
                    </a:lnTo>
                    <a:lnTo>
                      <a:pt x="1100139" y="2"/>
                    </a:lnTo>
                    <a:lnTo>
                      <a:pt x="1100139" y="0"/>
                    </a:lnTo>
                    <a:lnTo>
                      <a:pt x="1676400" y="0"/>
                    </a:lnTo>
                    <a:lnTo>
                      <a:pt x="1676400" y="1"/>
                    </a:lnTo>
                    <a:lnTo>
                      <a:pt x="3217928" y="4"/>
                    </a:lnTo>
                    <a:lnTo>
                      <a:pt x="3438526" y="937261"/>
                    </a:lnTo>
                    <a:lnTo>
                      <a:pt x="2371726" y="937261"/>
                    </a:lnTo>
                    <a:lnTo>
                      <a:pt x="1643061" y="937261"/>
                    </a:lnTo>
                    <a:lnTo>
                      <a:pt x="1066800" y="937261"/>
                    </a:lnTo>
                    <a:lnTo>
                      <a:pt x="576261" y="937261"/>
                    </a:lnTo>
                    <a:close/>
                  </a:path>
                </a:pathLst>
              </a:custGeom>
              <a:gradFill>
                <a:gsLst>
                  <a:gs pos="100000">
                    <a:srgbClr val="D4DAD8"/>
                  </a:gs>
                  <a:gs pos="0">
                    <a:srgbClr val="F3F6F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2" name="平行四边形 8">
                <a:extLst>
                  <a:ext uri="{FF2B5EF4-FFF2-40B4-BE49-F238E27FC236}">
                    <a16:creationId xmlns:a16="http://schemas.microsoft.com/office/drawing/2014/main" id="{215BCF9B-5EEC-4198-A06F-850CD07ED7FB}"/>
                  </a:ext>
                </a:extLst>
              </p:cNvPr>
              <p:cNvSpPr/>
              <p:nvPr/>
            </p:nvSpPr>
            <p:spPr>
              <a:xfrm rot="16200000" flipH="1">
                <a:off x="3790459" y="1838508"/>
                <a:ext cx="1164627" cy="940435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平行四边形 8">
                <a:extLst>
                  <a:ext uri="{FF2B5EF4-FFF2-40B4-BE49-F238E27FC236}">
                    <a16:creationId xmlns:a16="http://schemas.microsoft.com/office/drawing/2014/main" id="{7E834E4B-D774-4F5E-96A0-6679C52CBE60}"/>
                  </a:ext>
                </a:extLst>
              </p:cNvPr>
              <p:cNvSpPr/>
              <p:nvPr/>
            </p:nvSpPr>
            <p:spPr>
              <a:xfrm rot="5400000">
                <a:off x="4729305" y="1838509"/>
                <a:ext cx="1164627" cy="940435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59FCC6C-1AA4-4C28-9F45-C66CFE20BDEC}"/>
                  </a:ext>
                </a:extLst>
              </p:cNvPr>
              <p:cNvGrpSpPr/>
              <p:nvPr/>
            </p:nvGrpSpPr>
            <p:grpSpPr>
              <a:xfrm>
                <a:off x="3897789" y="2552700"/>
                <a:ext cx="1882460" cy="338338"/>
                <a:chOff x="3899376" y="3619501"/>
                <a:chExt cx="1882460" cy="338338"/>
              </a:xfrm>
            </p:grpSpPr>
            <p:sp>
              <p:nvSpPr>
                <p:cNvPr id="55" name="任意多边形 48">
                  <a:extLst>
                    <a:ext uri="{FF2B5EF4-FFF2-40B4-BE49-F238E27FC236}">
                      <a16:creationId xmlns:a16="http://schemas.microsoft.com/office/drawing/2014/main" id="{7083310E-8965-4BCC-A261-B0FA8D4E0228}"/>
                    </a:ext>
                  </a:extLst>
                </p:cNvPr>
                <p:cNvSpPr/>
                <p:nvPr/>
              </p:nvSpPr>
              <p:spPr>
                <a:xfrm rot="5400000">
                  <a:off x="5142449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 49">
                  <a:extLst>
                    <a:ext uri="{FF2B5EF4-FFF2-40B4-BE49-F238E27FC236}">
                      <a16:creationId xmlns:a16="http://schemas.microsoft.com/office/drawing/2014/main" id="{3FACC72A-CBE1-4FA3-B8A9-6F86D019A75D}"/>
                    </a:ext>
                  </a:extLst>
                </p:cNvPr>
                <p:cNvSpPr/>
                <p:nvPr/>
              </p:nvSpPr>
              <p:spPr>
                <a:xfrm rot="16200000" flipH="1">
                  <a:off x="4200425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800">
                    <a:solidFill>
                      <a:srgbClr val="2C344B"/>
                    </a:solidFill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任意多边形 97">
              <a:extLst>
                <a:ext uri="{FF2B5EF4-FFF2-40B4-BE49-F238E27FC236}">
                  <a16:creationId xmlns:a16="http://schemas.microsoft.com/office/drawing/2014/main" id="{FAB54CFD-C719-4B83-916C-A9E51B1BF095}"/>
                </a:ext>
              </a:extLst>
            </p:cNvPr>
            <p:cNvSpPr/>
            <p:nvPr/>
          </p:nvSpPr>
          <p:spPr>
            <a:xfrm rot="5400000">
              <a:off x="2693854" y="3261579"/>
              <a:ext cx="2262822" cy="154318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任意多边形 78">
              <a:extLst>
                <a:ext uri="{FF2B5EF4-FFF2-40B4-BE49-F238E27FC236}">
                  <a16:creationId xmlns:a16="http://schemas.microsoft.com/office/drawing/2014/main" id="{931EA12B-6A55-449A-AAD3-2483EFA054CD}"/>
                </a:ext>
              </a:extLst>
            </p:cNvPr>
            <p:cNvSpPr/>
            <p:nvPr/>
          </p:nvSpPr>
          <p:spPr>
            <a:xfrm rot="16200000" flipH="1">
              <a:off x="2619224" y="2657409"/>
              <a:ext cx="3153325" cy="641576"/>
            </a:xfrm>
            <a:custGeom>
              <a:avLst/>
              <a:gdLst>
                <a:gd name="connsiteX0" fmla="*/ 0 w 4606609"/>
                <a:gd name="connsiteY0" fmla="*/ 937262 h 937262"/>
                <a:gd name="connsiteX1" fmla="*/ 576261 w 4606609"/>
                <a:gd name="connsiteY1" fmla="*/ 937262 h 937262"/>
                <a:gd name="connsiteX2" fmla="*/ 1066800 w 4606609"/>
                <a:gd name="connsiteY2" fmla="*/ 937262 h 937262"/>
                <a:gd name="connsiteX3" fmla="*/ 1643061 w 4606609"/>
                <a:gd name="connsiteY3" fmla="*/ 937262 h 937262"/>
                <a:gd name="connsiteX4" fmla="*/ 2371726 w 4606609"/>
                <a:gd name="connsiteY4" fmla="*/ 937262 h 937262"/>
                <a:gd name="connsiteX5" fmla="*/ 3438526 w 4606609"/>
                <a:gd name="connsiteY5" fmla="*/ 937262 h 937262"/>
                <a:gd name="connsiteX6" fmla="*/ 3438526 w 4606609"/>
                <a:gd name="connsiteY6" fmla="*/ 937261 h 937262"/>
                <a:gd name="connsiteX7" fmla="*/ 3539809 w 4606609"/>
                <a:gd name="connsiteY7" fmla="*/ 937261 h 937262"/>
                <a:gd name="connsiteX8" fmla="*/ 4606609 w 4606609"/>
                <a:gd name="connsiteY8" fmla="*/ 937261 h 937262"/>
                <a:gd name="connsiteX9" fmla="*/ 4386011 w 4606609"/>
                <a:gd name="connsiteY9" fmla="*/ 4 h 937262"/>
                <a:gd name="connsiteX10" fmla="*/ 2844483 w 4606609"/>
                <a:gd name="connsiteY10" fmla="*/ 1 h 937262"/>
                <a:gd name="connsiteX11" fmla="*/ 2844483 w 4606609"/>
                <a:gd name="connsiteY11" fmla="*/ 0 h 937262"/>
                <a:gd name="connsiteX12" fmla="*/ 2268222 w 4606609"/>
                <a:gd name="connsiteY12" fmla="*/ 0 h 937262"/>
                <a:gd name="connsiteX13" fmla="*/ 2268222 w 4606609"/>
                <a:gd name="connsiteY13" fmla="*/ 2 h 937262"/>
                <a:gd name="connsiteX14" fmla="*/ 1777683 w 4606609"/>
                <a:gd name="connsiteY14" fmla="*/ 1 h 937262"/>
                <a:gd name="connsiteX15" fmla="*/ 1777683 w 4606609"/>
                <a:gd name="connsiteY15" fmla="*/ 0 h 937262"/>
                <a:gd name="connsiteX16" fmla="*/ 1201422 w 4606609"/>
                <a:gd name="connsiteY16" fmla="*/ 0 h 937262"/>
                <a:gd name="connsiteX17" fmla="*/ 1201422 w 4606609"/>
                <a:gd name="connsiteY17" fmla="*/ 1 h 937262"/>
                <a:gd name="connsiteX18" fmla="*/ 1100139 w 4606609"/>
                <a:gd name="connsiteY18" fmla="*/ 1 h 937262"/>
                <a:gd name="connsiteX19" fmla="*/ 1100139 w 4606609"/>
                <a:gd name="connsiteY19" fmla="*/ 3 h 937262"/>
                <a:gd name="connsiteX20" fmla="*/ 609600 w 4606609"/>
                <a:gd name="connsiteY20" fmla="*/ 2 h 937262"/>
                <a:gd name="connsiteX21" fmla="*/ 609600 w 4606609"/>
                <a:gd name="connsiteY21" fmla="*/ 1 h 937262"/>
                <a:gd name="connsiteX22" fmla="*/ 33339 w 4606609"/>
                <a:gd name="connsiteY22" fmla="*/ 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06609" h="937262">
                  <a:moveTo>
                    <a:pt x="0" y="937262"/>
                  </a:moveTo>
                  <a:lnTo>
                    <a:pt x="576261" y="937262"/>
                  </a:lnTo>
                  <a:lnTo>
                    <a:pt x="1066800" y="937262"/>
                  </a:lnTo>
                  <a:lnTo>
                    <a:pt x="1643061" y="937262"/>
                  </a:lnTo>
                  <a:lnTo>
                    <a:pt x="2371726" y="937262"/>
                  </a:lnTo>
                  <a:lnTo>
                    <a:pt x="3438526" y="937262"/>
                  </a:lnTo>
                  <a:lnTo>
                    <a:pt x="3438526" y="937261"/>
                  </a:lnTo>
                  <a:lnTo>
                    <a:pt x="3539809" y="937261"/>
                  </a:lnTo>
                  <a:lnTo>
                    <a:pt x="4606609" y="937261"/>
                  </a:lnTo>
                  <a:lnTo>
                    <a:pt x="4386011" y="4"/>
                  </a:lnTo>
                  <a:lnTo>
                    <a:pt x="2844483" y="1"/>
                  </a:lnTo>
                  <a:lnTo>
                    <a:pt x="2844483" y="0"/>
                  </a:lnTo>
                  <a:lnTo>
                    <a:pt x="2268222" y="0"/>
                  </a:lnTo>
                  <a:lnTo>
                    <a:pt x="2268222" y="2"/>
                  </a:lnTo>
                  <a:lnTo>
                    <a:pt x="1777683" y="1"/>
                  </a:lnTo>
                  <a:lnTo>
                    <a:pt x="1777683" y="0"/>
                  </a:lnTo>
                  <a:lnTo>
                    <a:pt x="1201422" y="0"/>
                  </a:lnTo>
                  <a:lnTo>
                    <a:pt x="1201422" y="1"/>
                  </a:lnTo>
                  <a:lnTo>
                    <a:pt x="1100139" y="1"/>
                  </a:lnTo>
                  <a:lnTo>
                    <a:pt x="1100139" y="3"/>
                  </a:lnTo>
                  <a:lnTo>
                    <a:pt x="609600" y="2"/>
                  </a:lnTo>
                  <a:lnTo>
                    <a:pt x="609600" y="1"/>
                  </a:lnTo>
                  <a:lnTo>
                    <a:pt x="33339" y="1"/>
                  </a:lnTo>
                  <a:close/>
                </a:path>
              </a:pathLst>
            </a:custGeom>
            <a:gradFill>
              <a:gsLst>
                <a:gs pos="0">
                  <a:srgbClr val="F6FAFD"/>
                </a:gs>
                <a:gs pos="100000">
                  <a:srgbClr val="FCFEFD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任意多边形 79">
              <a:extLst>
                <a:ext uri="{FF2B5EF4-FFF2-40B4-BE49-F238E27FC236}">
                  <a16:creationId xmlns:a16="http://schemas.microsoft.com/office/drawing/2014/main" id="{789D2532-80E2-47A6-A127-A04610B84214}"/>
                </a:ext>
              </a:extLst>
            </p:cNvPr>
            <p:cNvSpPr/>
            <p:nvPr/>
          </p:nvSpPr>
          <p:spPr>
            <a:xfrm rot="5400000">
              <a:off x="3260800" y="2652193"/>
              <a:ext cx="3153324" cy="641576"/>
            </a:xfrm>
            <a:custGeom>
              <a:avLst/>
              <a:gdLst>
                <a:gd name="connsiteX0" fmla="*/ 0 w 4606609"/>
                <a:gd name="connsiteY0" fmla="*/ 937261 h 937262"/>
                <a:gd name="connsiteX1" fmla="*/ 33339 w 4606609"/>
                <a:gd name="connsiteY1" fmla="*/ 0 h 937262"/>
                <a:gd name="connsiteX2" fmla="*/ 609600 w 4606609"/>
                <a:gd name="connsiteY2" fmla="*/ 0 h 937262"/>
                <a:gd name="connsiteX3" fmla="*/ 609600 w 4606609"/>
                <a:gd name="connsiteY3" fmla="*/ 1 h 937262"/>
                <a:gd name="connsiteX4" fmla="*/ 1100139 w 4606609"/>
                <a:gd name="connsiteY4" fmla="*/ 2 h 937262"/>
                <a:gd name="connsiteX5" fmla="*/ 1100139 w 4606609"/>
                <a:gd name="connsiteY5" fmla="*/ 0 h 937262"/>
                <a:gd name="connsiteX6" fmla="*/ 1676400 w 4606609"/>
                <a:gd name="connsiteY6" fmla="*/ 0 h 937262"/>
                <a:gd name="connsiteX7" fmla="*/ 1676400 w 4606609"/>
                <a:gd name="connsiteY7" fmla="*/ 1 h 937262"/>
                <a:gd name="connsiteX8" fmla="*/ 1777683 w 4606609"/>
                <a:gd name="connsiteY8" fmla="*/ 1 h 937262"/>
                <a:gd name="connsiteX9" fmla="*/ 1777683 w 4606609"/>
                <a:gd name="connsiteY9" fmla="*/ 1 h 937262"/>
                <a:gd name="connsiteX10" fmla="*/ 2268222 w 4606609"/>
                <a:gd name="connsiteY10" fmla="*/ 2 h 937262"/>
                <a:gd name="connsiteX11" fmla="*/ 2268222 w 4606609"/>
                <a:gd name="connsiteY11" fmla="*/ 1 h 937262"/>
                <a:gd name="connsiteX12" fmla="*/ 2844483 w 4606609"/>
                <a:gd name="connsiteY12" fmla="*/ 1 h 937262"/>
                <a:gd name="connsiteX13" fmla="*/ 2844483 w 4606609"/>
                <a:gd name="connsiteY13" fmla="*/ 2 h 937262"/>
                <a:gd name="connsiteX14" fmla="*/ 4386011 w 4606609"/>
                <a:gd name="connsiteY14" fmla="*/ 5 h 937262"/>
                <a:gd name="connsiteX15" fmla="*/ 4606609 w 4606609"/>
                <a:gd name="connsiteY15" fmla="*/ 937262 h 937262"/>
                <a:gd name="connsiteX16" fmla="*/ 3539809 w 4606609"/>
                <a:gd name="connsiteY16" fmla="*/ 937262 h 937262"/>
                <a:gd name="connsiteX17" fmla="*/ 2811144 w 4606609"/>
                <a:gd name="connsiteY17" fmla="*/ 937262 h 937262"/>
                <a:gd name="connsiteX18" fmla="*/ 2234883 w 4606609"/>
                <a:gd name="connsiteY18" fmla="*/ 937262 h 937262"/>
                <a:gd name="connsiteX19" fmla="*/ 1744344 w 4606609"/>
                <a:gd name="connsiteY19" fmla="*/ 937262 h 937262"/>
                <a:gd name="connsiteX20" fmla="*/ 1168083 w 4606609"/>
                <a:gd name="connsiteY20" fmla="*/ 937262 h 937262"/>
                <a:gd name="connsiteX21" fmla="*/ 1168083 w 4606609"/>
                <a:gd name="connsiteY21" fmla="*/ 937261 h 937262"/>
                <a:gd name="connsiteX22" fmla="*/ 1066800 w 4606609"/>
                <a:gd name="connsiteY22" fmla="*/ 937261 h 937262"/>
                <a:gd name="connsiteX23" fmla="*/ 576261 w 4606609"/>
                <a:gd name="connsiteY23" fmla="*/ 93726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06609" h="937262">
                  <a:moveTo>
                    <a:pt x="0" y="937261"/>
                  </a:moveTo>
                  <a:lnTo>
                    <a:pt x="33339" y="0"/>
                  </a:lnTo>
                  <a:lnTo>
                    <a:pt x="609600" y="0"/>
                  </a:lnTo>
                  <a:lnTo>
                    <a:pt x="609600" y="1"/>
                  </a:lnTo>
                  <a:lnTo>
                    <a:pt x="1100139" y="2"/>
                  </a:lnTo>
                  <a:lnTo>
                    <a:pt x="1100139" y="0"/>
                  </a:lnTo>
                  <a:lnTo>
                    <a:pt x="1676400" y="0"/>
                  </a:lnTo>
                  <a:lnTo>
                    <a:pt x="1676400" y="1"/>
                  </a:lnTo>
                  <a:lnTo>
                    <a:pt x="1777683" y="1"/>
                  </a:lnTo>
                  <a:lnTo>
                    <a:pt x="1777683" y="1"/>
                  </a:lnTo>
                  <a:lnTo>
                    <a:pt x="2268222" y="2"/>
                  </a:lnTo>
                  <a:lnTo>
                    <a:pt x="2268222" y="1"/>
                  </a:lnTo>
                  <a:lnTo>
                    <a:pt x="2844483" y="1"/>
                  </a:lnTo>
                  <a:lnTo>
                    <a:pt x="2844483" y="2"/>
                  </a:lnTo>
                  <a:lnTo>
                    <a:pt x="4386011" y="5"/>
                  </a:lnTo>
                  <a:lnTo>
                    <a:pt x="4606609" y="937262"/>
                  </a:lnTo>
                  <a:lnTo>
                    <a:pt x="3539809" y="937262"/>
                  </a:lnTo>
                  <a:lnTo>
                    <a:pt x="2811144" y="937262"/>
                  </a:lnTo>
                  <a:lnTo>
                    <a:pt x="2234883" y="937262"/>
                  </a:lnTo>
                  <a:lnTo>
                    <a:pt x="1744344" y="937262"/>
                  </a:lnTo>
                  <a:lnTo>
                    <a:pt x="1168083" y="937262"/>
                  </a:lnTo>
                  <a:lnTo>
                    <a:pt x="1168083" y="937261"/>
                  </a:lnTo>
                  <a:lnTo>
                    <a:pt x="1066800" y="937261"/>
                  </a:lnTo>
                  <a:lnTo>
                    <a:pt x="576261" y="937261"/>
                  </a:lnTo>
                  <a:close/>
                </a:path>
              </a:pathLst>
            </a:custGeom>
            <a:gradFill>
              <a:gsLst>
                <a:gs pos="100000">
                  <a:srgbClr val="D4DAD8"/>
                </a:gs>
                <a:gs pos="0">
                  <a:srgbClr val="F3F6F9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20" name="组合 60">
              <a:extLst>
                <a:ext uri="{FF2B5EF4-FFF2-40B4-BE49-F238E27FC236}">
                  <a16:creationId xmlns:a16="http://schemas.microsoft.com/office/drawing/2014/main" id="{1ACB44D0-ED8B-4EAD-AF10-A01DE41B147F}"/>
                </a:ext>
              </a:extLst>
            </p:cNvPr>
            <p:cNvGrpSpPr/>
            <p:nvPr/>
          </p:nvGrpSpPr>
          <p:grpSpPr>
            <a:xfrm>
              <a:off x="3860972" y="917963"/>
              <a:ext cx="1299229" cy="1089398"/>
              <a:chOff x="5767551" y="134939"/>
              <a:chExt cx="1898010" cy="1591470"/>
            </a:xfrm>
          </p:grpSpPr>
          <p:sp>
            <p:nvSpPr>
              <p:cNvPr id="48" name="平行四边形 8">
                <a:extLst>
                  <a:ext uri="{FF2B5EF4-FFF2-40B4-BE49-F238E27FC236}">
                    <a16:creationId xmlns:a16="http://schemas.microsoft.com/office/drawing/2014/main" id="{10A8562E-5A9D-4FC3-8972-542DA6EDCB96}"/>
                  </a:ext>
                </a:extLst>
              </p:cNvPr>
              <p:cNvSpPr/>
              <p:nvPr/>
            </p:nvSpPr>
            <p:spPr>
              <a:xfrm rot="16200000" flipH="1">
                <a:off x="5470257" y="432234"/>
                <a:ext cx="1591469" cy="996881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9" name="平行四边形 8">
                <a:extLst>
                  <a:ext uri="{FF2B5EF4-FFF2-40B4-BE49-F238E27FC236}">
                    <a16:creationId xmlns:a16="http://schemas.microsoft.com/office/drawing/2014/main" id="{A9D9ED6E-7DC8-422B-9EC1-4E3D7FD5CCFB}"/>
                  </a:ext>
                </a:extLst>
              </p:cNvPr>
              <p:cNvSpPr/>
              <p:nvPr/>
            </p:nvSpPr>
            <p:spPr>
              <a:xfrm rot="5400000">
                <a:off x="6419262" y="480107"/>
                <a:ext cx="1591468" cy="901131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313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80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1" name="任意多边形 120">
              <a:extLst>
                <a:ext uri="{FF2B5EF4-FFF2-40B4-BE49-F238E27FC236}">
                  <a16:creationId xmlns:a16="http://schemas.microsoft.com/office/drawing/2014/main" id="{CCE9EDA7-A613-48D0-9D61-92E89B3D6A7B}"/>
                </a:ext>
              </a:extLst>
            </p:cNvPr>
            <p:cNvSpPr/>
            <p:nvPr/>
          </p:nvSpPr>
          <p:spPr>
            <a:xfrm>
              <a:off x="1950810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任意多边形 121">
              <a:extLst>
                <a:ext uri="{FF2B5EF4-FFF2-40B4-BE49-F238E27FC236}">
                  <a16:creationId xmlns:a16="http://schemas.microsoft.com/office/drawing/2014/main" id="{79FEC5A7-36C6-47C9-A7CD-D83185CE92C8}"/>
                </a:ext>
              </a:extLst>
            </p:cNvPr>
            <p:cNvSpPr/>
            <p:nvPr/>
          </p:nvSpPr>
          <p:spPr>
            <a:xfrm>
              <a:off x="3236134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任意多边形 122">
              <a:extLst>
                <a:ext uri="{FF2B5EF4-FFF2-40B4-BE49-F238E27FC236}">
                  <a16:creationId xmlns:a16="http://schemas.microsoft.com/office/drawing/2014/main" id="{E7672D9F-0A96-4248-8718-81870771A8B9}"/>
                </a:ext>
              </a:extLst>
            </p:cNvPr>
            <p:cNvSpPr/>
            <p:nvPr/>
          </p:nvSpPr>
          <p:spPr>
            <a:xfrm>
              <a:off x="4515366" y="4174738"/>
              <a:ext cx="782408" cy="395551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85783">
                <a:defRPr/>
              </a:pPr>
              <a:endParaRPr lang="zh-CN" altLang="en-US" sz="1800">
                <a:solidFill>
                  <a:srgbClr val="2C344B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31" name="组合 77">
              <a:extLst>
                <a:ext uri="{FF2B5EF4-FFF2-40B4-BE49-F238E27FC236}">
                  <a16:creationId xmlns:a16="http://schemas.microsoft.com/office/drawing/2014/main" id="{2A861330-012A-4723-9A11-50945734F889}"/>
                </a:ext>
              </a:extLst>
            </p:cNvPr>
            <p:cNvGrpSpPr/>
            <p:nvPr/>
          </p:nvGrpSpPr>
          <p:grpSpPr>
            <a:xfrm>
              <a:off x="1789689" y="3603812"/>
              <a:ext cx="975196" cy="539018"/>
              <a:chOff x="2114124" y="4677759"/>
              <a:chExt cx="1424637" cy="787437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4" name="文本框 78">
                <a:extLst>
                  <a:ext uri="{FF2B5EF4-FFF2-40B4-BE49-F238E27FC236}">
                    <a16:creationId xmlns:a16="http://schemas.microsoft.com/office/drawing/2014/main" id="{BA223E1B-622E-4ED7-99DF-BE12AF2F088F}"/>
                  </a:ext>
                </a:extLst>
              </p:cNvPr>
              <p:cNvSpPr txBox="1"/>
              <p:nvPr/>
            </p:nvSpPr>
            <p:spPr>
              <a:xfrm>
                <a:off x="2587309" y="4807293"/>
                <a:ext cx="529315" cy="6579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  <a:p>
                <a:pPr algn="ctr" defTabSz="685783">
                  <a:defRPr/>
                </a:pPr>
                <a:endParaRPr lang="zh-CN" altLang="en-US" sz="12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5" name="文本框 79">
                <a:extLst>
                  <a:ext uri="{FF2B5EF4-FFF2-40B4-BE49-F238E27FC236}">
                    <a16:creationId xmlns:a16="http://schemas.microsoft.com/office/drawing/2014/main" id="{9DCAB053-3092-43D7-AD48-1E361855C500}"/>
                  </a:ext>
                </a:extLst>
              </p:cNvPr>
              <p:cNvSpPr txBox="1"/>
              <p:nvPr/>
            </p:nvSpPr>
            <p:spPr>
              <a:xfrm>
                <a:off x="2114124" y="4677759"/>
                <a:ext cx="1424637" cy="731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r>
                  <a:rPr lang="ru-RU" altLang="zh-CN" sz="2000" dirty="0">
                    <a:solidFill>
                      <a:srgbClr val="2C344B"/>
                    </a:solidFill>
                    <a:ea typeface="等线" panose="02010600030101010101" pitchFamily="2" charset="-122"/>
                    <a:cs typeface="+mn-ea"/>
                    <a:sym typeface="+mn-lt"/>
                  </a:rPr>
                  <a:t>пенсионного возраста </a:t>
                </a:r>
                <a:endParaRPr lang="zh-CN" altLang="en-US" sz="20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组合 80">
              <a:extLst>
                <a:ext uri="{FF2B5EF4-FFF2-40B4-BE49-F238E27FC236}">
                  <a16:creationId xmlns:a16="http://schemas.microsoft.com/office/drawing/2014/main" id="{E1CEA3F0-4078-4618-8A7D-F64E01C9B062}"/>
                </a:ext>
              </a:extLst>
            </p:cNvPr>
            <p:cNvGrpSpPr/>
            <p:nvPr/>
          </p:nvGrpSpPr>
          <p:grpSpPr>
            <a:xfrm>
              <a:off x="3264871" y="2909469"/>
              <a:ext cx="596102" cy="675524"/>
              <a:chOff x="2391028" y="4677759"/>
              <a:chExt cx="870829" cy="986855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2" name="文本框 81">
                <a:extLst>
                  <a:ext uri="{FF2B5EF4-FFF2-40B4-BE49-F238E27FC236}">
                    <a16:creationId xmlns:a16="http://schemas.microsoft.com/office/drawing/2014/main" id="{7CFF0F9D-FE5A-4F73-9793-379B17CDA593}"/>
                  </a:ext>
                </a:extLst>
              </p:cNvPr>
              <p:cNvSpPr txBox="1"/>
              <p:nvPr/>
            </p:nvSpPr>
            <p:spPr>
              <a:xfrm>
                <a:off x="2587310" y="4807293"/>
                <a:ext cx="529317" cy="82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9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zh-CN" altLang="en-US" sz="12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3" name="文本框 82">
                <a:extLst>
                  <a:ext uri="{FF2B5EF4-FFF2-40B4-BE49-F238E27FC236}">
                    <a16:creationId xmlns:a16="http://schemas.microsoft.com/office/drawing/2014/main" id="{3129F1E7-7171-4427-9B84-8B13EDB3C79D}"/>
                  </a:ext>
                </a:extLst>
              </p:cNvPr>
              <p:cNvSpPr txBox="1"/>
              <p:nvPr/>
            </p:nvSpPr>
            <p:spPr>
              <a:xfrm>
                <a:off x="2391028" y="4677759"/>
                <a:ext cx="870829" cy="986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>
                  <a:defRPr/>
                </a:pPr>
                <a:r>
                  <a:rPr lang="ru-RU" altLang="zh-CN" sz="24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до 35 лет </a:t>
                </a:r>
                <a:endParaRPr lang="zh-CN" altLang="en-US" sz="24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33" name="组合 83">
              <a:extLst>
                <a:ext uri="{FF2B5EF4-FFF2-40B4-BE49-F238E27FC236}">
                  <a16:creationId xmlns:a16="http://schemas.microsoft.com/office/drawing/2014/main" id="{33691597-442F-4611-8C52-71147BF96FEB}"/>
                </a:ext>
              </a:extLst>
            </p:cNvPr>
            <p:cNvGrpSpPr/>
            <p:nvPr/>
          </p:nvGrpSpPr>
          <p:grpSpPr>
            <a:xfrm>
              <a:off x="4618581" y="2232050"/>
              <a:ext cx="596102" cy="710742"/>
              <a:chOff x="2500909" y="4807296"/>
              <a:chExt cx="870827" cy="1038305"/>
            </a:xfrm>
            <a:scene3d>
              <a:camera prst="orthographicFront">
                <a:rot lat="20820000" lon="1800000" rev="0"/>
              </a:camera>
              <a:lightRig rig="threePt" dir="t"/>
            </a:scene3d>
          </p:grpSpPr>
          <p:sp>
            <p:nvSpPr>
              <p:cNvPr id="40" name="文本框 84">
                <a:extLst>
                  <a:ext uri="{FF2B5EF4-FFF2-40B4-BE49-F238E27FC236}">
                    <a16:creationId xmlns:a16="http://schemas.microsoft.com/office/drawing/2014/main" id="{B1A31445-65A3-43A2-A3FB-07AF4711E63B}"/>
                  </a:ext>
                </a:extLst>
              </p:cNvPr>
              <p:cNvSpPr txBox="1"/>
              <p:nvPr/>
            </p:nvSpPr>
            <p:spPr>
              <a:xfrm>
                <a:off x="2587310" y="4807296"/>
                <a:ext cx="529316" cy="767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83">
                  <a:defRPr/>
                </a:pPr>
                <a:endParaRPr lang="ru-RU" altLang="zh-CN" sz="2400" dirty="0">
                  <a:solidFill>
                    <a:srgbClr val="2C344B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9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  <a:p>
                <a:pPr algn="ctr" defTabSz="685783">
                  <a:defRPr/>
                </a:pPr>
                <a:endParaRPr lang="ru-RU" altLang="zh-CN" sz="9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3" name="文本框 85">
                <a:extLst>
                  <a:ext uri="{FF2B5EF4-FFF2-40B4-BE49-F238E27FC236}">
                    <a16:creationId xmlns:a16="http://schemas.microsoft.com/office/drawing/2014/main" id="{3D6905D7-2CE1-4A8F-9EC7-80293CF6C6FD}"/>
                  </a:ext>
                </a:extLst>
              </p:cNvPr>
              <p:cNvSpPr txBox="1"/>
              <p:nvPr/>
            </p:nvSpPr>
            <p:spPr>
              <a:xfrm>
                <a:off x="2500909" y="4858745"/>
                <a:ext cx="870827" cy="986856"/>
              </a:xfrm>
              <a:prstGeom prst="rect">
                <a:avLst/>
              </a:prstGeom>
              <a:noFill/>
            </p:spPr>
            <p:txBody>
              <a:bodyPr wrap="square" lIns="0" rIns="216000" rtlCol="0">
                <a:spAutoFit/>
              </a:bodyPr>
              <a:lstStyle/>
              <a:p>
                <a:pPr algn="ctr" defTabSz="685783">
                  <a:defRPr/>
                </a:pPr>
                <a:r>
                  <a:rPr lang="ru-RU" altLang="zh-CN" sz="2400" dirty="0">
                    <a:solidFill>
                      <a:srgbClr val="2C344B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  <a:sym typeface="+mn-lt"/>
                  </a:rPr>
                  <a:t>35 – 55 лет </a:t>
                </a:r>
                <a:endParaRPr lang="zh-CN" altLang="en-US" sz="2400" dirty="0">
                  <a:solidFill>
                    <a:srgbClr val="2C344B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255267" y="100244"/>
            <a:ext cx="9122362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spc="-55" dirty="0">
                <a:solidFill>
                  <a:srgbClr val="3135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Возраст педагогов в образовательных организациях</a:t>
            </a:r>
          </a:p>
        </p:txBody>
      </p:sp>
      <p:grpSp>
        <p:nvGrpSpPr>
          <p:cNvPr id="95" name="Group 5"/>
          <p:cNvGrpSpPr/>
          <p:nvPr/>
        </p:nvGrpSpPr>
        <p:grpSpPr>
          <a:xfrm>
            <a:off x="8560850" y="-1347120"/>
            <a:ext cx="2031254" cy="3505200"/>
            <a:chOff x="0" y="0"/>
            <a:chExt cx="1930400" cy="1297940"/>
          </a:xfrm>
        </p:grpSpPr>
        <p:sp>
          <p:nvSpPr>
            <p:cNvPr id="9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99" name="Group 5"/>
          <p:cNvGrpSpPr/>
          <p:nvPr/>
        </p:nvGrpSpPr>
        <p:grpSpPr>
          <a:xfrm>
            <a:off x="-1376557" y="-1057721"/>
            <a:ext cx="2565086" cy="3505200"/>
            <a:chOff x="0" y="0"/>
            <a:chExt cx="1930400" cy="1297940"/>
          </a:xfrm>
        </p:grpSpPr>
        <p:sp>
          <p:nvSpPr>
            <p:cNvPr id="100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82" name="Picture 2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814" y="4198075"/>
            <a:ext cx="378382" cy="37838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</p:spPr>
      </p:pic>
      <p:pic>
        <p:nvPicPr>
          <p:cNvPr id="83" name="Picture 2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2466" y="3598716"/>
            <a:ext cx="378382" cy="37838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</p:spPr>
      </p:pic>
      <p:pic>
        <p:nvPicPr>
          <p:cNvPr id="84" name="Picture 2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9499" y="3390642"/>
            <a:ext cx="378382" cy="37838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52000" endPos="65000" dist="254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</p:spPr>
      </p:pic>
      <p:pic>
        <p:nvPicPr>
          <p:cNvPr id="88" name="Picture 11"/>
          <p:cNvPicPr>
            <a:picLocks noChangeAspect="1"/>
          </p:cNvPicPr>
          <p:nvPr/>
        </p:nvPicPr>
        <p:blipFill>
          <a:blip r:embed="rId7" cstate="print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16982">
            <a:off x="-2614926" y="-18821"/>
            <a:ext cx="4229918" cy="3407006"/>
          </a:xfrm>
          <a:prstGeom prst="rect">
            <a:avLst/>
          </a:prstGeom>
        </p:spPr>
      </p:pic>
      <p:grpSp>
        <p:nvGrpSpPr>
          <p:cNvPr id="85" name="Picture 4">
            <a:extLst>
              <a:ext uri="{FF2B5EF4-FFF2-40B4-BE49-F238E27FC236}">
                <a16:creationId xmlns:a16="http://schemas.microsoft.com/office/drawing/2014/main" id="{9A284F21-789B-4ABB-B6AE-058D1E87FD8D}"/>
              </a:ext>
            </a:extLst>
          </p:cNvPr>
          <p:cNvGrpSpPr/>
          <p:nvPr/>
        </p:nvGrpSpPr>
        <p:grpSpPr>
          <a:xfrm rot="18547979">
            <a:off x="-2401352" y="-157828"/>
            <a:ext cx="4214156" cy="3712944"/>
            <a:chOff x="-2936531" y="-4445356"/>
            <a:chExt cx="9341570" cy="9304922"/>
          </a:xfrm>
          <a:solidFill>
            <a:srgbClr val="EEECE1"/>
          </a:solidFill>
        </p:grpSpPr>
        <p:sp>
          <p:nvSpPr>
            <p:cNvPr id="86" name="Полилиния: фигура 14">
              <a:extLst>
                <a:ext uri="{FF2B5EF4-FFF2-40B4-BE49-F238E27FC236}">
                  <a16:creationId xmlns:a16="http://schemas.microsoft.com/office/drawing/2014/main" id="{11DFCA38-C275-48B6-862C-95AEB8EB49F0}"/>
                </a:ext>
              </a:extLst>
            </p:cNvPr>
            <p:cNvSpPr/>
            <p:nvPr/>
          </p:nvSpPr>
          <p:spPr>
            <a:xfrm>
              <a:off x="-2936531" y="-4445356"/>
              <a:ext cx="6793217" cy="9304922"/>
            </a:xfrm>
            <a:custGeom>
              <a:avLst/>
              <a:gdLst>
                <a:gd name="connsiteX0" fmla="*/ 652777 w 6793217"/>
                <a:gd name="connsiteY0" fmla="*/ 184117 h 9304922"/>
                <a:gd name="connsiteX1" fmla="*/ 6095267 w 6793217"/>
                <a:gd name="connsiteY1" fmla="*/ 8716419 h 9304922"/>
                <a:gd name="connsiteX2" fmla="*/ 6410274 w 6793217"/>
                <a:gd name="connsiteY2" fmla="*/ 8222652 h 9304922"/>
                <a:gd name="connsiteX3" fmla="*/ 6694818 w 6793217"/>
                <a:gd name="connsiteY3" fmla="*/ 8152018 h 9304922"/>
                <a:gd name="connsiteX4" fmla="*/ 6760933 w 6793217"/>
                <a:gd name="connsiteY4" fmla="*/ 8438236 h 9304922"/>
                <a:gd name="connsiteX5" fmla="*/ 6268839 w 6793217"/>
                <a:gd name="connsiteY5" fmla="*/ 9209852 h 9304922"/>
                <a:gd name="connsiteX6" fmla="*/ 6095267 w 6793217"/>
                <a:gd name="connsiteY6" fmla="*/ 9304923 h 9304922"/>
                <a:gd name="connsiteX7" fmla="*/ 5921696 w 6793217"/>
                <a:gd name="connsiteY7" fmla="*/ 9209852 h 9304922"/>
                <a:gd name="connsiteX8" fmla="*/ 0 w 6793217"/>
                <a:gd name="connsiteY8" fmla="*/ 0 h 9304922"/>
                <a:gd name="connsiteX9" fmla="*/ 652777 w 6793217"/>
                <a:gd name="connsiteY9" fmla="*/ 184117 h 93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3217" h="9304922">
                  <a:moveTo>
                    <a:pt x="652777" y="184117"/>
                  </a:moveTo>
                  <a:lnTo>
                    <a:pt x="6095267" y="8716419"/>
                  </a:lnTo>
                  <a:lnTo>
                    <a:pt x="6410274" y="8222652"/>
                  </a:lnTo>
                  <a:cubicBezTo>
                    <a:pt x="6471200" y="8127078"/>
                    <a:pt x="6598240" y="8092766"/>
                    <a:pt x="6694818" y="8152018"/>
                  </a:cubicBezTo>
                  <a:cubicBezTo>
                    <a:pt x="6793237" y="8212275"/>
                    <a:pt x="6822696" y="8341323"/>
                    <a:pt x="6760933" y="8438236"/>
                  </a:cubicBezTo>
                  <a:lnTo>
                    <a:pt x="6268839" y="9209852"/>
                  </a:lnTo>
                  <a:cubicBezTo>
                    <a:pt x="6231011" y="9269104"/>
                    <a:pt x="6165566" y="9304923"/>
                    <a:pt x="6095267" y="9304923"/>
                  </a:cubicBezTo>
                  <a:cubicBezTo>
                    <a:pt x="6024968" y="9304923"/>
                    <a:pt x="5959523" y="9269104"/>
                    <a:pt x="5921696" y="9209852"/>
                  </a:cubicBezTo>
                  <a:lnTo>
                    <a:pt x="0" y="0"/>
                  </a:lnTo>
                  <a:lnTo>
                    <a:pt x="652777" y="184117"/>
                  </a:ln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15">
              <a:extLst>
                <a:ext uri="{FF2B5EF4-FFF2-40B4-BE49-F238E27FC236}">
                  <a16:creationId xmlns:a16="http://schemas.microsoft.com/office/drawing/2014/main" id="{F47F4651-3E3A-442A-87B0-220A84F42BD7}"/>
                </a:ext>
              </a:extLst>
            </p:cNvPr>
            <p:cNvSpPr/>
            <p:nvPr/>
          </p:nvSpPr>
          <p:spPr>
            <a:xfrm>
              <a:off x="4217248" y="-399977"/>
              <a:ext cx="2187791" cy="3196433"/>
            </a:xfrm>
            <a:custGeom>
              <a:avLst/>
              <a:gdLst>
                <a:gd name="connsiteX0" fmla="*/ 2155496 w 2187791"/>
                <a:gd name="connsiteY0" fmla="*/ 316513 h 3196433"/>
                <a:gd name="connsiteX1" fmla="*/ 379440 w 2187791"/>
                <a:gd name="connsiteY1" fmla="*/ 3101195 h 3196433"/>
                <a:gd name="connsiteX2" fmla="*/ 205700 w 2187791"/>
                <a:gd name="connsiteY2" fmla="*/ 3196433 h 3196433"/>
                <a:gd name="connsiteX3" fmla="*/ 95230 w 2187791"/>
                <a:gd name="connsiteY3" fmla="*/ 3164129 h 3196433"/>
                <a:gd name="connsiteX4" fmla="*/ 32295 w 2187791"/>
                <a:gd name="connsiteY4" fmla="*/ 2879920 h 3196433"/>
                <a:gd name="connsiteX5" fmla="*/ 1808352 w 2187791"/>
                <a:gd name="connsiteY5" fmla="*/ 95239 h 3196433"/>
                <a:gd name="connsiteX6" fmla="*/ 1982092 w 2187791"/>
                <a:gd name="connsiteY6" fmla="*/ 0 h 3196433"/>
                <a:gd name="connsiteX7" fmla="*/ 2092561 w 2187791"/>
                <a:gd name="connsiteY7" fmla="*/ 32304 h 3196433"/>
                <a:gd name="connsiteX8" fmla="*/ 2155496 w 2187791"/>
                <a:gd name="connsiteY8" fmla="*/ 316513 h 31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91" h="3196433">
                  <a:moveTo>
                    <a:pt x="2155496" y="316513"/>
                  </a:moveTo>
                  <a:lnTo>
                    <a:pt x="379440" y="3101195"/>
                  </a:lnTo>
                  <a:cubicBezTo>
                    <a:pt x="340105" y="3162790"/>
                    <a:pt x="273656" y="3196433"/>
                    <a:pt x="205700" y="3196433"/>
                  </a:cubicBezTo>
                  <a:cubicBezTo>
                    <a:pt x="167872" y="3196433"/>
                    <a:pt x="129543" y="3186056"/>
                    <a:pt x="95230" y="3164129"/>
                  </a:cubicBezTo>
                  <a:cubicBezTo>
                    <a:pt x="-678" y="3103036"/>
                    <a:pt x="-28798" y="2975828"/>
                    <a:pt x="32295" y="2879920"/>
                  </a:cubicBezTo>
                  <a:lnTo>
                    <a:pt x="1808352" y="95239"/>
                  </a:lnTo>
                  <a:cubicBezTo>
                    <a:pt x="1847686" y="33643"/>
                    <a:pt x="1914136" y="0"/>
                    <a:pt x="1982092" y="0"/>
                  </a:cubicBezTo>
                  <a:cubicBezTo>
                    <a:pt x="2019920" y="0"/>
                    <a:pt x="2058249" y="10377"/>
                    <a:pt x="2092561" y="32304"/>
                  </a:cubicBezTo>
                  <a:cubicBezTo>
                    <a:pt x="2188470" y="93397"/>
                    <a:pt x="2216590" y="220605"/>
                    <a:pt x="2155496" y="316513"/>
                  </a:cubicBezTo>
                  <a:close/>
                </a:path>
              </a:pathLst>
            </a:custGeom>
            <a:grpFill/>
            <a:ln w="1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1" name="文本框 85">
            <a:extLst>
              <a:ext uri="{FF2B5EF4-FFF2-40B4-BE49-F238E27FC236}">
                <a16:creationId xmlns:a16="http://schemas.microsoft.com/office/drawing/2014/main" id="{9FF1459E-4DE2-4F3B-A148-589C700B515B}"/>
              </a:ext>
            </a:extLst>
          </p:cNvPr>
          <p:cNvSpPr txBox="1"/>
          <p:nvPr/>
        </p:nvSpPr>
        <p:spPr>
          <a:xfrm>
            <a:off x="7524240" y="1158108"/>
            <a:ext cx="1326108" cy="584775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rIns="36000" rtlCol="0">
            <a:spAutoFit/>
          </a:bodyPr>
          <a:lstStyle/>
          <a:p>
            <a:pPr algn="ctr" defTabSz="685783">
              <a:defRPr/>
            </a:pPr>
            <a:r>
              <a:rPr lang="ru-RU" altLang="zh-CN" sz="32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52,5%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2" name="文本框 85">
            <a:extLst>
              <a:ext uri="{FF2B5EF4-FFF2-40B4-BE49-F238E27FC236}">
                <a16:creationId xmlns:a16="http://schemas.microsoft.com/office/drawing/2014/main" id="{76E2C9E4-B8E6-490B-8B98-74EE4B5AD852}"/>
              </a:ext>
            </a:extLst>
          </p:cNvPr>
          <p:cNvSpPr txBox="1"/>
          <p:nvPr/>
        </p:nvSpPr>
        <p:spPr>
          <a:xfrm>
            <a:off x="4591730" y="2158080"/>
            <a:ext cx="1326108" cy="584775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rIns="36000" rtlCol="0">
            <a:spAutoFit/>
          </a:bodyPr>
          <a:lstStyle/>
          <a:p>
            <a:pPr algn="ctr" defTabSz="685783">
              <a:defRPr/>
            </a:pPr>
            <a:r>
              <a:rPr lang="ru-RU" altLang="zh-CN" sz="32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29,9%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3" name="文本框 85">
            <a:extLst>
              <a:ext uri="{FF2B5EF4-FFF2-40B4-BE49-F238E27FC236}">
                <a16:creationId xmlns:a16="http://schemas.microsoft.com/office/drawing/2014/main" id="{3549B620-F5FF-4D0C-8222-7EB8FED1D672}"/>
              </a:ext>
            </a:extLst>
          </p:cNvPr>
          <p:cNvSpPr txBox="1"/>
          <p:nvPr/>
        </p:nvSpPr>
        <p:spPr>
          <a:xfrm>
            <a:off x="1644738" y="3205209"/>
            <a:ext cx="1326108" cy="584775"/>
          </a:xfrm>
          <a:prstGeom prst="rect">
            <a:avLst/>
          </a:prstGeom>
          <a:noFill/>
          <a:scene3d>
            <a:camera prst="orthographicFront">
              <a:rot lat="20820000" lon="1800000" rev="0"/>
            </a:camera>
            <a:lightRig rig="threePt" dir="t"/>
          </a:scene3d>
        </p:spPr>
        <p:txBody>
          <a:bodyPr wrap="square" rIns="36000" rtlCol="0">
            <a:spAutoFit/>
          </a:bodyPr>
          <a:lstStyle/>
          <a:p>
            <a:pPr algn="ctr" defTabSz="685783">
              <a:defRPr/>
            </a:pPr>
            <a:r>
              <a:rPr lang="ru-RU" altLang="zh-CN" sz="32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17,6%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7" name="Рисунок 56" descr="Квадратная академическая шапочка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CD6E488B-DD76-497E-A408-835268F495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693F9-136A-4AD6-BC4F-63CA398119ED}"/>
              </a:ext>
            </a:extLst>
          </p:cNvPr>
          <p:cNvSpPr txBox="1"/>
          <p:nvPr/>
        </p:nvSpPr>
        <p:spPr>
          <a:xfrm>
            <a:off x="1857375" y="43161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Профиль современного учителя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FAA4A9-C682-417F-8FCB-05C7AA35C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457837"/>
              </p:ext>
            </p:extLst>
          </p:nvPr>
        </p:nvGraphicFramePr>
        <p:xfrm>
          <a:off x="-367553" y="504826"/>
          <a:ext cx="9587753" cy="477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F455C965-D82F-47C0-83A1-193D3E988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693F9-136A-4AD6-BC4F-63CA398119ED}"/>
              </a:ext>
            </a:extLst>
          </p:cNvPr>
          <p:cNvSpPr txBox="1"/>
          <p:nvPr/>
        </p:nvSpPr>
        <p:spPr>
          <a:xfrm>
            <a:off x="1857375" y="43161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Профиль современного учителя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AFAA4A9-C682-417F-8FCB-05C7AA35C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903703"/>
              </p:ext>
            </p:extLst>
          </p:nvPr>
        </p:nvGraphicFramePr>
        <p:xfrm>
          <a:off x="-367553" y="504826"/>
          <a:ext cx="9587753" cy="477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Квадратная академическая шапочка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F76A1337-DDDA-4281-87ED-729CEAEC6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344" y="-3206"/>
            <a:ext cx="425146" cy="4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1218</Words>
  <Application>Microsoft Office PowerPoint</Application>
  <PresentationFormat>Экран (16:9)</PresentationFormat>
  <Paragraphs>350</Paragraphs>
  <Slides>40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微软雅黑</vt:lpstr>
      <vt:lpstr>Arial</vt:lpstr>
      <vt:lpstr>Arial Black</vt:lpstr>
      <vt:lpstr>Calibri</vt:lpstr>
      <vt:lpstr>Calibri Light</vt:lpstr>
      <vt:lpstr>Fira Sans Extra Condensed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Рекомендации августовского образовательного  форума - 2021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повышения профессионализма педагогов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в работе электронные системы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климат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</dc:creator>
  <cp:lastModifiedBy>Natalia</cp:lastModifiedBy>
  <cp:revision>335</cp:revision>
  <dcterms:created xsi:type="dcterms:W3CDTF">2022-08-20T13:52:07Z</dcterms:created>
  <dcterms:modified xsi:type="dcterms:W3CDTF">2022-08-26T06:02:49Z</dcterms:modified>
</cp:coreProperties>
</file>