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268" r:id="rId4"/>
    <p:sldId id="273" r:id="rId5"/>
    <p:sldId id="274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63" r:id="rId16"/>
    <p:sldId id="293" r:id="rId17"/>
    <p:sldId id="294" r:id="rId18"/>
    <p:sldId id="295" r:id="rId19"/>
    <p:sldId id="296" r:id="rId20"/>
    <p:sldId id="297" r:id="rId21"/>
    <p:sldId id="271" r:id="rId2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8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orient="horz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4CB"/>
    <a:srgbClr val="79ADDD"/>
    <a:srgbClr val="317CC1"/>
    <a:srgbClr val="94BEE4"/>
    <a:srgbClr val="E42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75750" autoAdjust="0"/>
  </p:normalViewPr>
  <p:slideViewPr>
    <p:cSldViewPr snapToGrid="0" showGuides="1">
      <p:cViewPr>
        <p:scale>
          <a:sx n="75" d="100"/>
          <a:sy n="75" d="100"/>
        </p:scale>
        <p:origin x="-2868" y="-366"/>
      </p:cViewPr>
      <p:guideLst>
        <p:guide orient="horz" pos="2280"/>
        <p:guide orient="horz" pos="624"/>
        <p:guide orient="horz" pos="39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1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81DC5-F5B5-46DF-8B72-C474F096D34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BBC11-9599-4B50-B3E3-2F634C452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35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9EA1F-7E76-4269-B8D5-8092E3E4C7F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2DF2-8739-4E5F-B9DD-32E48D47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7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oi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Инструменты, позволяющие осуществлять </a:t>
            </a:r>
            <a:r>
              <a:rPr lang="ru-RU" dirty="0"/>
              <a:t>дистанционное обучение и оставаться на связи с учениками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76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</a:t>
            </a:r>
            <a:r>
              <a:rPr lang="ru-RU" baseline="0" dirty="0" smtClean="0"/>
              <a:t> создании нового пользователя н</a:t>
            </a:r>
            <a:r>
              <a:rPr lang="ru-RU" dirty="0" smtClean="0"/>
              <a:t>ужно </a:t>
            </a:r>
            <a:r>
              <a:rPr lang="ru-RU" dirty="0"/>
              <a:t>указать имя, фамилию, логин и придумать пароль. Эту информацию необходимо передать учителю.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28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Учителю при входе в почту необходимо ввести адрес почты в полном формате логин</a:t>
            </a:r>
            <a:r>
              <a:rPr lang="en-US" dirty="0"/>
              <a:t>@</a:t>
            </a:r>
            <a:r>
              <a:rPr lang="ru-RU" dirty="0"/>
              <a:t>домен. При желании есть платные тарифы, которые позволяют, в частности заходить в любой ящик, восстанавливать удаленные письма.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74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регистрации на </a:t>
            </a:r>
            <a:r>
              <a:rPr lang="en-US" dirty="0"/>
              <a:t>mail.ru </a:t>
            </a:r>
            <a:r>
              <a:rPr lang="ru-RU" dirty="0"/>
              <a:t>вы также получаете доступ к облачному хранилищу </a:t>
            </a:r>
            <a:r>
              <a:rPr lang="en-US" dirty="0"/>
              <a:t>mail.ru. </a:t>
            </a:r>
            <a:r>
              <a:rPr lang="ru-RU" dirty="0"/>
              <a:t>Чтобы попасть в интерфейс облака на главной странице </a:t>
            </a:r>
            <a:r>
              <a:rPr lang="en-US" dirty="0"/>
              <a:t>mail.ru </a:t>
            </a:r>
            <a:r>
              <a:rPr lang="ru-RU" dirty="0"/>
              <a:t>необходимо выбрать Все проекты и далее – облако.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46D3C-7248-4466-83D3-3CA300DE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649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Чтобы загрузить файлы в облако в необходимо нажать кнопку загрузить и в открывшемся окне нажать </a:t>
            </a:r>
            <a:r>
              <a:rPr lang="ru-RU" dirty="0" smtClean="0"/>
              <a:t>выбрать файлы </a:t>
            </a:r>
            <a:r>
              <a:rPr lang="ru-RU" dirty="0"/>
              <a:t>и выбрать файлы с компьютера или просто перетащить файлы в окно.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46D3C-7248-4466-83D3-3CA300DE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86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Чтобы поделиться файлом необходимо выделить нужный файл, нажать кнопку получить ссылку, скопировать ссылку и передать ее любым удобным способом. Перейдя по этой ссылке файл можно будет скачать.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46D3C-7248-4466-83D3-3CA300DE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142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Существует большое количество сервисов для проведения конференций и трансляций, мы остановимся на сервисе </a:t>
            </a:r>
            <a:r>
              <a:rPr lang="en-US" dirty="0"/>
              <a:t>Zoom</a:t>
            </a:r>
            <a:r>
              <a:rPr lang="ru-RU" dirty="0"/>
              <a:t>. Он очень простой в использовании, не требует регистрации для обучающихся, позволяет объединить в конференцию до 100 человек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71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проведения конференций учителю необходимо зарегистрироваться на сайте </a:t>
            </a:r>
            <a:r>
              <a:rPr lang="en-US" dirty="0"/>
              <a:t>zoom.us</a:t>
            </a:r>
            <a:r>
              <a:rPr lang="ru-RU" dirty="0"/>
              <a:t> , подтвердить регистрацию через электронную почту и скачать с сайта приложение.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26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Запустив программу необходимо ввести учетные данные, после запуска программы нажать кнопку Новая конференция и далее – Войти с использованием звука компьютера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52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Пригласить учащихся можно нажив на кнопку «ПРИГЛАСИТЬ» , после нажатия появится окно для приглашения участников. Чтобы ученик подключился к конференции ему потребуется перейти по ссылке 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https://zoom.us/join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ввести ИДЕНТЕФИКАТОР КОНФЕРЕНЦИИ и ПАРОЛЬ.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позволяет вести трансляцию с камеры, при чем камеры можно переключать в процессе, демонстрировать весь экран компьютера или отдельного окна программы, есть чат, поддерживающий обмен файлами, есть функция – поднять руку,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чего возле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имени ученика появится специальная иконка, чтобы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было обратить внимание на данного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ученика и ответить на заданные вопросы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Трансляцию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записать.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версии для ПК программа доступна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 Store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Play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6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инструменты – это электронная почта, облачные хранилища и программы для проведения аудио и видеоконференций. Электронная почта вам потребуется как минимум для регистрации на образовательных порталах, получения доступа к облачным хранилищам и создания в выбранном программном обеспечении для </a:t>
            </a:r>
            <a:r>
              <a:rPr lang="ru-RU" dirty="0" smtClean="0"/>
              <a:t>создания </a:t>
            </a:r>
            <a:r>
              <a:rPr lang="ru-RU" dirty="0"/>
              <a:t>конференций. Электронную почту можно использовать для получения от обучающихся результатов выполнения заданий, которое требует приложения файлов, например – фото выполненного задания.</a:t>
            </a:r>
          </a:p>
          <a:p>
            <a:r>
              <a:rPr lang="ru-RU" dirty="0"/>
              <a:t>Облачные хранилища помогут, если необходимо предоставить доступ к большому файлу. Ссылкой на файл можно поделиться по электронной почте, в Сетевом городе или в чате при проведении конференции.</a:t>
            </a:r>
          </a:p>
          <a:p>
            <a:r>
              <a:rPr lang="ru-RU" dirty="0"/>
              <a:t>Видеоконференции позволят объяснить материал более наглядно демонстрируя различные материалы (презентации, рисунки), объясняя показываемый материал. Видео с конференции можно будет записать и просматривать позже, делиться с отсутствующими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29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5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использовании электронной почты первое на что хочу обратить внимание – это должен быть отдельный ящик, используемый только для этих целей. У каждого учителя он должен быть отдельный.</a:t>
            </a:r>
          </a:p>
          <a:p>
            <a:r>
              <a:rPr lang="ru-RU" dirty="0"/>
              <a:t>Для удобства использования в интерфейсе почты можно сделать папки для каждого класса и установить правила, чтобы письма от учеников автоматически попадали в соответствующие папки. Например – чтобы письма от ученика 1 А класса попадали в папку 1 А.</a:t>
            </a:r>
          </a:p>
          <a:p>
            <a:r>
              <a:rPr lang="ru-RU" dirty="0"/>
              <a:t>Также для удобства можно приобрести доменное имя для школы, например – </a:t>
            </a:r>
            <a:r>
              <a:rPr lang="en-US" dirty="0"/>
              <a:t>school1.ru </a:t>
            </a:r>
            <a:r>
              <a:rPr lang="ru-RU" dirty="0"/>
              <a:t>и тогда используя соответствующие сервисы, про которые я скажу позже можно будет создавать почтовые ящики для учителей вида – </a:t>
            </a:r>
            <a:r>
              <a:rPr lang="en-US" dirty="0"/>
              <a:t>uchitel1@school1.ru </a:t>
            </a:r>
            <a:r>
              <a:rPr lang="ru-RU" dirty="0"/>
              <a:t>или </a:t>
            </a:r>
            <a:r>
              <a:rPr lang="en-US" dirty="0"/>
              <a:t>semenova@school1.ru. </a:t>
            </a:r>
            <a:r>
              <a:rPr lang="ru-RU" dirty="0"/>
              <a:t>При этом каждому учителю не надо будет заводить адреса самостоятельно, а можно это сделать из панели администратора.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Чтобы почта распределялась по разным папкам в интерфейсе электронной почты необходимо создать папки с соответствующими названиями. На примере почты на </a:t>
            </a:r>
            <a:r>
              <a:rPr lang="en-US" dirty="0"/>
              <a:t>mail.ru </a:t>
            </a:r>
            <a:r>
              <a:rPr lang="ru-RU" dirty="0"/>
              <a:t>для создания новой папки нужно выбрать пункт «Новая папка» и ввести ее название.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письма с определённым признаком автоматически перемещались в конкретную папку, необходимо настроить фильтр: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нужно открыть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письмо, которое хотите автоматически перемещать 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папку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нажать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«Создать фильтр» либо комбинацию клавиш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Shift+L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Почта определит признаки письма и предложит создать фильтр. Можно отредактировать условия или добавить другие, выбрав фильтры по отправителю письма или же по теме письма.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82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использования почты на собственном домене в первую очередь необходимо приобрести доменное имя. У некоторых школ уже есть собственное доменное имя. Для тех, у кого его нет -это можно сделать у любого регистратора домена, пример – представлен на экране.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8EE67-7A75-494E-98A3-D8E57C5B2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039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прохождения регистрации необходимо подобрать подходящее вам свободное имя и пройти все этапы приобретения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8EE67-7A75-494E-98A3-D8E57C5B2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64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необходимо выбрать сервис, через который почта будет работать. Бесплатно этот сервис предоставляют порталы почта </a:t>
            </a:r>
            <a:r>
              <a:rPr lang="en-US" dirty="0"/>
              <a:t>mail.ru </a:t>
            </a:r>
            <a:r>
              <a:rPr lang="ru-RU" dirty="0"/>
              <a:t>и </a:t>
            </a:r>
            <a:r>
              <a:rPr lang="ru-RU" dirty="0" err="1"/>
              <a:t>яндекс.почта</a:t>
            </a:r>
            <a:r>
              <a:rPr lang="ru-RU" dirty="0"/>
              <a:t>. Я покажу на примеры </a:t>
            </a:r>
            <a:r>
              <a:rPr lang="en-US" dirty="0"/>
              <a:t>mail.ru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Подключение домена и администрирование почтовых адресов происходит на сайте по адресу </a:t>
            </a:r>
            <a:r>
              <a:rPr lang="en-US" dirty="0" smtClean="0"/>
              <a:t>biz.mail.ru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7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прохождения всех этапов регистрации и настройки в интерфейсе нажав кнопку добавить и указав минимальную информацию в списке пользователей добавляется готовый к использованию адрес электронной почты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9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1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1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3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7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4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3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7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5DA3-109C-4BB0-9353-1E81ED7E1CC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B996-B622-4B67-A455-51FC793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6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names.ru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2domains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bs.yandex.ru/count/IpCv8YNKcSa509424808CQmYULu00000E0H00aW2OBm8Q09mcBITXms00G680UVCrBKYa06IXy3i6vW1rE-dknsu0RRYoViIm06Y0TW1ok7g3U01mk3g3UW1v0680kvAe0AwhGB00lIXWCS6s082y0ATtR9k-0Bmwl7WeSQurUK1c0EFWJAW0mYe0mgm0mIu1Fy1w0JTo0Ru1F3SUeW5yDnwa0MWw8C1e0N5k2Me1UIP7x05v9aVk0N7mI701Q3gPCW5eD4Pu0K5y0K1c0QchDFb1g06HgW6HhW6DCa62t4TxuctTt7H1iAQBFEhOiaRsGO0000GIm000Aa7fvZ0Ef6X4nIm1u20c0pG1mRO1mVW1uOAyGVALXsPiUPSHe081D08X8A0WOI0W8QG0U08tPO1W0e1c0emmGe00000003mFzWA0k0AW8bw-0g0jHYg2n1BipJbfvW006oBMk6BeGK0sGkdcC0waQ4J5EWByDnwy0i6Y0oqhDw-0UWC9-0DWu20G8aE_EEzQcN2tp-G3i24FPWEY-Br-9xnxRjne0x0X3tO3WAX3tVuQx96FV0_sG-roS8gg-hqF-0F0O0GuV6_390GbhpovURnWDLscX094G0000000F0_o108-105W144Y141a141eH400000003mFwWHm8Gzi141Y181a181gHAStg-b-4jXFx4I-BFNxckEvJ_f4dtkrV5QpMl6y186Y1C5a1Dac1C4g1F8nPNpnDYHsnN04____________m7W4yV18Q0Kny4Xg1IWw8C1w1G8o1NPbvZZ0zWLmOhsxAEFlFnZy1N1YlRieu-y_6EO5j2Zt_C5e1RGez_p1SaM00000000y3_G5hIithu1?etext=2202.JD8xC4Yg7eIjhvY7r7M2OSenEdIIpeomIgYL7lDmnMdsbWFzamdjenN5aXBhdWti.22ab5d6fa3fbdd7b4401e4a511dcd5957b953d65&amp;from=yandex.ru;search&amp;#x2F;;web;;0;" TargetMode="External"/><Relationship Id="rId5" Type="http://schemas.openxmlformats.org/officeDocument/2006/relationships/hyperlink" Target="http://yabs.yandex.ru/count/IpCv8cXy7fe509G24808CQmYULu00000E0H00aW2OBm8Q09mfE_mq0Q00Rhknxx7hD3frW680RNzZVKYa07wz8og79W1diV4znsu0QIAnPiJm06Y0TW1-BRQ2U01XfII1-W1Q8W2xagW0hhP0zW20l02dTsoRlW2yEhnuA76kDNb0PW3Yimue0C4g0CAi0C4k0J_0UW4rPyE-0JnzRK1Y0NnzRK1a0NHiS45e0MMm3Ue1PAWBh05ag0kk0N_ghC1m0Mhak03o0M0YNhW1GNm1G6O1eBGhFCEe0P6g0P6k0OqoGOBSHtlYRTtST46mfeiywjYoHlP1W00011B0000gGUdcC0waQ4J5B07W82O3D070k07XWhn1yfM7Pcnvbn6W0W4q0Y4We21X820Xe01u0ZTx0602W712W0000000F0_s0e2u0g0YNhu2e2r6AeB44kpDEMdc000R8jQuOkX1G3P2wUOm3gHeHCKw0lnzRK1y0i6Y0o2kUI-0UWC9-0DWu20G8aEr9hc7QVew3-G3i24FPWEY-Br-9xnxRjne0x0X3tO3WAX3mshU2FpIF8_sGyH0KDUWu7tF-0F0O0Gaix32P0GbhpovURnWDLscX094G0000000F0_o108-105W144Y141a141eH400000003mFwWHm8Gzi141Y181a181gH9H3rU3FnPvFx4I-g7FxJ7_wZ_f4dtkrV5QpMl6y186Y1C5a1Dac1C4g1F8nPNpnDYHsnN04____________m7W4_-gim6W5F-gim6e5D6nmGNe50Z85RBJXTIM0TWLmOhsxAEFlFnZy1N1YlRieu-y_6EO5j2Zt_C5e1RGez_p1SaM00000000y3_G5eAvvBu1?etext=2202.JD8xC4Yg7eIjhvY7r7M2OSenEdIIpeomIgYL7lDmnMdsbWFzamdjenN5aXBhdWti.22ab5d6fa3fbdd7b4401e4a511dcd5957b953d65&amp;from=yandex.ru;search&amp;#x2F;;web;;0;" TargetMode="External"/><Relationship Id="rId4" Type="http://schemas.openxmlformats.org/officeDocument/2006/relationships/hyperlink" Target="http://yabs.yandex.ru/count/IpCv8ljBj5e50CK24808CQmYULu00000E0H00aW2OBm8Q09mi8A_uGo00OJjc-u2Y07rixduF901ki6HcpEO0PRNhROsk07oyk-97C01eW7O0TJrf1ZW0VwAinFe0T01Y0BkIg02mDmEs082y0ATtR9k-0Bmwl7WeSQurUK1c0Fohpoe0mgm0mIu1Fy1w0Jhb1Nu1AJSgW681QJSgW6G1S-V-mYW1UQADAW5rRChi0NLioku1PBMemB01S2Rq0N81S2Djm7W1GNm1G6O1eBGhFCEe0P6g0P6k0OqoGOBSHtlYRTtST46mfeiywjYoHlP1W00011B0000gGUdcC0waQ4J5B07W82O3D070k07XWhn1yfM7Pcnvbn6W0W4a0Z6q9a1q0Y4We21n820Xe01u0YWhWU02W712W0000000F0_s0e2u0g0YNhu2e2r6AeB44kpDEMdc000R8jQuOkX1G3P2wUOm3gHeHCKw0katAe1y0i6Y0o2kUI-0UWC9-0DWu20G8aEVNa1zj4fyZ-G3i24FPWEY-Br-9xnxRjne0x0X3tO3WAX3mshU2FpIF8_sGzLBXIOToltF-0F0O0GeCUJ590GbhpovURnWDLscX0I2O00000000004PcPcPcPcV4_o10Cq13VdQzV-105W144Y141a141c164_WMX4G0000000F0_g170X3sm4G684W6G4W6f4ak8Cu3CKre_iHBWNQBn-1RiF-aIVUxLyLhDQyRm4WQ84mMG4sIO4mIe4yZ5bVF4s97R5S0J____________0U0JajQZ0g0KajQZ0gWKpv_x2CWK1D0K____________0TWKu8kvyWNe50Z85Utec-ZG0j0Lu8kvyWNO5S6AzkoZZxpyO_0LmOhsxAEFlFnZc1RGez_p1Q0MqAFVymN95W0000000F0_q1Q2kUI-0G00?etext=2202.JD8xC4Yg7eIjhvY7r7M2OSenEdIIpeomIgYL7lDmnMdsbWFzamdjenN5aXBhdWti.22ab5d6fa3fbdd7b4401e4a511dcd5957b953d65&amp;from=yandex.ru;search&amp;#x2F;;web;;0;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z.mail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02263E0-DD2A-418D-BEFC-0645BB6813CF}"/>
              </a:ext>
            </a:extLst>
          </p:cNvPr>
          <p:cNvSpPr/>
          <p:nvPr/>
        </p:nvSpPr>
        <p:spPr>
          <a:xfrm>
            <a:off x="0" y="0"/>
            <a:ext cx="6702641" cy="685800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D5098D1-2D2D-4366-A704-31FE246C6C2F}"/>
              </a:ext>
            </a:extLst>
          </p:cNvPr>
          <p:cNvSpPr/>
          <p:nvPr/>
        </p:nvSpPr>
        <p:spPr>
          <a:xfrm>
            <a:off x="0" y="6212470"/>
            <a:ext cx="2095500" cy="378166"/>
          </a:xfrm>
          <a:prstGeom prst="rect">
            <a:avLst/>
          </a:prstGeom>
          <a:solidFill>
            <a:srgbClr val="E4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Гергалов</a:t>
            </a:r>
            <a:r>
              <a:rPr lang="ru-RU" dirty="0"/>
              <a:t> В.В.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14B4C2E-19A9-4B7A-ABA5-F075146C937E}"/>
              </a:ext>
            </a:extLst>
          </p:cNvPr>
          <p:cNvGrpSpPr/>
          <p:nvPr/>
        </p:nvGrpSpPr>
        <p:grpSpPr>
          <a:xfrm>
            <a:off x="-101600" y="2132401"/>
            <a:ext cx="4024858" cy="3545199"/>
            <a:chOff x="324911" y="1068803"/>
            <a:chExt cx="6219600" cy="391524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7B66C77-DD8F-4EB2-82E4-84F18CC6A0E3}"/>
                </a:ext>
              </a:extLst>
            </p:cNvPr>
            <p:cNvSpPr txBox="1"/>
            <p:nvPr/>
          </p:nvSpPr>
          <p:spPr>
            <a:xfrm>
              <a:off x="461210" y="1068803"/>
              <a:ext cx="6083301" cy="28211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3200" b="1" dirty="0" smtClean="0">
                  <a:solidFill>
                    <a:schemeClr val="bg1"/>
                  </a:solidFill>
                  <a:latin typeface="+mj-lt"/>
                </a:rPr>
                <a:t>Техническое сопровождение  организаций  электронной и дистанционной форм обучения в ОО </a:t>
              </a:r>
              <a:endParaRPr lang="en-US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F61AE00-ABBA-465C-923C-5A026CEB1D08}"/>
                </a:ext>
              </a:extLst>
            </p:cNvPr>
            <p:cNvSpPr txBox="1"/>
            <p:nvPr/>
          </p:nvSpPr>
          <p:spPr>
            <a:xfrm>
              <a:off x="324911" y="4372220"/>
              <a:ext cx="6083301" cy="6118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ru-RU" dirty="0">
                  <a:solidFill>
                    <a:schemeClr val="bg1"/>
                  </a:solidFill>
                </a:rPr>
                <a:t>Инструменты для осуществления дистанционного образования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F11A594-23BC-4C6E-897F-CBF8D914AE89}"/>
              </a:ext>
            </a:extLst>
          </p:cNvPr>
          <p:cNvSpPr/>
          <p:nvPr/>
        </p:nvSpPr>
        <p:spPr>
          <a:xfrm>
            <a:off x="4090534" y="2260834"/>
            <a:ext cx="4766784" cy="2980556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CB2BFA8-778A-4BBD-A1F0-B077EA4B29B8}"/>
              </a:ext>
            </a:extLst>
          </p:cNvPr>
          <p:cNvGrpSpPr/>
          <p:nvPr/>
        </p:nvGrpSpPr>
        <p:grpSpPr>
          <a:xfrm>
            <a:off x="7240534" y="3026375"/>
            <a:ext cx="809739" cy="805263"/>
            <a:chOff x="5465763" y="3090863"/>
            <a:chExt cx="287338" cy="285750"/>
          </a:xfrm>
          <a:solidFill>
            <a:schemeClr val="bg1"/>
          </a:solidFill>
        </p:grpSpPr>
        <p:sp>
          <p:nvSpPr>
            <p:cNvPr id="15" name="Freeform 1000">
              <a:extLst>
                <a:ext uri="{FF2B5EF4-FFF2-40B4-BE49-F238E27FC236}">
                  <a16:creationId xmlns="" xmlns:a16="http://schemas.microsoft.com/office/drawing/2014/main" id="{A19D91F6-78EB-43D0-819D-47D7F42CE4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5763" y="3090863"/>
              <a:ext cx="201613" cy="257175"/>
            </a:xfrm>
            <a:custGeom>
              <a:avLst/>
              <a:gdLst>
                <a:gd name="T0" fmla="*/ 350 w 506"/>
                <a:gd name="T1" fmla="*/ 12 h 651"/>
                <a:gd name="T2" fmla="*/ 495 w 506"/>
                <a:gd name="T3" fmla="*/ 157 h 651"/>
                <a:gd name="T4" fmla="*/ 350 w 506"/>
                <a:gd name="T5" fmla="*/ 157 h 651"/>
                <a:gd name="T6" fmla="*/ 350 w 506"/>
                <a:gd name="T7" fmla="*/ 12 h 651"/>
                <a:gd name="T8" fmla="*/ 373 w 506"/>
                <a:gd name="T9" fmla="*/ 506 h 651"/>
                <a:gd name="T10" fmla="*/ 374 w 506"/>
                <a:gd name="T11" fmla="*/ 492 h 651"/>
                <a:gd name="T12" fmla="*/ 376 w 506"/>
                <a:gd name="T13" fmla="*/ 478 h 651"/>
                <a:gd name="T14" fmla="*/ 379 w 506"/>
                <a:gd name="T15" fmla="*/ 464 h 651"/>
                <a:gd name="T16" fmla="*/ 383 w 506"/>
                <a:gd name="T17" fmla="*/ 451 h 651"/>
                <a:gd name="T18" fmla="*/ 390 w 506"/>
                <a:gd name="T19" fmla="*/ 439 h 651"/>
                <a:gd name="T20" fmla="*/ 396 w 506"/>
                <a:gd name="T21" fmla="*/ 426 h 651"/>
                <a:gd name="T22" fmla="*/ 404 w 506"/>
                <a:gd name="T23" fmla="*/ 415 h 651"/>
                <a:gd name="T24" fmla="*/ 412 w 506"/>
                <a:gd name="T25" fmla="*/ 405 h 651"/>
                <a:gd name="T26" fmla="*/ 421 w 506"/>
                <a:gd name="T27" fmla="*/ 395 h 651"/>
                <a:gd name="T28" fmla="*/ 431 w 506"/>
                <a:gd name="T29" fmla="*/ 386 h 651"/>
                <a:gd name="T30" fmla="*/ 443 w 506"/>
                <a:gd name="T31" fmla="*/ 377 h 651"/>
                <a:gd name="T32" fmla="*/ 454 w 506"/>
                <a:gd name="T33" fmla="*/ 370 h 651"/>
                <a:gd name="T34" fmla="*/ 466 w 506"/>
                <a:gd name="T35" fmla="*/ 364 h 651"/>
                <a:gd name="T36" fmla="*/ 479 w 506"/>
                <a:gd name="T37" fmla="*/ 359 h 651"/>
                <a:gd name="T38" fmla="*/ 493 w 506"/>
                <a:gd name="T39" fmla="*/ 355 h 651"/>
                <a:gd name="T40" fmla="*/ 506 w 506"/>
                <a:gd name="T41" fmla="*/ 352 h 651"/>
                <a:gd name="T42" fmla="*/ 506 w 506"/>
                <a:gd name="T43" fmla="*/ 157 h 651"/>
                <a:gd name="T44" fmla="*/ 505 w 506"/>
                <a:gd name="T45" fmla="*/ 153 h 651"/>
                <a:gd name="T46" fmla="*/ 503 w 506"/>
                <a:gd name="T47" fmla="*/ 149 h 651"/>
                <a:gd name="T48" fmla="*/ 358 w 506"/>
                <a:gd name="T49" fmla="*/ 4 h 651"/>
                <a:gd name="T50" fmla="*/ 354 w 506"/>
                <a:gd name="T51" fmla="*/ 1 h 651"/>
                <a:gd name="T52" fmla="*/ 350 w 506"/>
                <a:gd name="T53" fmla="*/ 0 h 651"/>
                <a:gd name="T54" fmla="*/ 12 w 506"/>
                <a:gd name="T55" fmla="*/ 0 h 651"/>
                <a:gd name="T56" fmla="*/ 8 w 506"/>
                <a:gd name="T57" fmla="*/ 1 h 651"/>
                <a:gd name="T58" fmla="*/ 4 w 506"/>
                <a:gd name="T59" fmla="*/ 4 h 651"/>
                <a:gd name="T60" fmla="*/ 1 w 506"/>
                <a:gd name="T61" fmla="*/ 8 h 651"/>
                <a:gd name="T62" fmla="*/ 0 w 506"/>
                <a:gd name="T63" fmla="*/ 12 h 651"/>
                <a:gd name="T64" fmla="*/ 0 w 506"/>
                <a:gd name="T65" fmla="*/ 638 h 651"/>
                <a:gd name="T66" fmla="*/ 1 w 506"/>
                <a:gd name="T67" fmla="*/ 644 h 651"/>
                <a:gd name="T68" fmla="*/ 4 w 506"/>
                <a:gd name="T69" fmla="*/ 648 h 651"/>
                <a:gd name="T70" fmla="*/ 8 w 506"/>
                <a:gd name="T71" fmla="*/ 650 h 651"/>
                <a:gd name="T72" fmla="*/ 12 w 506"/>
                <a:gd name="T73" fmla="*/ 651 h 651"/>
                <a:gd name="T74" fmla="*/ 470 w 506"/>
                <a:gd name="T75" fmla="*/ 651 h 651"/>
                <a:gd name="T76" fmla="*/ 460 w 506"/>
                <a:gd name="T77" fmla="*/ 646 h 651"/>
                <a:gd name="T78" fmla="*/ 450 w 506"/>
                <a:gd name="T79" fmla="*/ 640 h 651"/>
                <a:gd name="T80" fmla="*/ 441 w 506"/>
                <a:gd name="T81" fmla="*/ 634 h 651"/>
                <a:gd name="T82" fmla="*/ 431 w 506"/>
                <a:gd name="T83" fmla="*/ 627 h 651"/>
                <a:gd name="T84" fmla="*/ 423 w 506"/>
                <a:gd name="T85" fmla="*/ 620 h 651"/>
                <a:gd name="T86" fmla="*/ 415 w 506"/>
                <a:gd name="T87" fmla="*/ 612 h 651"/>
                <a:gd name="T88" fmla="*/ 408 w 506"/>
                <a:gd name="T89" fmla="*/ 604 h 651"/>
                <a:gd name="T90" fmla="*/ 401 w 506"/>
                <a:gd name="T91" fmla="*/ 595 h 651"/>
                <a:gd name="T92" fmla="*/ 395 w 506"/>
                <a:gd name="T93" fmla="*/ 584 h 651"/>
                <a:gd name="T94" fmla="*/ 390 w 506"/>
                <a:gd name="T95" fmla="*/ 574 h 651"/>
                <a:gd name="T96" fmla="*/ 384 w 506"/>
                <a:gd name="T97" fmla="*/ 564 h 651"/>
                <a:gd name="T98" fmla="*/ 380 w 506"/>
                <a:gd name="T99" fmla="*/ 553 h 651"/>
                <a:gd name="T100" fmla="*/ 377 w 506"/>
                <a:gd name="T101" fmla="*/ 542 h 651"/>
                <a:gd name="T102" fmla="*/ 375 w 506"/>
                <a:gd name="T103" fmla="*/ 530 h 651"/>
                <a:gd name="T104" fmla="*/ 374 w 506"/>
                <a:gd name="T105" fmla="*/ 518 h 651"/>
                <a:gd name="T106" fmla="*/ 373 w 506"/>
                <a:gd name="T107" fmla="*/ 50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6" h="651">
                  <a:moveTo>
                    <a:pt x="350" y="12"/>
                  </a:moveTo>
                  <a:lnTo>
                    <a:pt x="495" y="157"/>
                  </a:lnTo>
                  <a:lnTo>
                    <a:pt x="350" y="157"/>
                  </a:lnTo>
                  <a:lnTo>
                    <a:pt x="350" y="12"/>
                  </a:lnTo>
                  <a:close/>
                  <a:moveTo>
                    <a:pt x="373" y="506"/>
                  </a:moveTo>
                  <a:lnTo>
                    <a:pt x="374" y="492"/>
                  </a:lnTo>
                  <a:lnTo>
                    <a:pt x="376" y="478"/>
                  </a:lnTo>
                  <a:lnTo>
                    <a:pt x="379" y="464"/>
                  </a:lnTo>
                  <a:lnTo>
                    <a:pt x="383" y="451"/>
                  </a:lnTo>
                  <a:lnTo>
                    <a:pt x="390" y="439"/>
                  </a:lnTo>
                  <a:lnTo>
                    <a:pt x="396" y="426"/>
                  </a:lnTo>
                  <a:lnTo>
                    <a:pt x="404" y="415"/>
                  </a:lnTo>
                  <a:lnTo>
                    <a:pt x="412" y="405"/>
                  </a:lnTo>
                  <a:lnTo>
                    <a:pt x="421" y="395"/>
                  </a:lnTo>
                  <a:lnTo>
                    <a:pt x="431" y="386"/>
                  </a:lnTo>
                  <a:lnTo>
                    <a:pt x="443" y="377"/>
                  </a:lnTo>
                  <a:lnTo>
                    <a:pt x="454" y="370"/>
                  </a:lnTo>
                  <a:lnTo>
                    <a:pt x="466" y="364"/>
                  </a:lnTo>
                  <a:lnTo>
                    <a:pt x="479" y="359"/>
                  </a:lnTo>
                  <a:lnTo>
                    <a:pt x="493" y="355"/>
                  </a:lnTo>
                  <a:lnTo>
                    <a:pt x="506" y="352"/>
                  </a:lnTo>
                  <a:lnTo>
                    <a:pt x="506" y="157"/>
                  </a:lnTo>
                  <a:lnTo>
                    <a:pt x="505" y="153"/>
                  </a:lnTo>
                  <a:lnTo>
                    <a:pt x="503" y="149"/>
                  </a:lnTo>
                  <a:lnTo>
                    <a:pt x="358" y="4"/>
                  </a:lnTo>
                  <a:lnTo>
                    <a:pt x="354" y="1"/>
                  </a:lnTo>
                  <a:lnTo>
                    <a:pt x="350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638"/>
                  </a:lnTo>
                  <a:lnTo>
                    <a:pt x="1" y="644"/>
                  </a:lnTo>
                  <a:lnTo>
                    <a:pt x="4" y="648"/>
                  </a:lnTo>
                  <a:lnTo>
                    <a:pt x="8" y="650"/>
                  </a:lnTo>
                  <a:lnTo>
                    <a:pt x="12" y="651"/>
                  </a:lnTo>
                  <a:lnTo>
                    <a:pt x="470" y="651"/>
                  </a:lnTo>
                  <a:lnTo>
                    <a:pt x="460" y="646"/>
                  </a:lnTo>
                  <a:lnTo>
                    <a:pt x="450" y="640"/>
                  </a:lnTo>
                  <a:lnTo>
                    <a:pt x="441" y="634"/>
                  </a:lnTo>
                  <a:lnTo>
                    <a:pt x="431" y="627"/>
                  </a:lnTo>
                  <a:lnTo>
                    <a:pt x="423" y="620"/>
                  </a:lnTo>
                  <a:lnTo>
                    <a:pt x="415" y="612"/>
                  </a:lnTo>
                  <a:lnTo>
                    <a:pt x="408" y="604"/>
                  </a:lnTo>
                  <a:lnTo>
                    <a:pt x="401" y="595"/>
                  </a:lnTo>
                  <a:lnTo>
                    <a:pt x="395" y="584"/>
                  </a:lnTo>
                  <a:lnTo>
                    <a:pt x="390" y="574"/>
                  </a:lnTo>
                  <a:lnTo>
                    <a:pt x="384" y="564"/>
                  </a:lnTo>
                  <a:lnTo>
                    <a:pt x="380" y="553"/>
                  </a:lnTo>
                  <a:lnTo>
                    <a:pt x="377" y="542"/>
                  </a:lnTo>
                  <a:lnTo>
                    <a:pt x="375" y="530"/>
                  </a:lnTo>
                  <a:lnTo>
                    <a:pt x="374" y="518"/>
                  </a:lnTo>
                  <a:lnTo>
                    <a:pt x="373" y="5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01">
              <a:extLst>
                <a:ext uri="{FF2B5EF4-FFF2-40B4-BE49-F238E27FC236}">
                  <a16:creationId xmlns="" xmlns:a16="http://schemas.microsoft.com/office/drawing/2014/main" id="{B33874DF-2B68-4C62-B53C-CE7C7C97E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4513" y="3238500"/>
              <a:ext cx="128588" cy="138113"/>
            </a:xfrm>
            <a:custGeom>
              <a:avLst/>
              <a:gdLst>
                <a:gd name="T0" fmla="*/ 111 w 325"/>
                <a:gd name="T1" fmla="*/ 239 h 350"/>
                <a:gd name="T2" fmla="*/ 80 w 325"/>
                <a:gd name="T3" fmla="*/ 229 h 350"/>
                <a:gd name="T4" fmla="*/ 56 w 325"/>
                <a:gd name="T5" fmla="*/ 210 h 350"/>
                <a:gd name="T6" fmla="*/ 37 w 325"/>
                <a:gd name="T7" fmla="*/ 185 h 350"/>
                <a:gd name="T8" fmla="*/ 26 w 325"/>
                <a:gd name="T9" fmla="*/ 155 h 350"/>
                <a:gd name="T10" fmla="*/ 24 w 325"/>
                <a:gd name="T11" fmla="*/ 123 h 350"/>
                <a:gd name="T12" fmla="*/ 32 w 325"/>
                <a:gd name="T13" fmla="*/ 91 h 350"/>
                <a:gd name="T14" fmla="*/ 49 w 325"/>
                <a:gd name="T15" fmla="*/ 65 h 350"/>
                <a:gd name="T16" fmla="*/ 72 w 325"/>
                <a:gd name="T17" fmla="*/ 43 h 350"/>
                <a:gd name="T18" fmla="*/ 100 w 325"/>
                <a:gd name="T19" fmla="*/ 30 h 350"/>
                <a:gd name="T20" fmla="*/ 132 w 325"/>
                <a:gd name="T21" fmla="*/ 25 h 350"/>
                <a:gd name="T22" fmla="*/ 165 w 325"/>
                <a:gd name="T23" fmla="*/ 30 h 350"/>
                <a:gd name="T24" fmla="*/ 192 w 325"/>
                <a:gd name="T25" fmla="*/ 43 h 350"/>
                <a:gd name="T26" fmla="*/ 216 w 325"/>
                <a:gd name="T27" fmla="*/ 65 h 350"/>
                <a:gd name="T28" fmla="*/ 232 w 325"/>
                <a:gd name="T29" fmla="*/ 91 h 350"/>
                <a:gd name="T30" fmla="*/ 240 w 325"/>
                <a:gd name="T31" fmla="*/ 123 h 350"/>
                <a:gd name="T32" fmla="*/ 238 w 325"/>
                <a:gd name="T33" fmla="*/ 155 h 350"/>
                <a:gd name="T34" fmla="*/ 227 w 325"/>
                <a:gd name="T35" fmla="*/ 185 h 350"/>
                <a:gd name="T36" fmla="*/ 209 w 325"/>
                <a:gd name="T37" fmla="*/ 210 h 350"/>
                <a:gd name="T38" fmla="*/ 184 w 325"/>
                <a:gd name="T39" fmla="*/ 229 h 350"/>
                <a:gd name="T40" fmla="*/ 154 w 325"/>
                <a:gd name="T41" fmla="*/ 239 h 350"/>
                <a:gd name="T42" fmla="*/ 322 w 325"/>
                <a:gd name="T43" fmla="*/ 330 h 350"/>
                <a:gd name="T44" fmla="*/ 231 w 325"/>
                <a:gd name="T45" fmla="*/ 222 h 350"/>
                <a:gd name="T46" fmla="*/ 254 w 325"/>
                <a:gd name="T47" fmla="*/ 187 h 350"/>
                <a:gd name="T48" fmla="*/ 264 w 325"/>
                <a:gd name="T49" fmla="*/ 147 h 350"/>
                <a:gd name="T50" fmla="*/ 262 w 325"/>
                <a:gd name="T51" fmla="*/ 106 h 350"/>
                <a:gd name="T52" fmla="*/ 249 w 325"/>
                <a:gd name="T53" fmla="*/ 71 h 350"/>
                <a:gd name="T54" fmla="*/ 226 w 325"/>
                <a:gd name="T55" fmla="*/ 40 h 350"/>
                <a:gd name="T56" fmla="*/ 196 w 325"/>
                <a:gd name="T57" fmla="*/ 17 h 350"/>
                <a:gd name="T58" fmla="*/ 159 w 325"/>
                <a:gd name="T59" fmla="*/ 3 h 350"/>
                <a:gd name="T60" fmla="*/ 119 w 325"/>
                <a:gd name="T61" fmla="*/ 1 h 350"/>
                <a:gd name="T62" fmla="*/ 80 w 325"/>
                <a:gd name="T63" fmla="*/ 12 h 350"/>
                <a:gd name="T64" fmla="*/ 48 w 325"/>
                <a:gd name="T65" fmla="*/ 31 h 350"/>
                <a:gd name="T66" fmla="*/ 22 w 325"/>
                <a:gd name="T67" fmla="*/ 59 h 350"/>
                <a:gd name="T68" fmla="*/ 6 w 325"/>
                <a:gd name="T69" fmla="*/ 94 h 350"/>
                <a:gd name="T70" fmla="*/ 0 w 325"/>
                <a:gd name="T71" fmla="*/ 133 h 350"/>
                <a:gd name="T72" fmla="*/ 6 w 325"/>
                <a:gd name="T73" fmla="*/ 173 h 350"/>
                <a:gd name="T74" fmla="*/ 22 w 325"/>
                <a:gd name="T75" fmla="*/ 207 h 350"/>
                <a:gd name="T76" fmla="*/ 48 w 325"/>
                <a:gd name="T77" fmla="*/ 236 h 350"/>
                <a:gd name="T78" fmla="*/ 80 w 325"/>
                <a:gd name="T79" fmla="*/ 255 h 350"/>
                <a:gd name="T80" fmla="*/ 119 w 325"/>
                <a:gd name="T81" fmla="*/ 265 h 350"/>
                <a:gd name="T82" fmla="*/ 152 w 325"/>
                <a:gd name="T83" fmla="*/ 264 h 350"/>
                <a:gd name="T84" fmla="*/ 178 w 325"/>
                <a:gd name="T85" fmla="*/ 257 h 350"/>
                <a:gd name="T86" fmla="*/ 203 w 325"/>
                <a:gd name="T87" fmla="*/ 245 h 350"/>
                <a:gd name="T88" fmla="*/ 309 w 325"/>
                <a:gd name="T89" fmla="*/ 349 h 350"/>
                <a:gd name="T90" fmla="*/ 322 w 325"/>
                <a:gd name="T91" fmla="*/ 346 h 350"/>
                <a:gd name="T92" fmla="*/ 324 w 325"/>
                <a:gd name="T93" fmla="*/ 33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5" h="350">
                  <a:moveTo>
                    <a:pt x="132" y="242"/>
                  </a:moveTo>
                  <a:lnTo>
                    <a:pt x="121" y="241"/>
                  </a:lnTo>
                  <a:lnTo>
                    <a:pt x="111" y="239"/>
                  </a:lnTo>
                  <a:lnTo>
                    <a:pt x="100" y="237"/>
                  </a:lnTo>
                  <a:lnTo>
                    <a:pt x="90" y="233"/>
                  </a:lnTo>
                  <a:lnTo>
                    <a:pt x="80" y="229"/>
                  </a:lnTo>
                  <a:lnTo>
                    <a:pt x="72" y="224"/>
                  </a:lnTo>
                  <a:lnTo>
                    <a:pt x="63" y="216"/>
                  </a:lnTo>
                  <a:lnTo>
                    <a:pt x="56" y="210"/>
                  </a:lnTo>
                  <a:lnTo>
                    <a:pt x="49" y="202"/>
                  </a:lnTo>
                  <a:lnTo>
                    <a:pt x="43" y="194"/>
                  </a:lnTo>
                  <a:lnTo>
                    <a:pt x="37" y="185"/>
                  </a:lnTo>
                  <a:lnTo>
                    <a:pt x="32" y="176"/>
                  </a:lnTo>
                  <a:lnTo>
                    <a:pt x="29" y="165"/>
                  </a:lnTo>
                  <a:lnTo>
                    <a:pt x="26" y="155"/>
                  </a:lnTo>
                  <a:lnTo>
                    <a:pt x="24" y="144"/>
                  </a:lnTo>
                  <a:lnTo>
                    <a:pt x="24" y="133"/>
                  </a:lnTo>
                  <a:lnTo>
                    <a:pt x="24" y="123"/>
                  </a:lnTo>
                  <a:lnTo>
                    <a:pt x="26" y="111"/>
                  </a:lnTo>
                  <a:lnTo>
                    <a:pt x="29" y="101"/>
                  </a:lnTo>
                  <a:lnTo>
                    <a:pt x="32" y="91"/>
                  </a:lnTo>
                  <a:lnTo>
                    <a:pt x="37" y="82"/>
                  </a:lnTo>
                  <a:lnTo>
                    <a:pt x="43" y="73"/>
                  </a:lnTo>
                  <a:lnTo>
                    <a:pt x="49" y="65"/>
                  </a:lnTo>
                  <a:lnTo>
                    <a:pt x="56" y="56"/>
                  </a:lnTo>
                  <a:lnTo>
                    <a:pt x="63" y="50"/>
                  </a:lnTo>
                  <a:lnTo>
                    <a:pt x="72" y="43"/>
                  </a:lnTo>
                  <a:lnTo>
                    <a:pt x="80" y="38"/>
                  </a:lnTo>
                  <a:lnTo>
                    <a:pt x="90" y="33"/>
                  </a:lnTo>
                  <a:lnTo>
                    <a:pt x="100" y="30"/>
                  </a:lnTo>
                  <a:lnTo>
                    <a:pt x="111" y="27"/>
                  </a:lnTo>
                  <a:lnTo>
                    <a:pt x="121" y="26"/>
                  </a:lnTo>
                  <a:lnTo>
                    <a:pt x="132" y="25"/>
                  </a:lnTo>
                  <a:lnTo>
                    <a:pt x="143" y="26"/>
                  </a:lnTo>
                  <a:lnTo>
                    <a:pt x="154" y="27"/>
                  </a:lnTo>
                  <a:lnTo>
                    <a:pt x="165" y="30"/>
                  </a:lnTo>
                  <a:lnTo>
                    <a:pt x="174" y="33"/>
                  </a:lnTo>
                  <a:lnTo>
                    <a:pt x="184" y="38"/>
                  </a:lnTo>
                  <a:lnTo>
                    <a:pt x="192" y="43"/>
                  </a:lnTo>
                  <a:lnTo>
                    <a:pt x="202" y="50"/>
                  </a:lnTo>
                  <a:lnTo>
                    <a:pt x="209" y="56"/>
                  </a:lnTo>
                  <a:lnTo>
                    <a:pt x="216" y="65"/>
                  </a:lnTo>
                  <a:lnTo>
                    <a:pt x="222" y="73"/>
                  </a:lnTo>
                  <a:lnTo>
                    <a:pt x="227" y="82"/>
                  </a:lnTo>
                  <a:lnTo>
                    <a:pt x="232" y="91"/>
                  </a:lnTo>
                  <a:lnTo>
                    <a:pt x="236" y="101"/>
                  </a:lnTo>
                  <a:lnTo>
                    <a:pt x="238" y="111"/>
                  </a:lnTo>
                  <a:lnTo>
                    <a:pt x="240" y="123"/>
                  </a:lnTo>
                  <a:lnTo>
                    <a:pt x="240" y="133"/>
                  </a:lnTo>
                  <a:lnTo>
                    <a:pt x="240" y="144"/>
                  </a:lnTo>
                  <a:lnTo>
                    <a:pt x="238" y="155"/>
                  </a:lnTo>
                  <a:lnTo>
                    <a:pt x="236" y="165"/>
                  </a:lnTo>
                  <a:lnTo>
                    <a:pt x="232" y="176"/>
                  </a:lnTo>
                  <a:lnTo>
                    <a:pt x="227" y="185"/>
                  </a:lnTo>
                  <a:lnTo>
                    <a:pt x="222" y="194"/>
                  </a:lnTo>
                  <a:lnTo>
                    <a:pt x="216" y="202"/>
                  </a:lnTo>
                  <a:lnTo>
                    <a:pt x="209" y="210"/>
                  </a:lnTo>
                  <a:lnTo>
                    <a:pt x="202" y="216"/>
                  </a:lnTo>
                  <a:lnTo>
                    <a:pt x="192" y="224"/>
                  </a:lnTo>
                  <a:lnTo>
                    <a:pt x="184" y="229"/>
                  </a:lnTo>
                  <a:lnTo>
                    <a:pt x="174" y="233"/>
                  </a:lnTo>
                  <a:lnTo>
                    <a:pt x="165" y="237"/>
                  </a:lnTo>
                  <a:lnTo>
                    <a:pt x="154" y="239"/>
                  </a:lnTo>
                  <a:lnTo>
                    <a:pt x="143" y="241"/>
                  </a:lnTo>
                  <a:lnTo>
                    <a:pt x="132" y="242"/>
                  </a:lnTo>
                  <a:close/>
                  <a:moveTo>
                    <a:pt x="322" y="330"/>
                  </a:moveTo>
                  <a:lnTo>
                    <a:pt x="239" y="247"/>
                  </a:lnTo>
                  <a:lnTo>
                    <a:pt x="222" y="231"/>
                  </a:lnTo>
                  <a:lnTo>
                    <a:pt x="231" y="222"/>
                  </a:lnTo>
                  <a:lnTo>
                    <a:pt x="240" y="210"/>
                  </a:lnTo>
                  <a:lnTo>
                    <a:pt x="248" y="199"/>
                  </a:lnTo>
                  <a:lnTo>
                    <a:pt x="254" y="187"/>
                  </a:lnTo>
                  <a:lnTo>
                    <a:pt x="258" y="175"/>
                  </a:lnTo>
                  <a:lnTo>
                    <a:pt x="262" y="161"/>
                  </a:lnTo>
                  <a:lnTo>
                    <a:pt x="264" y="147"/>
                  </a:lnTo>
                  <a:lnTo>
                    <a:pt x="265" y="133"/>
                  </a:lnTo>
                  <a:lnTo>
                    <a:pt x="264" y="120"/>
                  </a:lnTo>
                  <a:lnTo>
                    <a:pt x="262" y="106"/>
                  </a:lnTo>
                  <a:lnTo>
                    <a:pt x="259" y="94"/>
                  </a:lnTo>
                  <a:lnTo>
                    <a:pt x="255" y="82"/>
                  </a:lnTo>
                  <a:lnTo>
                    <a:pt x="249" y="71"/>
                  </a:lnTo>
                  <a:lnTo>
                    <a:pt x="242" y="59"/>
                  </a:lnTo>
                  <a:lnTo>
                    <a:pt x="234" y="49"/>
                  </a:lnTo>
                  <a:lnTo>
                    <a:pt x="226" y="40"/>
                  </a:lnTo>
                  <a:lnTo>
                    <a:pt x="217" y="31"/>
                  </a:lnTo>
                  <a:lnTo>
                    <a:pt x="207" y="24"/>
                  </a:lnTo>
                  <a:lnTo>
                    <a:pt x="196" y="17"/>
                  </a:lnTo>
                  <a:lnTo>
                    <a:pt x="184" y="12"/>
                  </a:lnTo>
                  <a:lnTo>
                    <a:pt x="172" y="6"/>
                  </a:lnTo>
                  <a:lnTo>
                    <a:pt x="159" y="3"/>
                  </a:lnTo>
                  <a:lnTo>
                    <a:pt x="146" y="1"/>
                  </a:lnTo>
                  <a:lnTo>
                    <a:pt x="132" y="0"/>
                  </a:lnTo>
                  <a:lnTo>
                    <a:pt x="119" y="1"/>
                  </a:lnTo>
                  <a:lnTo>
                    <a:pt x="106" y="3"/>
                  </a:lnTo>
                  <a:lnTo>
                    <a:pt x="93" y="6"/>
                  </a:lnTo>
                  <a:lnTo>
                    <a:pt x="80" y="12"/>
                  </a:lnTo>
                  <a:lnTo>
                    <a:pt x="69" y="17"/>
                  </a:lnTo>
                  <a:lnTo>
                    <a:pt x="58" y="24"/>
                  </a:lnTo>
                  <a:lnTo>
                    <a:pt x="48" y="31"/>
                  </a:lnTo>
                  <a:lnTo>
                    <a:pt x="38" y="40"/>
                  </a:lnTo>
                  <a:lnTo>
                    <a:pt x="30" y="49"/>
                  </a:lnTo>
                  <a:lnTo>
                    <a:pt x="22" y="59"/>
                  </a:lnTo>
                  <a:lnTo>
                    <a:pt x="16" y="71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3" y="106"/>
                  </a:lnTo>
                  <a:lnTo>
                    <a:pt x="1" y="120"/>
                  </a:lnTo>
                  <a:lnTo>
                    <a:pt x="0" y="133"/>
                  </a:lnTo>
                  <a:lnTo>
                    <a:pt x="1" y="147"/>
                  </a:lnTo>
                  <a:lnTo>
                    <a:pt x="3" y="160"/>
                  </a:lnTo>
                  <a:lnTo>
                    <a:pt x="6" y="173"/>
                  </a:lnTo>
                  <a:lnTo>
                    <a:pt x="10" y="185"/>
                  </a:lnTo>
                  <a:lnTo>
                    <a:pt x="16" y="196"/>
                  </a:lnTo>
                  <a:lnTo>
                    <a:pt x="22" y="207"/>
                  </a:lnTo>
                  <a:lnTo>
                    <a:pt x="30" y="217"/>
                  </a:lnTo>
                  <a:lnTo>
                    <a:pt x="38" y="227"/>
                  </a:lnTo>
                  <a:lnTo>
                    <a:pt x="48" y="236"/>
                  </a:lnTo>
                  <a:lnTo>
                    <a:pt x="58" y="243"/>
                  </a:lnTo>
                  <a:lnTo>
                    <a:pt x="69" y="250"/>
                  </a:lnTo>
                  <a:lnTo>
                    <a:pt x="80" y="255"/>
                  </a:lnTo>
                  <a:lnTo>
                    <a:pt x="93" y="259"/>
                  </a:lnTo>
                  <a:lnTo>
                    <a:pt x="106" y="263"/>
                  </a:lnTo>
                  <a:lnTo>
                    <a:pt x="119" y="265"/>
                  </a:lnTo>
                  <a:lnTo>
                    <a:pt x="132" y="265"/>
                  </a:lnTo>
                  <a:lnTo>
                    <a:pt x="141" y="265"/>
                  </a:lnTo>
                  <a:lnTo>
                    <a:pt x="152" y="264"/>
                  </a:lnTo>
                  <a:lnTo>
                    <a:pt x="161" y="262"/>
                  </a:lnTo>
                  <a:lnTo>
                    <a:pt x="170" y="260"/>
                  </a:lnTo>
                  <a:lnTo>
                    <a:pt x="178" y="257"/>
                  </a:lnTo>
                  <a:lnTo>
                    <a:pt x="187" y="254"/>
                  </a:lnTo>
                  <a:lnTo>
                    <a:pt x="196" y="250"/>
                  </a:lnTo>
                  <a:lnTo>
                    <a:pt x="203" y="245"/>
                  </a:lnTo>
                  <a:lnTo>
                    <a:pt x="220" y="263"/>
                  </a:lnTo>
                  <a:lnTo>
                    <a:pt x="305" y="346"/>
                  </a:lnTo>
                  <a:lnTo>
                    <a:pt x="309" y="349"/>
                  </a:lnTo>
                  <a:lnTo>
                    <a:pt x="313" y="350"/>
                  </a:lnTo>
                  <a:lnTo>
                    <a:pt x="318" y="349"/>
                  </a:lnTo>
                  <a:lnTo>
                    <a:pt x="322" y="346"/>
                  </a:lnTo>
                  <a:lnTo>
                    <a:pt x="324" y="343"/>
                  </a:lnTo>
                  <a:lnTo>
                    <a:pt x="325" y="339"/>
                  </a:lnTo>
                  <a:lnTo>
                    <a:pt x="324" y="334"/>
                  </a:lnTo>
                  <a:lnTo>
                    <a:pt x="322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26C0DAC-2D84-44BF-9316-8CB48AA64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36" y="2557586"/>
            <a:ext cx="4555780" cy="25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524000" y="6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9715502" y="6356353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-652460" y="388031"/>
            <a:ext cx="1044892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Почта на домене</a:t>
            </a:r>
            <a:endParaRPr lang="en-US" sz="3600" dirty="0">
              <a:latin typeface="+mj-l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4751" y="6356355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image">
            <a:extLst>
              <a:ext uri="{FF2B5EF4-FFF2-40B4-BE49-F238E27FC236}">
                <a16:creationId xmlns="" xmlns:a16="http://schemas.microsoft.com/office/drawing/2014/main" id="{A5A0F075-4D18-40E1-8ACD-8E54E8B43A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70" y="1142047"/>
            <a:ext cx="4426659" cy="325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862AE08-5E03-4F2E-8075-FA0164D09BD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36529" y="4433856"/>
            <a:ext cx="7483597" cy="22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4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524000" y="6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9715502" y="6356353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-652460" y="388031"/>
            <a:ext cx="1044892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Почта на домене</a:t>
            </a:r>
            <a:endParaRPr lang="en-US" sz="3600" dirty="0">
              <a:latin typeface="+mj-l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4751" y="6356355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5967FF1-7114-4BF4-9386-D579CB98C9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84799" y="1142047"/>
            <a:ext cx="6924675" cy="54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78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714A87C3-3EFB-4722-BF0D-17138DEB6B2B}"/>
              </a:ext>
            </a:extLst>
          </p:cNvPr>
          <p:cNvGrpSpPr/>
          <p:nvPr/>
        </p:nvGrpSpPr>
        <p:grpSpPr>
          <a:xfrm rot="10800000">
            <a:off x="-1812688" y="-5936"/>
            <a:ext cx="12192000" cy="1909139"/>
            <a:chOff x="0" y="4948862"/>
            <a:chExt cx="12192000" cy="1909138"/>
          </a:xfrm>
        </p:grpSpPr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EC99197A-1F6B-4498-BD1A-1E735D7E4EB6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F9C80C8E-5A49-482B-8FB1-2FEACFCA5ACA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CF34645-10AF-4AB4-83EA-BF059F6BEB4D}"/>
              </a:ext>
            </a:extLst>
          </p:cNvPr>
          <p:cNvGrpSpPr/>
          <p:nvPr/>
        </p:nvGrpSpPr>
        <p:grpSpPr>
          <a:xfrm>
            <a:off x="9404714" y="6378852"/>
            <a:ext cx="947291" cy="270983"/>
            <a:chOff x="4103688" y="-2378075"/>
            <a:chExt cx="1309687" cy="374650"/>
          </a:xfrm>
          <a:solidFill>
            <a:srgbClr val="468DC3"/>
          </a:solidFill>
        </p:grpSpPr>
        <p:sp>
          <p:nvSpPr>
            <p:cNvPr id="35" name="Freeform 254">
              <a:extLst>
                <a:ext uri="{FF2B5EF4-FFF2-40B4-BE49-F238E27FC236}">
                  <a16:creationId xmlns="" xmlns:a16="http://schemas.microsoft.com/office/drawing/2014/main" id="{3BD74B41-BA0A-4A11-9DA4-862150365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-2374900"/>
              <a:ext cx="182562" cy="288925"/>
            </a:xfrm>
            <a:custGeom>
              <a:avLst/>
              <a:gdLst>
                <a:gd name="T0" fmla="*/ 43 w 61"/>
                <a:gd name="T1" fmla="*/ 47 h 95"/>
                <a:gd name="T2" fmla="*/ 30 w 61"/>
                <a:gd name="T3" fmla="*/ 55 h 95"/>
                <a:gd name="T4" fmla="*/ 11 w 61"/>
                <a:gd name="T5" fmla="*/ 83 h 95"/>
                <a:gd name="T6" fmla="*/ 11 w 61"/>
                <a:gd name="T7" fmla="*/ 85 h 95"/>
                <a:gd name="T8" fmla="*/ 57 w 61"/>
                <a:gd name="T9" fmla="*/ 85 h 95"/>
                <a:gd name="T10" fmla="*/ 60 w 61"/>
                <a:gd name="T11" fmla="*/ 88 h 95"/>
                <a:gd name="T12" fmla="*/ 60 w 61"/>
                <a:gd name="T13" fmla="*/ 93 h 95"/>
                <a:gd name="T14" fmla="*/ 57 w 61"/>
                <a:gd name="T15" fmla="*/ 95 h 95"/>
                <a:gd name="T16" fmla="*/ 3 w 61"/>
                <a:gd name="T17" fmla="*/ 95 h 95"/>
                <a:gd name="T18" fmla="*/ 0 w 61"/>
                <a:gd name="T19" fmla="*/ 93 h 95"/>
                <a:gd name="T20" fmla="*/ 0 w 61"/>
                <a:gd name="T21" fmla="*/ 83 h 95"/>
                <a:gd name="T22" fmla="*/ 21 w 61"/>
                <a:gd name="T23" fmla="*/ 49 h 95"/>
                <a:gd name="T24" fmla="*/ 35 w 61"/>
                <a:gd name="T25" fmla="*/ 40 h 95"/>
                <a:gd name="T26" fmla="*/ 49 w 61"/>
                <a:gd name="T27" fmla="*/ 22 h 95"/>
                <a:gd name="T28" fmla="*/ 28 w 61"/>
                <a:gd name="T29" fmla="*/ 9 h 95"/>
                <a:gd name="T30" fmla="*/ 4 w 61"/>
                <a:gd name="T31" fmla="*/ 11 h 95"/>
                <a:gd name="T32" fmla="*/ 3 w 61"/>
                <a:gd name="T33" fmla="*/ 11 h 95"/>
                <a:gd name="T34" fmla="*/ 1 w 61"/>
                <a:gd name="T35" fmla="*/ 9 h 95"/>
                <a:gd name="T36" fmla="*/ 1 w 61"/>
                <a:gd name="T37" fmla="*/ 4 h 95"/>
                <a:gd name="T38" fmla="*/ 4 w 61"/>
                <a:gd name="T39" fmla="*/ 2 h 95"/>
                <a:gd name="T40" fmla="*/ 28 w 61"/>
                <a:gd name="T41" fmla="*/ 0 h 95"/>
                <a:gd name="T42" fmla="*/ 61 w 61"/>
                <a:gd name="T43" fmla="*/ 22 h 95"/>
                <a:gd name="T44" fmla="*/ 43 w 61"/>
                <a:gd name="T45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95">
                  <a:moveTo>
                    <a:pt x="43" y="47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15" y="65"/>
                    <a:pt x="11" y="72"/>
                    <a:pt x="11" y="83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9" y="85"/>
                    <a:pt x="60" y="86"/>
                    <a:pt x="60" y="8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5"/>
                    <a:pt x="59" y="95"/>
                    <a:pt x="57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1" y="95"/>
                    <a:pt x="0" y="94"/>
                    <a:pt x="0" y="9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69"/>
                    <a:pt x="6" y="58"/>
                    <a:pt x="21" y="4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46" y="33"/>
                    <a:pt x="49" y="30"/>
                    <a:pt x="49" y="22"/>
                  </a:cubicBezTo>
                  <a:cubicBezTo>
                    <a:pt x="49" y="13"/>
                    <a:pt x="43" y="9"/>
                    <a:pt x="28" y="9"/>
                  </a:cubicBezTo>
                  <a:cubicBezTo>
                    <a:pt x="21" y="9"/>
                    <a:pt x="12" y="10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2" y="11"/>
                    <a:pt x="1" y="10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11" y="0"/>
                    <a:pt x="20" y="0"/>
                    <a:pt x="28" y="0"/>
                  </a:cubicBezTo>
                  <a:cubicBezTo>
                    <a:pt x="51" y="0"/>
                    <a:pt x="61" y="7"/>
                    <a:pt x="61" y="22"/>
                  </a:cubicBezTo>
                  <a:cubicBezTo>
                    <a:pt x="61" y="33"/>
                    <a:pt x="56" y="39"/>
                    <a:pt x="4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255">
              <a:extLst>
                <a:ext uri="{FF2B5EF4-FFF2-40B4-BE49-F238E27FC236}">
                  <a16:creationId xmlns="" xmlns:a16="http://schemas.microsoft.com/office/drawing/2014/main" id="{70015F1F-F2D6-4D60-A53E-7C7EDFAFD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8463" y="-2308225"/>
              <a:ext cx="211137" cy="304800"/>
            </a:xfrm>
            <a:custGeom>
              <a:avLst/>
              <a:gdLst>
                <a:gd name="T0" fmla="*/ 68 w 70"/>
                <a:gd name="T1" fmla="*/ 74 h 100"/>
                <a:gd name="T2" fmla="*/ 56 w 70"/>
                <a:gd name="T3" fmla="*/ 74 h 100"/>
                <a:gd name="T4" fmla="*/ 56 w 70"/>
                <a:gd name="T5" fmla="*/ 98 h 100"/>
                <a:gd name="T6" fmla="*/ 54 w 70"/>
                <a:gd name="T7" fmla="*/ 100 h 100"/>
                <a:gd name="T8" fmla="*/ 46 w 70"/>
                <a:gd name="T9" fmla="*/ 100 h 100"/>
                <a:gd name="T10" fmla="*/ 44 w 70"/>
                <a:gd name="T11" fmla="*/ 98 h 100"/>
                <a:gd name="T12" fmla="*/ 44 w 70"/>
                <a:gd name="T13" fmla="*/ 74 h 100"/>
                <a:gd name="T14" fmla="*/ 5 w 70"/>
                <a:gd name="T15" fmla="*/ 74 h 100"/>
                <a:gd name="T16" fmla="*/ 0 w 70"/>
                <a:gd name="T17" fmla="*/ 68 h 100"/>
                <a:gd name="T18" fmla="*/ 0 w 70"/>
                <a:gd name="T19" fmla="*/ 63 h 100"/>
                <a:gd name="T20" fmla="*/ 1 w 70"/>
                <a:gd name="T21" fmla="*/ 58 h 100"/>
                <a:gd name="T22" fmla="*/ 41 w 70"/>
                <a:gd name="T23" fmla="*/ 2 h 100"/>
                <a:gd name="T24" fmla="*/ 45 w 70"/>
                <a:gd name="T25" fmla="*/ 0 h 100"/>
                <a:gd name="T26" fmla="*/ 52 w 70"/>
                <a:gd name="T27" fmla="*/ 0 h 100"/>
                <a:gd name="T28" fmla="*/ 56 w 70"/>
                <a:gd name="T29" fmla="*/ 3 h 100"/>
                <a:gd name="T30" fmla="*/ 56 w 70"/>
                <a:gd name="T31" fmla="*/ 63 h 100"/>
                <a:gd name="T32" fmla="*/ 68 w 70"/>
                <a:gd name="T33" fmla="*/ 63 h 100"/>
                <a:gd name="T34" fmla="*/ 70 w 70"/>
                <a:gd name="T35" fmla="*/ 66 h 100"/>
                <a:gd name="T36" fmla="*/ 70 w 70"/>
                <a:gd name="T37" fmla="*/ 71 h 100"/>
                <a:gd name="T38" fmla="*/ 68 w 70"/>
                <a:gd name="T39" fmla="*/ 74 h 100"/>
                <a:gd name="T40" fmla="*/ 44 w 70"/>
                <a:gd name="T41" fmla="*/ 17 h 100"/>
                <a:gd name="T42" fmla="*/ 43 w 70"/>
                <a:gd name="T43" fmla="*/ 17 h 100"/>
                <a:gd name="T44" fmla="*/ 43 w 70"/>
                <a:gd name="T45" fmla="*/ 17 h 100"/>
                <a:gd name="T46" fmla="*/ 42 w 70"/>
                <a:gd name="T47" fmla="*/ 17 h 100"/>
                <a:gd name="T48" fmla="*/ 11 w 70"/>
                <a:gd name="T49" fmla="*/ 61 h 100"/>
                <a:gd name="T50" fmla="*/ 11 w 70"/>
                <a:gd name="T51" fmla="*/ 63 h 100"/>
                <a:gd name="T52" fmla="*/ 12 w 70"/>
                <a:gd name="T53" fmla="*/ 63 h 100"/>
                <a:gd name="T54" fmla="*/ 44 w 70"/>
                <a:gd name="T55" fmla="*/ 63 h 100"/>
                <a:gd name="T56" fmla="*/ 44 w 70"/>
                <a:gd name="T57" fmla="*/ 1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100">
                  <a:moveTo>
                    <a:pt x="68" y="74"/>
                  </a:moveTo>
                  <a:cubicBezTo>
                    <a:pt x="56" y="74"/>
                    <a:pt x="56" y="74"/>
                    <a:pt x="56" y="74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5" y="100"/>
                    <a:pt x="54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4" y="100"/>
                    <a:pt x="44" y="99"/>
                    <a:pt x="44" y="98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" y="74"/>
                    <a:pt x="0" y="72"/>
                    <a:pt x="0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0"/>
                    <a:pt x="1" y="58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2" y="0"/>
                    <a:pt x="4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6" y="1"/>
                    <a:pt x="56" y="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3"/>
                    <a:pt x="70" y="64"/>
                    <a:pt x="70" y="66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3"/>
                    <a:pt x="69" y="74"/>
                    <a:pt x="68" y="74"/>
                  </a:cubicBez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2" y="17"/>
                    <a:pt x="42" y="17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1" y="62"/>
                    <a:pt x="11" y="63"/>
                  </a:cubicBezTo>
                  <a:cubicBezTo>
                    <a:pt x="11" y="63"/>
                    <a:pt x="11" y="63"/>
                    <a:pt x="12" y="63"/>
                  </a:cubicBezTo>
                  <a:cubicBezTo>
                    <a:pt x="44" y="63"/>
                    <a:pt x="44" y="63"/>
                    <a:pt x="44" y="63"/>
                  </a:cubicBezTo>
                  <a:lnTo>
                    <a:pt x="4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256">
              <a:extLst>
                <a:ext uri="{FF2B5EF4-FFF2-40B4-BE49-F238E27FC236}">
                  <a16:creationId xmlns="" xmlns:a16="http://schemas.microsoft.com/office/drawing/2014/main" id="{C4CE39B4-6254-4FFC-BA20-495537310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5" y="-2374900"/>
              <a:ext cx="34925" cy="292100"/>
            </a:xfrm>
            <a:custGeom>
              <a:avLst/>
              <a:gdLst>
                <a:gd name="T0" fmla="*/ 11 w 12"/>
                <a:gd name="T1" fmla="*/ 95 h 96"/>
                <a:gd name="T2" fmla="*/ 10 w 12"/>
                <a:gd name="T3" fmla="*/ 96 h 96"/>
                <a:gd name="T4" fmla="*/ 3 w 12"/>
                <a:gd name="T5" fmla="*/ 96 h 96"/>
                <a:gd name="T6" fmla="*/ 1 w 12"/>
                <a:gd name="T7" fmla="*/ 95 h 96"/>
                <a:gd name="T8" fmla="*/ 0 w 12"/>
                <a:gd name="T9" fmla="*/ 93 h 96"/>
                <a:gd name="T10" fmla="*/ 0 w 12"/>
                <a:gd name="T11" fmla="*/ 2 h 96"/>
                <a:gd name="T12" fmla="*/ 1 w 12"/>
                <a:gd name="T13" fmla="*/ 1 h 96"/>
                <a:gd name="T14" fmla="*/ 3 w 12"/>
                <a:gd name="T15" fmla="*/ 0 h 96"/>
                <a:gd name="T16" fmla="*/ 10 w 12"/>
                <a:gd name="T17" fmla="*/ 0 h 96"/>
                <a:gd name="T18" fmla="*/ 11 w 12"/>
                <a:gd name="T19" fmla="*/ 1 h 96"/>
                <a:gd name="T20" fmla="*/ 12 w 12"/>
                <a:gd name="T21" fmla="*/ 2 h 96"/>
                <a:gd name="T22" fmla="*/ 12 w 12"/>
                <a:gd name="T23" fmla="*/ 93 h 96"/>
                <a:gd name="T24" fmla="*/ 11 w 12"/>
                <a:gd name="T25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96">
                  <a:moveTo>
                    <a:pt x="11" y="95"/>
                  </a:moveTo>
                  <a:cubicBezTo>
                    <a:pt x="11" y="95"/>
                    <a:pt x="10" y="96"/>
                    <a:pt x="10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6"/>
                    <a:pt x="1" y="95"/>
                    <a:pt x="1" y="95"/>
                  </a:cubicBezTo>
                  <a:cubicBezTo>
                    <a:pt x="0" y="94"/>
                    <a:pt x="0" y="94"/>
                    <a:pt x="0" y="9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4"/>
                    <a:pt x="12" y="94"/>
                    <a:pt x="11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257">
              <a:extLst>
                <a:ext uri="{FF2B5EF4-FFF2-40B4-BE49-F238E27FC236}">
                  <a16:creationId xmlns="" xmlns:a16="http://schemas.microsoft.com/office/drawing/2014/main" id="{39F9AD79-BD1F-4A45-B55C-3517BA91B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3450" y="-2378075"/>
              <a:ext cx="36512" cy="295275"/>
            </a:xfrm>
            <a:custGeom>
              <a:avLst/>
              <a:gdLst>
                <a:gd name="T0" fmla="*/ 11 w 12"/>
                <a:gd name="T1" fmla="*/ 15 h 97"/>
                <a:gd name="T2" fmla="*/ 9 w 12"/>
                <a:gd name="T3" fmla="*/ 15 h 97"/>
                <a:gd name="T4" fmla="*/ 3 w 12"/>
                <a:gd name="T5" fmla="*/ 15 h 97"/>
                <a:gd name="T6" fmla="*/ 1 w 12"/>
                <a:gd name="T7" fmla="*/ 15 h 97"/>
                <a:gd name="T8" fmla="*/ 0 w 12"/>
                <a:gd name="T9" fmla="*/ 13 h 97"/>
                <a:gd name="T10" fmla="*/ 0 w 12"/>
                <a:gd name="T11" fmla="*/ 3 h 97"/>
                <a:gd name="T12" fmla="*/ 1 w 12"/>
                <a:gd name="T13" fmla="*/ 1 h 97"/>
                <a:gd name="T14" fmla="*/ 3 w 12"/>
                <a:gd name="T15" fmla="*/ 0 h 97"/>
                <a:gd name="T16" fmla="*/ 9 w 12"/>
                <a:gd name="T17" fmla="*/ 0 h 97"/>
                <a:gd name="T18" fmla="*/ 11 w 12"/>
                <a:gd name="T19" fmla="*/ 1 h 97"/>
                <a:gd name="T20" fmla="*/ 12 w 12"/>
                <a:gd name="T21" fmla="*/ 3 h 97"/>
                <a:gd name="T22" fmla="*/ 12 w 12"/>
                <a:gd name="T23" fmla="*/ 13 h 97"/>
                <a:gd name="T24" fmla="*/ 11 w 12"/>
                <a:gd name="T25" fmla="*/ 15 h 97"/>
                <a:gd name="T26" fmla="*/ 11 w 12"/>
                <a:gd name="T27" fmla="*/ 96 h 97"/>
                <a:gd name="T28" fmla="*/ 9 w 12"/>
                <a:gd name="T29" fmla="*/ 97 h 97"/>
                <a:gd name="T30" fmla="*/ 3 w 12"/>
                <a:gd name="T31" fmla="*/ 97 h 97"/>
                <a:gd name="T32" fmla="*/ 1 w 12"/>
                <a:gd name="T33" fmla="*/ 96 h 97"/>
                <a:gd name="T34" fmla="*/ 0 w 12"/>
                <a:gd name="T35" fmla="*/ 94 h 97"/>
                <a:gd name="T36" fmla="*/ 0 w 12"/>
                <a:gd name="T37" fmla="*/ 29 h 97"/>
                <a:gd name="T38" fmla="*/ 1 w 12"/>
                <a:gd name="T39" fmla="*/ 27 h 97"/>
                <a:gd name="T40" fmla="*/ 3 w 12"/>
                <a:gd name="T41" fmla="*/ 27 h 97"/>
                <a:gd name="T42" fmla="*/ 9 w 12"/>
                <a:gd name="T43" fmla="*/ 27 h 97"/>
                <a:gd name="T44" fmla="*/ 11 w 12"/>
                <a:gd name="T45" fmla="*/ 27 h 97"/>
                <a:gd name="T46" fmla="*/ 12 w 12"/>
                <a:gd name="T47" fmla="*/ 29 h 97"/>
                <a:gd name="T48" fmla="*/ 12 w 12"/>
                <a:gd name="T49" fmla="*/ 94 h 97"/>
                <a:gd name="T50" fmla="*/ 11 w 12"/>
                <a:gd name="T51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97">
                  <a:moveTo>
                    <a:pt x="11" y="15"/>
                  </a:moveTo>
                  <a:cubicBezTo>
                    <a:pt x="11" y="15"/>
                    <a:pt x="10" y="15"/>
                    <a:pt x="9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1"/>
                    <a:pt x="12" y="2"/>
                    <a:pt x="1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1" y="15"/>
                  </a:cubicBezTo>
                  <a:close/>
                  <a:moveTo>
                    <a:pt x="11" y="96"/>
                  </a:moveTo>
                  <a:cubicBezTo>
                    <a:pt x="10" y="96"/>
                    <a:pt x="10" y="97"/>
                    <a:pt x="9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2" y="97"/>
                    <a:pt x="1" y="96"/>
                    <a:pt x="1" y="96"/>
                  </a:cubicBezTo>
                  <a:cubicBezTo>
                    <a:pt x="0" y="95"/>
                    <a:pt x="0" y="95"/>
                    <a:pt x="0" y="9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1" y="27"/>
                  </a:cubicBezTo>
                  <a:cubicBezTo>
                    <a:pt x="1" y="27"/>
                    <a:pt x="2" y="27"/>
                    <a:pt x="3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8"/>
                    <a:pt x="12" y="28"/>
                    <a:pt x="12" y="29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5"/>
                    <a:pt x="11" y="95"/>
                    <a:pt x="11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258">
              <a:extLst>
                <a:ext uri="{FF2B5EF4-FFF2-40B4-BE49-F238E27FC236}">
                  <a16:creationId xmlns="" xmlns:a16="http://schemas.microsoft.com/office/drawing/2014/main" id="{5796D783-CBD6-4483-9C65-B66A3B509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0763" y="-2374900"/>
              <a:ext cx="171450" cy="295275"/>
            </a:xfrm>
            <a:custGeom>
              <a:avLst/>
              <a:gdLst>
                <a:gd name="T0" fmla="*/ 56 w 57"/>
                <a:gd name="T1" fmla="*/ 93 h 97"/>
                <a:gd name="T2" fmla="*/ 54 w 57"/>
                <a:gd name="T3" fmla="*/ 94 h 97"/>
                <a:gd name="T4" fmla="*/ 41 w 57"/>
                <a:gd name="T5" fmla="*/ 96 h 97"/>
                <a:gd name="T6" fmla="*/ 29 w 57"/>
                <a:gd name="T7" fmla="*/ 97 h 97"/>
                <a:gd name="T8" fmla="*/ 16 w 57"/>
                <a:gd name="T9" fmla="*/ 94 h 97"/>
                <a:gd name="T10" fmla="*/ 7 w 57"/>
                <a:gd name="T11" fmla="*/ 88 h 97"/>
                <a:gd name="T12" fmla="*/ 2 w 57"/>
                <a:gd name="T13" fmla="*/ 78 h 97"/>
                <a:gd name="T14" fmla="*/ 0 w 57"/>
                <a:gd name="T15" fmla="*/ 65 h 97"/>
                <a:gd name="T16" fmla="*/ 0 w 57"/>
                <a:gd name="T17" fmla="*/ 56 h 97"/>
                <a:gd name="T18" fmla="*/ 7 w 57"/>
                <a:gd name="T19" fmla="*/ 33 h 97"/>
                <a:gd name="T20" fmla="*/ 29 w 57"/>
                <a:gd name="T21" fmla="*/ 25 h 97"/>
                <a:gd name="T22" fmla="*/ 37 w 57"/>
                <a:gd name="T23" fmla="*/ 25 h 97"/>
                <a:gd name="T24" fmla="*/ 45 w 57"/>
                <a:gd name="T25" fmla="*/ 26 h 97"/>
                <a:gd name="T26" fmla="*/ 45 w 57"/>
                <a:gd name="T27" fmla="*/ 2 h 97"/>
                <a:gd name="T28" fmla="*/ 46 w 57"/>
                <a:gd name="T29" fmla="*/ 1 h 97"/>
                <a:gd name="T30" fmla="*/ 47 w 57"/>
                <a:gd name="T31" fmla="*/ 0 h 97"/>
                <a:gd name="T32" fmla="*/ 54 w 57"/>
                <a:gd name="T33" fmla="*/ 0 h 97"/>
                <a:gd name="T34" fmla="*/ 56 w 57"/>
                <a:gd name="T35" fmla="*/ 1 h 97"/>
                <a:gd name="T36" fmla="*/ 57 w 57"/>
                <a:gd name="T37" fmla="*/ 2 h 97"/>
                <a:gd name="T38" fmla="*/ 57 w 57"/>
                <a:gd name="T39" fmla="*/ 91 h 97"/>
                <a:gd name="T40" fmla="*/ 56 w 57"/>
                <a:gd name="T41" fmla="*/ 93 h 97"/>
                <a:gd name="T42" fmla="*/ 45 w 57"/>
                <a:gd name="T43" fmla="*/ 35 h 97"/>
                <a:gd name="T44" fmla="*/ 37 w 57"/>
                <a:gd name="T45" fmla="*/ 35 h 97"/>
                <a:gd name="T46" fmla="*/ 29 w 57"/>
                <a:gd name="T47" fmla="*/ 35 h 97"/>
                <a:gd name="T48" fmla="*/ 16 w 57"/>
                <a:gd name="T49" fmla="*/ 40 h 97"/>
                <a:gd name="T50" fmla="*/ 12 w 57"/>
                <a:gd name="T51" fmla="*/ 56 h 97"/>
                <a:gd name="T52" fmla="*/ 12 w 57"/>
                <a:gd name="T53" fmla="*/ 65 h 97"/>
                <a:gd name="T54" fmla="*/ 16 w 57"/>
                <a:gd name="T55" fmla="*/ 81 h 97"/>
                <a:gd name="T56" fmla="*/ 29 w 57"/>
                <a:gd name="T57" fmla="*/ 87 h 97"/>
                <a:gd name="T58" fmla="*/ 37 w 57"/>
                <a:gd name="T59" fmla="*/ 86 h 97"/>
                <a:gd name="T60" fmla="*/ 45 w 57"/>
                <a:gd name="T61" fmla="*/ 86 h 97"/>
                <a:gd name="T62" fmla="*/ 45 w 57"/>
                <a:gd name="T63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97">
                  <a:moveTo>
                    <a:pt x="56" y="93"/>
                  </a:moveTo>
                  <a:cubicBezTo>
                    <a:pt x="56" y="94"/>
                    <a:pt x="55" y="94"/>
                    <a:pt x="54" y="94"/>
                  </a:cubicBezTo>
                  <a:cubicBezTo>
                    <a:pt x="50" y="95"/>
                    <a:pt x="46" y="96"/>
                    <a:pt x="41" y="96"/>
                  </a:cubicBezTo>
                  <a:cubicBezTo>
                    <a:pt x="37" y="96"/>
                    <a:pt x="33" y="97"/>
                    <a:pt x="29" y="97"/>
                  </a:cubicBezTo>
                  <a:cubicBezTo>
                    <a:pt x="24" y="97"/>
                    <a:pt x="20" y="96"/>
                    <a:pt x="16" y="94"/>
                  </a:cubicBezTo>
                  <a:cubicBezTo>
                    <a:pt x="13" y="93"/>
                    <a:pt x="10" y="91"/>
                    <a:pt x="7" y="88"/>
                  </a:cubicBezTo>
                  <a:cubicBezTo>
                    <a:pt x="5" y="85"/>
                    <a:pt x="3" y="82"/>
                    <a:pt x="2" y="78"/>
                  </a:cubicBezTo>
                  <a:cubicBezTo>
                    <a:pt x="1" y="74"/>
                    <a:pt x="0" y="70"/>
                    <a:pt x="0" y="6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6"/>
                    <a:pt x="3" y="38"/>
                    <a:pt x="7" y="33"/>
                  </a:cubicBezTo>
                  <a:cubicBezTo>
                    <a:pt x="12" y="27"/>
                    <a:pt x="19" y="25"/>
                    <a:pt x="29" y="25"/>
                  </a:cubicBezTo>
                  <a:cubicBezTo>
                    <a:pt x="31" y="25"/>
                    <a:pt x="34" y="25"/>
                    <a:pt x="37" y="25"/>
                  </a:cubicBezTo>
                  <a:cubicBezTo>
                    <a:pt x="40" y="25"/>
                    <a:pt x="42" y="26"/>
                    <a:pt x="45" y="26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1"/>
                    <a:pt x="46" y="1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0"/>
                    <a:pt x="56" y="1"/>
                  </a:cubicBezTo>
                  <a:cubicBezTo>
                    <a:pt x="56" y="1"/>
                    <a:pt x="57" y="2"/>
                    <a:pt x="57" y="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2"/>
                    <a:pt x="57" y="93"/>
                    <a:pt x="56" y="93"/>
                  </a:cubicBezTo>
                  <a:close/>
                  <a:moveTo>
                    <a:pt x="45" y="35"/>
                  </a:moveTo>
                  <a:cubicBezTo>
                    <a:pt x="43" y="35"/>
                    <a:pt x="40" y="35"/>
                    <a:pt x="37" y="35"/>
                  </a:cubicBezTo>
                  <a:cubicBezTo>
                    <a:pt x="34" y="35"/>
                    <a:pt x="31" y="35"/>
                    <a:pt x="29" y="35"/>
                  </a:cubicBezTo>
                  <a:cubicBezTo>
                    <a:pt x="23" y="35"/>
                    <a:pt x="18" y="36"/>
                    <a:pt x="16" y="40"/>
                  </a:cubicBezTo>
                  <a:cubicBezTo>
                    <a:pt x="13" y="44"/>
                    <a:pt x="12" y="49"/>
                    <a:pt x="12" y="5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72"/>
                    <a:pt x="13" y="77"/>
                    <a:pt x="16" y="81"/>
                  </a:cubicBezTo>
                  <a:cubicBezTo>
                    <a:pt x="18" y="85"/>
                    <a:pt x="23" y="87"/>
                    <a:pt x="29" y="87"/>
                  </a:cubicBezTo>
                  <a:cubicBezTo>
                    <a:pt x="32" y="87"/>
                    <a:pt x="34" y="87"/>
                    <a:pt x="37" y="86"/>
                  </a:cubicBezTo>
                  <a:cubicBezTo>
                    <a:pt x="40" y="86"/>
                    <a:pt x="43" y="86"/>
                    <a:pt x="45" y="86"/>
                  </a:cubicBezTo>
                  <a:lnTo>
                    <a:pt x="4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259">
              <a:extLst>
                <a:ext uri="{FF2B5EF4-FFF2-40B4-BE49-F238E27FC236}">
                  <a16:creationId xmlns="" xmlns:a16="http://schemas.microsoft.com/office/drawing/2014/main" id="{342D576C-DA7D-44C2-935C-E04E0014E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6663" y="-2298700"/>
              <a:ext cx="180975" cy="219075"/>
            </a:xfrm>
            <a:custGeom>
              <a:avLst/>
              <a:gdLst>
                <a:gd name="T0" fmla="*/ 57 w 60"/>
                <a:gd name="T1" fmla="*/ 39 h 72"/>
                <a:gd name="T2" fmla="*/ 12 w 60"/>
                <a:gd name="T3" fmla="*/ 39 h 72"/>
                <a:gd name="T4" fmla="*/ 12 w 60"/>
                <a:gd name="T5" fmla="*/ 41 h 72"/>
                <a:gd name="T6" fmla="*/ 17 w 60"/>
                <a:gd name="T7" fmla="*/ 57 h 72"/>
                <a:gd name="T8" fmla="*/ 31 w 60"/>
                <a:gd name="T9" fmla="*/ 62 h 72"/>
                <a:gd name="T10" fmla="*/ 43 w 60"/>
                <a:gd name="T11" fmla="*/ 61 h 72"/>
                <a:gd name="T12" fmla="*/ 55 w 60"/>
                <a:gd name="T13" fmla="*/ 60 h 72"/>
                <a:gd name="T14" fmla="*/ 55 w 60"/>
                <a:gd name="T15" fmla="*/ 60 h 72"/>
                <a:gd name="T16" fmla="*/ 57 w 60"/>
                <a:gd name="T17" fmla="*/ 61 h 72"/>
                <a:gd name="T18" fmla="*/ 57 w 60"/>
                <a:gd name="T19" fmla="*/ 62 h 72"/>
                <a:gd name="T20" fmla="*/ 57 w 60"/>
                <a:gd name="T21" fmla="*/ 66 h 72"/>
                <a:gd name="T22" fmla="*/ 57 w 60"/>
                <a:gd name="T23" fmla="*/ 68 h 72"/>
                <a:gd name="T24" fmla="*/ 55 w 60"/>
                <a:gd name="T25" fmla="*/ 69 h 72"/>
                <a:gd name="T26" fmla="*/ 43 w 60"/>
                <a:gd name="T27" fmla="*/ 71 h 72"/>
                <a:gd name="T28" fmla="*/ 31 w 60"/>
                <a:gd name="T29" fmla="*/ 72 h 72"/>
                <a:gd name="T30" fmla="*/ 20 w 60"/>
                <a:gd name="T31" fmla="*/ 70 h 72"/>
                <a:gd name="T32" fmla="*/ 10 w 60"/>
                <a:gd name="T33" fmla="*/ 65 h 72"/>
                <a:gd name="T34" fmla="*/ 3 w 60"/>
                <a:gd name="T35" fmla="*/ 56 h 72"/>
                <a:gd name="T36" fmla="*/ 0 w 60"/>
                <a:gd name="T37" fmla="*/ 41 h 72"/>
                <a:gd name="T38" fmla="*/ 0 w 60"/>
                <a:gd name="T39" fmla="*/ 29 h 72"/>
                <a:gd name="T40" fmla="*/ 8 w 60"/>
                <a:gd name="T41" fmla="*/ 8 h 72"/>
                <a:gd name="T42" fmla="*/ 30 w 60"/>
                <a:gd name="T43" fmla="*/ 0 h 72"/>
                <a:gd name="T44" fmla="*/ 43 w 60"/>
                <a:gd name="T45" fmla="*/ 2 h 72"/>
                <a:gd name="T46" fmla="*/ 52 w 60"/>
                <a:gd name="T47" fmla="*/ 8 h 72"/>
                <a:gd name="T48" fmla="*/ 58 w 60"/>
                <a:gd name="T49" fmla="*/ 17 h 72"/>
                <a:gd name="T50" fmla="*/ 60 w 60"/>
                <a:gd name="T51" fmla="*/ 29 h 72"/>
                <a:gd name="T52" fmla="*/ 60 w 60"/>
                <a:gd name="T53" fmla="*/ 36 h 72"/>
                <a:gd name="T54" fmla="*/ 57 w 60"/>
                <a:gd name="T55" fmla="*/ 39 h 72"/>
                <a:gd name="T56" fmla="*/ 48 w 60"/>
                <a:gd name="T57" fmla="*/ 29 h 72"/>
                <a:gd name="T58" fmla="*/ 43 w 60"/>
                <a:gd name="T59" fmla="*/ 14 h 72"/>
                <a:gd name="T60" fmla="*/ 30 w 60"/>
                <a:gd name="T61" fmla="*/ 10 h 72"/>
                <a:gd name="T62" fmla="*/ 17 w 60"/>
                <a:gd name="T63" fmla="*/ 14 h 72"/>
                <a:gd name="T64" fmla="*/ 12 w 60"/>
                <a:gd name="T65" fmla="*/ 29 h 72"/>
                <a:gd name="T66" fmla="*/ 12 w 60"/>
                <a:gd name="T67" fmla="*/ 31 h 72"/>
                <a:gd name="T68" fmla="*/ 48 w 60"/>
                <a:gd name="T69" fmla="*/ 31 h 72"/>
                <a:gd name="T70" fmla="*/ 48 w 60"/>
                <a:gd name="T71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72">
                  <a:moveTo>
                    <a:pt x="57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9"/>
                    <a:pt x="14" y="54"/>
                    <a:pt x="17" y="57"/>
                  </a:cubicBezTo>
                  <a:cubicBezTo>
                    <a:pt x="20" y="60"/>
                    <a:pt x="25" y="62"/>
                    <a:pt x="31" y="62"/>
                  </a:cubicBezTo>
                  <a:cubicBezTo>
                    <a:pt x="35" y="62"/>
                    <a:pt x="39" y="62"/>
                    <a:pt x="43" y="61"/>
                  </a:cubicBezTo>
                  <a:cubicBezTo>
                    <a:pt x="48" y="61"/>
                    <a:pt x="51" y="61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6" y="60"/>
                    <a:pt x="56" y="60"/>
                    <a:pt x="57" y="61"/>
                  </a:cubicBezTo>
                  <a:cubicBezTo>
                    <a:pt x="57" y="61"/>
                    <a:pt x="57" y="61"/>
                    <a:pt x="57" y="62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7"/>
                    <a:pt x="57" y="68"/>
                    <a:pt x="57" y="68"/>
                  </a:cubicBezTo>
                  <a:cubicBezTo>
                    <a:pt x="56" y="69"/>
                    <a:pt x="56" y="69"/>
                    <a:pt x="55" y="69"/>
                  </a:cubicBezTo>
                  <a:cubicBezTo>
                    <a:pt x="51" y="70"/>
                    <a:pt x="47" y="71"/>
                    <a:pt x="43" y="71"/>
                  </a:cubicBezTo>
                  <a:cubicBezTo>
                    <a:pt x="39" y="71"/>
                    <a:pt x="35" y="72"/>
                    <a:pt x="31" y="72"/>
                  </a:cubicBezTo>
                  <a:cubicBezTo>
                    <a:pt x="27" y="72"/>
                    <a:pt x="23" y="71"/>
                    <a:pt x="20" y="70"/>
                  </a:cubicBezTo>
                  <a:cubicBezTo>
                    <a:pt x="16" y="69"/>
                    <a:pt x="13" y="67"/>
                    <a:pt x="10" y="65"/>
                  </a:cubicBezTo>
                  <a:cubicBezTo>
                    <a:pt x="7" y="63"/>
                    <a:pt x="5" y="60"/>
                    <a:pt x="3" y="56"/>
                  </a:cubicBezTo>
                  <a:cubicBezTo>
                    <a:pt x="1" y="52"/>
                    <a:pt x="0" y="47"/>
                    <a:pt x="0" y="4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3" y="13"/>
                    <a:pt x="8" y="8"/>
                  </a:cubicBezTo>
                  <a:cubicBezTo>
                    <a:pt x="13" y="2"/>
                    <a:pt x="20" y="0"/>
                    <a:pt x="30" y="0"/>
                  </a:cubicBezTo>
                  <a:cubicBezTo>
                    <a:pt x="35" y="0"/>
                    <a:pt x="39" y="0"/>
                    <a:pt x="43" y="2"/>
                  </a:cubicBezTo>
                  <a:cubicBezTo>
                    <a:pt x="47" y="3"/>
                    <a:pt x="50" y="5"/>
                    <a:pt x="52" y="8"/>
                  </a:cubicBezTo>
                  <a:cubicBezTo>
                    <a:pt x="55" y="10"/>
                    <a:pt x="56" y="14"/>
                    <a:pt x="58" y="17"/>
                  </a:cubicBezTo>
                  <a:cubicBezTo>
                    <a:pt x="59" y="21"/>
                    <a:pt x="60" y="25"/>
                    <a:pt x="60" y="29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8"/>
                    <a:pt x="59" y="39"/>
                    <a:pt x="57" y="39"/>
                  </a:cubicBezTo>
                  <a:close/>
                  <a:moveTo>
                    <a:pt x="48" y="29"/>
                  </a:moveTo>
                  <a:cubicBezTo>
                    <a:pt x="48" y="22"/>
                    <a:pt x="46" y="17"/>
                    <a:pt x="43" y="14"/>
                  </a:cubicBezTo>
                  <a:cubicBezTo>
                    <a:pt x="40" y="11"/>
                    <a:pt x="36" y="10"/>
                    <a:pt x="30" y="10"/>
                  </a:cubicBezTo>
                  <a:cubicBezTo>
                    <a:pt x="24" y="10"/>
                    <a:pt x="20" y="11"/>
                    <a:pt x="17" y="14"/>
                  </a:cubicBezTo>
                  <a:cubicBezTo>
                    <a:pt x="14" y="18"/>
                    <a:pt x="12" y="23"/>
                    <a:pt x="12" y="2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48" y="31"/>
                    <a:pt x="48" y="31"/>
                    <a:pt x="48" y="31"/>
                  </a:cubicBezTo>
                  <a:lnTo>
                    <a:pt x="4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260">
              <a:extLst>
                <a:ext uri="{FF2B5EF4-FFF2-40B4-BE49-F238E27FC236}">
                  <a16:creationId xmlns="" xmlns:a16="http://schemas.microsoft.com/office/drawing/2014/main" id="{99DF15AA-C9D1-4CA2-9AEA-7581D335B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-2298700"/>
              <a:ext cx="147637" cy="219075"/>
            </a:xfrm>
            <a:custGeom>
              <a:avLst/>
              <a:gdLst>
                <a:gd name="T0" fmla="*/ 49 w 49"/>
                <a:gd name="T1" fmla="*/ 53 h 72"/>
                <a:gd name="T2" fmla="*/ 42 w 49"/>
                <a:gd name="T3" fmla="*/ 67 h 72"/>
                <a:gd name="T4" fmla="*/ 24 w 49"/>
                <a:gd name="T5" fmla="*/ 72 h 72"/>
                <a:gd name="T6" fmla="*/ 20 w 49"/>
                <a:gd name="T7" fmla="*/ 71 h 72"/>
                <a:gd name="T8" fmla="*/ 14 w 49"/>
                <a:gd name="T9" fmla="*/ 71 h 72"/>
                <a:gd name="T10" fmla="*/ 8 w 49"/>
                <a:gd name="T11" fmla="*/ 70 h 72"/>
                <a:gd name="T12" fmla="*/ 3 w 49"/>
                <a:gd name="T13" fmla="*/ 70 h 72"/>
                <a:gd name="T14" fmla="*/ 0 w 49"/>
                <a:gd name="T15" fmla="*/ 67 h 72"/>
                <a:gd name="T16" fmla="*/ 0 w 49"/>
                <a:gd name="T17" fmla="*/ 63 h 72"/>
                <a:gd name="T18" fmla="*/ 1 w 49"/>
                <a:gd name="T19" fmla="*/ 61 h 72"/>
                <a:gd name="T20" fmla="*/ 3 w 49"/>
                <a:gd name="T21" fmla="*/ 61 h 72"/>
                <a:gd name="T22" fmla="*/ 3 w 49"/>
                <a:gd name="T23" fmla="*/ 61 h 72"/>
                <a:gd name="T24" fmla="*/ 8 w 49"/>
                <a:gd name="T25" fmla="*/ 61 h 72"/>
                <a:gd name="T26" fmla="*/ 14 w 49"/>
                <a:gd name="T27" fmla="*/ 62 h 72"/>
                <a:gd name="T28" fmla="*/ 20 w 49"/>
                <a:gd name="T29" fmla="*/ 62 h 72"/>
                <a:gd name="T30" fmla="*/ 24 w 49"/>
                <a:gd name="T31" fmla="*/ 62 h 72"/>
                <a:gd name="T32" fmla="*/ 34 w 49"/>
                <a:gd name="T33" fmla="*/ 60 h 72"/>
                <a:gd name="T34" fmla="*/ 37 w 49"/>
                <a:gd name="T35" fmla="*/ 53 h 72"/>
                <a:gd name="T36" fmla="*/ 35 w 49"/>
                <a:gd name="T37" fmla="*/ 48 h 72"/>
                <a:gd name="T38" fmla="*/ 27 w 49"/>
                <a:gd name="T39" fmla="*/ 42 h 72"/>
                <a:gd name="T40" fmla="*/ 14 w 49"/>
                <a:gd name="T41" fmla="*/ 35 h 72"/>
                <a:gd name="T42" fmla="*/ 4 w 49"/>
                <a:gd name="T43" fmla="*/ 27 h 72"/>
                <a:gd name="T44" fmla="*/ 0 w 49"/>
                <a:gd name="T45" fmla="*/ 17 h 72"/>
                <a:gd name="T46" fmla="*/ 2 w 49"/>
                <a:gd name="T47" fmla="*/ 8 h 72"/>
                <a:gd name="T48" fmla="*/ 7 w 49"/>
                <a:gd name="T49" fmla="*/ 3 h 72"/>
                <a:gd name="T50" fmla="*/ 15 w 49"/>
                <a:gd name="T51" fmla="*/ 0 h 72"/>
                <a:gd name="T52" fmla="*/ 24 w 49"/>
                <a:gd name="T53" fmla="*/ 0 h 72"/>
                <a:gd name="T54" fmla="*/ 35 w 49"/>
                <a:gd name="T55" fmla="*/ 0 h 72"/>
                <a:gd name="T56" fmla="*/ 45 w 49"/>
                <a:gd name="T57" fmla="*/ 1 h 72"/>
                <a:gd name="T58" fmla="*/ 48 w 49"/>
                <a:gd name="T59" fmla="*/ 4 h 72"/>
                <a:gd name="T60" fmla="*/ 48 w 49"/>
                <a:gd name="T61" fmla="*/ 8 h 72"/>
                <a:gd name="T62" fmla="*/ 45 w 49"/>
                <a:gd name="T63" fmla="*/ 10 h 72"/>
                <a:gd name="T64" fmla="*/ 45 w 49"/>
                <a:gd name="T65" fmla="*/ 10 h 72"/>
                <a:gd name="T66" fmla="*/ 36 w 49"/>
                <a:gd name="T67" fmla="*/ 10 h 72"/>
                <a:gd name="T68" fmla="*/ 24 w 49"/>
                <a:gd name="T69" fmla="*/ 9 h 72"/>
                <a:gd name="T70" fmla="*/ 15 w 49"/>
                <a:gd name="T71" fmla="*/ 11 h 72"/>
                <a:gd name="T72" fmla="*/ 12 w 49"/>
                <a:gd name="T73" fmla="*/ 17 h 72"/>
                <a:gd name="T74" fmla="*/ 14 w 49"/>
                <a:gd name="T75" fmla="*/ 22 h 72"/>
                <a:gd name="T76" fmla="*/ 21 w 49"/>
                <a:gd name="T77" fmla="*/ 26 h 72"/>
                <a:gd name="T78" fmla="*/ 34 w 49"/>
                <a:gd name="T79" fmla="*/ 34 h 72"/>
                <a:gd name="T80" fmla="*/ 46 w 49"/>
                <a:gd name="T81" fmla="*/ 43 h 72"/>
                <a:gd name="T82" fmla="*/ 49 w 49"/>
                <a:gd name="T83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72">
                  <a:moveTo>
                    <a:pt x="49" y="53"/>
                  </a:moveTo>
                  <a:cubicBezTo>
                    <a:pt x="49" y="59"/>
                    <a:pt x="47" y="64"/>
                    <a:pt x="42" y="67"/>
                  </a:cubicBezTo>
                  <a:cubicBezTo>
                    <a:pt x="38" y="70"/>
                    <a:pt x="32" y="72"/>
                    <a:pt x="24" y="72"/>
                  </a:cubicBezTo>
                  <a:cubicBezTo>
                    <a:pt x="23" y="72"/>
                    <a:pt x="21" y="71"/>
                    <a:pt x="20" y="71"/>
                  </a:cubicBezTo>
                  <a:cubicBezTo>
                    <a:pt x="18" y="71"/>
                    <a:pt x="16" y="71"/>
                    <a:pt x="14" y="71"/>
                  </a:cubicBezTo>
                  <a:cubicBezTo>
                    <a:pt x="12" y="71"/>
                    <a:pt x="10" y="71"/>
                    <a:pt x="8" y="70"/>
                  </a:cubicBezTo>
                  <a:cubicBezTo>
                    <a:pt x="6" y="70"/>
                    <a:pt x="5" y="70"/>
                    <a:pt x="3" y="70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0" y="62"/>
                    <a:pt x="1" y="61"/>
                  </a:cubicBezTo>
                  <a:cubicBezTo>
                    <a:pt x="1" y="61"/>
                    <a:pt x="2" y="61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5" y="61"/>
                    <a:pt x="6" y="61"/>
                    <a:pt x="8" y="61"/>
                  </a:cubicBezTo>
                  <a:cubicBezTo>
                    <a:pt x="10" y="61"/>
                    <a:pt x="12" y="62"/>
                    <a:pt x="14" y="62"/>
                  </a:cubicBezTo>
                  <a:cubicBezTo>
                    <a:pt x="16" y="62"/>
                    <a:pt x="18" y="62"/>
                    <a:pt x="20" y="62"/>
                  </a:cubicBezTo>
                  <a:cubicBezTo>
                    <a:pt x="21" y="62"/>
                    <a:pt x="23" y="62"/>
                    <a:pt x="24" y="62"/>
                  </a:cubicBezTo>
                  <a:cubicBezTo>
                    <a:pt x="28" y="62"/>
                    <a:pt x="32" y="61"/>
                    <a:pt x="34" y="60"/>
                  </a:cubicBezTo>
                  <a:cubicBezTo>
                    <a:pt x="36" y="59"/>
                    <a:pt x="37" y="57"/>
                    <a:pt x="37" y="53"/>
                  </a:cubicBezTo>
                  <a:cubicBezTo>
                    <a:pt x="37" y="51"/>
                    <a:pt x="37" y="49"/>
                    <a:pt x="35" y="48"/>
                  </a:cubicBezTo>
                  <a:cubicBezTo>
                    <a:pt x="34" y="47"/>
                    <a:pt x="31" y="45"/>
                    <a:pt x="27" y="42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0" y="32"/>
                    <a:pt x="6" y="30"/>
                    <a:pt x="4" y="27"/>
                  </a:cubicBezTo>
                  <a:cubicBezTo>
                    <a:pt x="1" y="24"/>
                    <a:pt x="0" y="21"/>
                    <a:pt x="0" y="17"/>
                  </a:cubicBezTo>
                  <a:cubicBezTo>
                    <a:pt x="0" y="13"/>
                    <a:pt x="1" y="11"/>
                    <a:pt x="2" y="8"/>
                  </a:cubicBezTo>
                  <a:cubicBezTo>
                    <a:pt x="3" y="6"/>
                    <a:pt x="5" y="5"/>
                    <a:pt x="7" y="3"/>
                  </a:cubicBezTo>
                  <a:cubicBezTo>
                    <a:pt x="9" y="2"/>
                    <a:pt x="12" y="1"/>
                    <a:pt x="15" y="0"/>
                  </a:cubicBezTo>
                  <a:cubicBezTo>
                    <a:pt x="18" y="0"/>
                    <a:pt x="21" y="0"/>
                    <a:pt x="24" y="0"/>
                  </a:cubicBezTo>
                  <a:cubicBezTo>
                    <a:pt x="28" y="0"/>
                    <a:pt x="32" y="0"/>
                    <a:pt x="35" y="0"/>
                  </a:cubicBezTo>
                  <a:cubicBezTo>
                    <a:pt x="39" y="0"/>
                    <a:pt x="42" y="1"/>
                    <a:pt x="45" y="1"/>
                  </a:cubicBezTo>
                  <a:cubicBezTo>
                    <a:pt x="47" y="2"/>
                    <a:pt x="48" y="2"/>
                    <a:pt x="48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10"/>
                    <a:pt x="47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10"/>
                    <a:pt x="40" y="10"/>
                    <a:pt x="36" y="10"/>
                  </a:cubicBezTo>
                  <a:cubicBezTo>
                    <a:pt x="32" y="9"/>
                    <a:pt x="28" y="9"/>
                    <a:pt x="24" y="9"/>
                  </a:cubicBezTo>
                  <a:cubicBezTo>
                    <a:pt x="21" y="9"/>
                    <a:pt x="18" y="10"/>
                    <a:pt x="15" y="11"/>
                  </a:cubicBezTo>
                  <a:cubicBezTo>
                    <a:pt x="13" y="11"/>
                    <a:pt x="12" y="13"/>
                    <a:pt x="12" y="17"/>
                  </a:cubicBezTo>
                  <a:cubicBezTo>
                    <a:pt x="12" y="19"/>
                    <a:pt x="13" y="20"/>
                    <a:pt x="14" y="22"/>
                  </a:cubicBezTo>
                  <a:cubicBezTo>
                    <a:pt x="16" y="23"/>
                    <a:pt x="18" y="25"/>
                    <a:pt x="21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0" y="37"/>
                    <a:pt x="44" y="40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Rectangle 261">
              <a:extLst>
                <a:ext uri="{FF2B5EF4-FFF2-40B4-BE49-F238E27FC236}">
                  <a16:creationId xmlns="" xmlns:a16="http://schemas.microsoft.com/office/drawing/2014/main" id="{0302B77C-CA7F-4E16-8609-8C3443146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5" y="-2116138"/>
              <a:ext cx="165100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262">
              <a:extLst>
                <a:ext uri="{FF2B5EF4-FFF2-40B4-BE49-F238E27FC236}">
                  <a16:creationId xmlns="" xmlns:a16="http://schemas.microsoft.com/office/drawing/2014/main" id="{7962BEA8-8CE2-4E19-AC59-9F2811A57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0" y="-2374900"/>
              <a:ext cx="168275" cy="292100"/>
            </a:xfrm>
            <a:custGeom>
              <a:avLst/>
              <a:gdLst>
                <a:gd name="T0" fmla="*/ 7 w 56"/>
                <a:gd name="T1" fmla="*/ 5 h 96"/>
                <a:gd name="T2" fmla="*/ 30 w 56"/>
                <a:gd name="T3" fmla="*/ 0 h 96"/>
                <a:gd name="T4" fmla="*/ 41 w 56"/>
                <a:gd name="T5" fmla="*/ 0 h 96"/>
                <a:gd name="T6" fmla="*/ 52 w 56"/>
                <a:gd name="T7" fmla="*/ 2 h 96"/>
                <a:gd name="T8" fmla="*/ 54 w 56"/>
                <a:gd name="T9" fmla="*/ 3 h 96"/>
                <a:gd name="T10" fmla="*/ 54 w 56"/>
                <a:gd name="T11" fmla="*/ 5 h 96"/>
                <a:gd name="T12" fmla="*/ 54 w 56"/>
                <a:gd name="T13" fmla="*/ 9 h 96"/>
                <a:gd name="T14" fmla="*/ 52 w 56"/>
                <a:gd name="T15" fmla="*/ 12 h 96"/>
                <a:gd name="T16" fmla="*/ 52 w 56"/>
                <a:gd name="T17" fmla="*/ 12 h 96"/>
                <a:gd name="T18" fmla="*/ 41 w 56"/>
                <a:gd name="T19" fmla="*/ 10 h 96"/>
                <a:gd name="T20" fmla="*/ 30 w 56"/>
                <a:gd name="T21" fmla="*/ 10 h 96"/>
                <a:gd name="T22" fmla="*/ 15 w 56"/>
                <a:gd name="T23" fmla="*/ 13 h 96"/>
                <a:gd name="T24" fmla="*/ 11 w 56"/>
                <a:gd name="T25" fmla="*/ 23 h 96"/>
                <a:gd name="T26" fmla="*/ 11 w 56"/>
                <a:gd name="T27" fmla="*/ 28 h 96"/>
                <a:gd name="T28" fmla="*/ 13 w 56"/>
                <a:gd name="T29" fmla="*/ 32 h 96"/>
                <a:gd name="T30" fmla="*/ 17 w 56"/>
                <a:gd name="T31" fmla="*/ 36 h 96"/>
                <a:gd name="T32" fmla="*/ 24 w 56"/>
                <a:gd name="T33" fmla="*/ 41 h 96"/>
                <a:gd name="T34" fmla="*/ 36 w 56"/>
                <a:gd name="T35" fmla="*/ 49 h 96"/>
                <a:gd name="T36" fmla="*/ 51 w 56"/>
                <a:gd name="T37" fmla="*/ 65 h 96"/>
                <a:gd name="T38" fmla="*/ 56 w 56"/>
                <a:gd name="T39" fmla="*/ 83 h 96"/>
                <a:gd name="T40" fmla="*/ 56 w 56"/>
                <a:gd name="T41" fmla="*/ 93 h 96"/>
                <a:gd name="T42" fmla="*/ 55 w 56"/>
                <a:gd name="T43" fmla="*/ 95 h 96"/>
                <a:gd name="T44" fmla="*/ 53 w 56"/>
                <a:gd name="T45" fmla="*/ 96 h 96"/>
                <a:gd name="T46" fmla="*/ 3 w 56"/>
                <a:gd name="T47" fmla="*/ 96 h 96"/>
                <a:gd name="T48" fmla="*/ 2 w 56"/>
                <a:gd name="T49" fmla="*/ 95 h 96"/>
                <a:gd name="T50" fmla="*/ 1 w 56"/>
                <a:gd name="T51" fmla="*/ 93 h 96"/>
                <a:gd name="T52" fmla="*/ 1 w 56"/>
                <a:gd name="T53" fmla="*/ 88 h 96"/>
                <a:gd name="T54" fmla="*/ 2 w 56"/>
                <a:gd name="T55" fmla="*/ 86 h 96"/>
                <a:gd name="T56" fmla="*/ 3 w 56"/>
                <a:gd name="T57" fmla="*/ 85 h 96"/>
                <a:gd name="T58" fmla="*/ 46 w 56"/>
                <a:gd name="T59" fmla="*/ 85 h 96"/>
                <a:gd name="T60" fmla="*/ 46 w 56"/>
                <a:gd name="T61" fmla="*/ 83 h 96"/>
                <a:gd name="T62" fmla="*/ 45 w 56"/>
                <a:gd name="T63" fmla="*/ 75 h 96"/>
                <a:gd name="T64" fmla="*/ 42 w 56"/>
                <a:gd name="T65" fmla="*/ 69 h 96"/>
                <a:gd name="T66" fmla="*/ 37 w 56"/>
                <a:gd name="T67" fmla="*/ 62 h 96"/>
                <a:gd name="T68" fmla="*/ 28 w 56"/>
                <a:gd name="T69" fmla="*/ 56 h 96"/>
                <a:gd name="T70" fmla="*/ 16 w 56"/>
                <a:gd name="T71" fmla="*/ 47 h 96"/>
                <a:gd name="T72" fmla="*/ 3 w 56"/>
                <a:gd name="T73" fmla="*/ 36 h 96"/>
                <a:gd name="T74" fmla="*/ 0 w 56"/>
                <a:gd name="T75" fmla="*/ 23 h 96"/>
                <a:gd name="T76" fmla="*/ 7 w 56"/>
                <a:gd name="T77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96">
                  <a:moveTo>
                    <a:pt x="7" y="5"/>
                  </a:moveTo>
                  <a:cubicBezTo>
                    <a:pt x="12" y="2"/>
                    <a:pt x="19" y="0"/>
                    <a:pt x="30" y="0"/>
                  </a:cubicBezTo>
                  <a:cubicBezTo>
                    <a:pt x="33" y="0"/>
                    <a:pt x="37" y="0"/>
                    <a:pt x="41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3" y="3"/>
                    <a:pt x="53" y="3"/>
                    <a:pt x="54" y="3"/>
                  </a:cubicBezTo>
                  <a:cubicBezTo>
                    <a:pt x="54" y="3"/>
                    <a:pt x="54" y="4"/>
                    <a:pt x="54" y="5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1"/>
                    <a:pt x="54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8" y="11"/>
                    <a:pt x="45" y="11"/>
                    <a:pt x="41" y="10"/>
                  </a:cubicBezTo>
                  <a:cubicBezTo>
                    <a:pt x="37" y="10"/>
                    <a:pt x="33" y="10"/>
                    <a:pt x="30" y="10"/>
                  </a:cubicBezTo>
                  <a:cubicBezTo>
                    <a:pt x="23" y="10"/>
                    <a:pt x="18" y="11"/>
                    <a:pt x="15" y="13"/>
                  </a:cubicBezTo>
                  <a:cubicBezTo>
                    <a:pt x="12" y="15"/>
                    <a:pt x="11" y="18"/>
                    <a:pt x="11" y="23"/>
                  </a:cubicBezTo>
                  <a:cubicBezTo>
                    <a:pt x="11" y="25"/>
                    <a:pt x="11" y="26"/>
                    <a:pt x="11" y="28"/>
                  </a:cubicBezTo>
                  <a:cubicBezTo>
                    <a:pt x="12" y="29"/>
                    <a:pt x="12" y="31"/>
                    <a:pt x="13" y="32"/>
                  </a:cubicBezTo>
                  <a:cubicBezTo>
                    <a:pt x="14" y="33"/>
                    <a:pt x="16" y="35"/>
                    <a:pt x="17" y="36"/>
                  </a:cubicBezTo>
                  <a:cubicBezTo>
                    <a:pt x="19" y="37"/>
                    <a:pt x="21" y="39"/>
                    <a:pt x="24" y="41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43" y="54"/>
                    <a:pt x="48" y="59"/>
                    <a:pt x="51" y="65"/>
                  </a:cubicBezTo>
                  <a:cubicBezTo>
                    <a:pt x="54" y="70"/>
                    <a:pt x="56" y="76"/>
                    <a:pt x="56" y="8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4"/>
                    <a:pt x="56" y="94"/>
                    <a:pt x="55" y="95"/>
                  </a:cubicBezTo>
                  <a:cubicBezTo>
                    <a:pt x="55" y="95"/>
                    <a:pt x="54" y="96"/>
                    <a:pt x="53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" y="95"/>
                    <a:pt x="2" y="95"/>
                  </a:cubicBezTo>
                  <a:cubicBezTo>
                    <a:pt x="1" y="94"/>
                    <a:pt x="1" y="94"/>
                    <a:pt x="1" y="93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7"/>
                    <a:pt x="1" y="86"/>
                    <a:pt x="2" y="86"/>
                  </a:cubicBezTo>
                  <a:cubicBezTo>
                    <a:pt x="2" y="86"/>
                    <a:pt x="3" y="85"/>
                    <a:pt x="3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0"/>
                    <a:pt x="46" y="77"/>
                    <a:pt x="45" y="75"/>
                  </a:cubicBezTo>
                  <a:cubicBezTo>
                    <a:pt x="44" y="73"/>
                    <a:pt x="44" y="71"/>
                    <a:pt x="42" y="69"/>
                  </a:cubicBezTo>
                  <a:cubicBezTo>
                    <a:pt x="41" y="66"/>
                    <a:pt x="39" y="64"/>
                    <a:pt x="37" y="62"/>
                  </a:cubicBezTo>
                  <a:cubicBezTo>
                    <a:pt x="35" y="60"/>
                    <a:pt x="32" y="58"/>
                    <a:pt x="28" y="5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0" y="43"/>
                    <a:pt x="6" y="39"/>
                    <a:pt x="3" y="36"/>
                  </a:cubicBezTo>
                  <a:cubicBezTo>
                    <a:pt x="1" y="32"/>
                    <a:pt x="0" y="28"/>
                    <a:pt x="0" y="23"/>
                  </a:cubicBezTo>
                  <a:cubicBezTo>
                    <a:pt x="0" y="15"/>
                    <a:pt x="2" y="9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ectangle 3">
            <a:extLst>
              <a:ext uri="{FF2B5EF4-FFF2-40B4-BE49-F238E27FC236}">
                <a16:creationId xmlns="" xmlns:a16="http://schemas.microsoft.com/office/drawing/2014/main" id="{52152674-E1A9-4FE3-8D52-790F98F63DB4}"/>
              </a:ext>
            </a:extLst>
          </p:cNvPr>
          <p:cNvSpPr/>
          <p:nvPr/>
        </p:nvSpPr>
        <p:spPr>
          <a:xfrm>
            <a:off x="2855463" y="456190"/>
            <a:ext cx="343307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defRPr/>
            </a:pPr>
            <a:r>
              <a:rPr lang="ru-RU" sz="3200" b="1" dirty="0">
                <a:solidFill>
                  <a:srgbClr val="083D65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Облако </a:t>
            </a:r>
            <a:r>
              <a:rPr lang="en-US" sz="3200" b="1" dirty="0">
                <a:solidFill>
                  <a:srgbClr val="083D65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Mail.ru</a:t>
            </a:r>
          </a:p>
        </p:txBody>
      </p:sp>
      <p:pic>
        <p:nvPicPr>
          <p:cNvPr id="57" name="Рисунок 56" descr="вход в облако майл ру">
            <a:extLst>
              <a:ext uri="{FF2B5EF4-FFF2-40B4-BE49-F238E27FC236}">
                <a16:creationId xmlns="" xmlns:a16="http://schemas.microsoft.com/office/drawing/2014/main" id="{E7C504AD-951C-4E3E-A21D-94A30164B4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88214"/>
            <a:ext cx="9144000" cy="5361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87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714A87C3-3EFB-4722-BF0D-17138DEB6B2B}"/>
              </a:ext>
            </a:extLst>
          </p:cNvPr>
          <p:cNvGrpSpPr/>
          <p:nvPr/>
        </p:nvGrpSpPr>
        <p:grpSpPr>
          <a:xfrm rot="10800000">
            <a:off x="-1812688" y="-5936"/>
            <a:ext cx="12192000" cy="1909139"/>
            <a:chOff x="0" y="4948862"/>
            <a:chExt cx="12192000" cy="1909138"/>
          </a:xfrm>
        </p:grpSpPr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EC99197A-1F6B-4498-BD1A-1E735D7E4EB6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F9C80C8E-5A49-482B-8FB1-2FEACFCA5ACA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CF34645-10AF-4AB4-83EA-BF059F6BEB4D}"/>
              </a:ext>
            </a:extLst>
          </p:cNvPr>
          <p:cNvGrpSpPr/>
          <p:nvPr/>
        </p:nvGrpSpPr>
        <p:grpSpPr>
          <a:xfrm>
            <a:off x="9404714" y="6378852"/>
            <a:ext cx="947291" cy="270983"/>
            <a:chOff x="4103688" y="-2378075"/>
            <a:chExt cx="1309687" cy="374650"/>
          </a:xfrm>
          <a:solidFill>
            <a:srgbClr val="468DC3"/>
          </a:solidFill>
        </p:grpSpPr>
        <p:sp>
          <p:nvSpPr>
            <p:cNvPr id="35" name="Freeform 254">
              <a:extLst>
                <a:ext uri="{FF2B5EF4-FFF2-40B4-BE49-F238E27FC236}">
                  <a16:creationId xmlns="" xmlns:a16="http://schemas.microsoft.com/office/drawing/2014/main" id="{3BD74B41-BA0A-4A11-9DA4-862150365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-2374900"/>
              <a:ext cx="182562" cy="288925"/>
            </a:xfrm>
            <a:custGeom>
              <a:avLst/>
              <a:gdLst>
                <a:gd name="T0" fmla="*/ 43 w 61"/>
                <a:gd name="T1" fmla="*/ 47 h 95"/>
                <a:gd name="T2" fmla="*/ 30 w 61"/>
                <a:gd name="T3" fmla="*/ 55 h 95"/>
                <a:gd name="T4" fmla="*/ 11 w 61"/>
                <a:gd name="T5" fmla="*/ 83 h 95"/>
                <a:gd name="T6" fmla="*/ 11 w 61"/>
                <a:gd name="T7" fmla="*/ 85 h 95"/>
                <a:gd name="T8" fmla="*/ 57 w 61"/>
                <a:gd name="T9" fmla="*/ 85 h 95"/>
                <a:gd name="T10" fmla="*/ 60 w 61"/>
                <a:gd name="T11" fmla="*/ 88 h 95"/>
                <a:gd name="T12" fmla="*/ 60 w 61"/>
                <a:gd name="T13" fmla="*/ 93 h 95"/>
                <a:gd name="T14" fmla="*/ 57 w 61"/>
                <a:gd name="T15" fmla="*/ 95 h 95"/>
                <a:gd name="T16" fmla="*/ 3 w 61"/>
                <a:gd name="T17" fmla="*/ 95 h 95"/>
                <a:gd name="T18" fmla="*/ 0 w 61"/>
                <a:gd name="T19" fmla="*/ 93 h 95"/>
                <a:gd name="T20" fmla="*/ 0 w 61"/>
                <a:gd name="T21" fmla="*/ 83 h 95"/>
                <a:gd name="T22" fmla="*/ 21 w 61"/>
                <a:gd name="T23" fmla="*/ 49 h 95"/>
                <a:gd name="T24" fmla="*/ 35 w 61"/>
                <a:gd name="T25" fmla="*/ 40 h 95"/>
                <a:gd name="T26" fmla="*/ 49 w 61"/>
                <a:gd name="T27" fmla="*/ 22 h 95"/>
                <a:gd name="T28" fmla="*/ 28 w 61"/>
                <a:gd name="T29" fmla="*/ 9 h 95"/>
                <a:gd name="T30" fmla="*/ 4 w 61"/>
                <a:gd name="T31" fmla="*/ 11 h 95"/>
                <a:gd name="T32" fmla="*/ 3 w 61"/>
                <a:gd name="T33" fmla="*/ 11 h 95"/>
                <a:gd name="T34" fmla="*/ 1 w 61"/>
                <a:gd name="T35" fmla="*/ 9 h 95"/>
                <a:gd name="T36" fmla="*/ 1 w 61"/>
                <a:gd name="T37" fmla="*/ 4 h 95"/>
                <a:gd name="T38" fmla="*/ 4 w 61"/>
                <a:gd name="T39" fmla="*/ 2 h 95"/>
                <a:gd name="T40" fmla="*/ 28 w 61"/>
                <a:gd name="T41" fmla="*/ 0 h 95"/>
                <a:gd name="T42" fmla="*/ 61 w 61"/>
                <a:gd name="T43" fmla="*/ 22 h 95"/>
                <a:gd name="T44" fmla="*/ 43 w 61"/>
                <a:gd name="T45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95">
                  <a:moveTo>
                    <a:pt x="43" y="47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15" y="65"/>
                    <a:pt x="11" y="72"/>
                    <a:pt x="11" y="83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9" y="85"/>
                    <a:pt x="60" y="86"/>
                    <a:pt x="60" y="8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5"/>
                    <a:pt x="59" y="95"/>
                    <a:pt x="57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1" y="95"/>
                    <a:pt x="0" y="94"/>
                    <a:pt x="0" y="9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69"/>
                    <a:pt x="6" y="58"/>
                    <a:pt x="21" y="4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46" y="33"/>
                    <a:pt x="49" y="30"/>
                    <a:pt x="49" y="22"/>
                  </a:cubicBezTo>
                  <a:cubicBezTo>
                    <a:pt x="49" y="13"/>
                    <a:pt x="43" y="9"/>
                    <a:pt x="28" y="9"/>
                  </a:cubicBezTo>
                  <a:cubicBezTo>
                    <a:pt x="21" y="9"/>
                    <a:pt x="12" y="10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2" y="11"/>
                    <a:pt x="1" y="10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11" y="0"/>
                    <a:pt x="20" y="0"/>
                    <a:pt x="28" y="0"/>
                  </a:cubicBezTo>
                  <a:cubicBezTo>
                    <a:pt x="51" y="0"/>
                    <a:pt x="61" y="7"/>
                    <a:pt x="61" y="22"/>
                  </a:cubicBezTo>
                  <a:cubicBezTo>
                    <a:pt x="61" y="33"/>
                    <a:pt x="56" y="39"/>
                    <a:pt x="4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255">
              <a:extLst>
                <a:ext uri="{FF2B5EF4-FFF2-40B4-BE49-F238E27FC236}">
                  <a16:creationId xmlns="" xmlns:a16="http://schemas.microsoft.com/office/drawing/2014/main" id="{70015F1F-F2D6-4D60-A53E-7C7EDFAFD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8463" y="-2308225"/>
              <a:ext cx="211137" cy="304800"/>
            </a:xfrm>
            <a:custGeom>
              <a:avLst/>
              <a:gdLst>
                <a:gd name="T0" fmla="*/ 68 w 70"/>
                <a:gd name="T1" fmla="*/ 74 h 100"/>
                <a:gd name="T2" fmla="*/ 56 w 70"/>
                <a:gd name="T3" fmla="*/ 74 h 100"/>
                <a:gd name="T4" fmla="*/ 56 w 70"/>
                <a:gd name="T5" fmla="*/ 98 h 100"/>
                <a:gd name="T6" fmla="*/ 54 w 70"/>
                <a:gd name="T7" fmla="*/ 100 h 100"/>
                <a:gd name="T8" fmla="*/ 46 w 70"/>
                <a:gd name="T9" fmla="*/ 100 h 100"/>
                <a:gd name="T10" fmla="*/ 44 w 70"/>
                <a:gd name="T11" fmla="*/ 98 h 100"/>
                <a:gd name="T12" fmla="*/ 44 w 70"/>
                <a:gd name="T13" fmla="*/ 74 h 100"/>
                <a:gd name="T14" fmla="*/ 5 w 70"/>
                <a:gd name="T15" fmla="*/ 74 h 100"/>
                <a:gd name="T16" fmla="*/ 0 w 70"/>
                <a:gd name="T17" fmla="*/ 68 h 100"/>
                <a:gd name="T18" fmla="*/ 0 w 70"/>
                <a:gd name="T19" fmla="*/ 63 h 100"/>
                <a:gd name="T20" fmla="*/ 1 w 70"/>
                <a:gd name="T21" fmla="*/ 58 h 100"/>
                <a:gd name="T22" fmla="*/ 41 w 70"/>
                <a:gd name="T23" fmla="*/ 2 h 100"/>
                <a:gd name="T24" fmla="*/ 45 w 70"/>
                <a:gd name="T25" fmla="*/ 0 h 100"/>
                <a:gd name="T26" fmla="*/ 52 w 70"/>
                <a:gd name="T27" fmla="*/ 0 h 100"/>
                <a:gd name="T28" fmla="*/ 56 w 70"/>
                <a:gd name="T29" fmla="*/ 3 h 100"/>
                <a:gd name="T30" fmla="*/ 56 w 70"/>
                <a:gd name="T31" fmla="*/ 63 h 100"/>
                <a:gd name="T32" fmla="*/ 68 w 70"/>
                <a:gd name="T33" fmla="*/ 63 h 100"/>
                <a:gd name="T34" fmla="*/ 70 w 70"/>
                <a:gd name="T35" fmla="*/ 66 h 100"/>
                <a:gd name="T36" fmla="*/ 70 w 70"/>
                <a:gd name="T37" fmla="*/ 71 h 100"/>
                <a:gd name="T38" fmla="*/ 68 w 70"/>
                <a:gd name="T39" fmla="*/ 74 h 100"/>
                <a:gd name="T40" fmla="*/ 44 w 70"/>
                <a:gd name="T41" fmla="*/ 17 h 100"/>
                <a:gd name="T42" fmla="*/ 43 w 70"/>
                <a:gd name="T43" fmla="*/ 17 h 100"/>
                <a:gd name="T44" fmla="*/ 43 w 70"/>
                <a:gd name="T45" fmla="*/ 17 h 100"/>
                <a:gd name="T46" fmla="*/ 42 w 70"/>
                <a:gd name="T47" fmla="*/ 17 h 100"/>
                <a:gd name="T48" fmla="*/ 11 w 70"/>
                <a:gd name="T49" fmla="*/ 61 h 100"/>
                <a:gd name="T50" fmla="*/ 11 w 70"/>
                <a:gd name="T51" fmla="*/ 63 h 100"/>
                <a:gd name="T52" fmla="*/ 12 w 70"/>
                <a:gd name="T53" fmla="*/ 63 h 100"/>
                <a:gd name="T54" fmla="*/ 44 w 70"/>
                <a:gd name="T55" fmla="*/ 63 h 100"/>
                <a:gd name="T56" fmla="*/ 44 w 70"/>
                <a:gd name="T57" fmla="*/ 1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100">
                  <a:moveTo>
                    <a:pt x="68" y="74"/>
                  </a:moveTo>
                  <a:cubicBezTo>
                    <a:pt x="56" y="74"/>
                    <a:pt x="56" y="74"/>
                    <a:pt x="56" y="74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5" y="100"/>
                    <a:pt x="54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4" y="100"/>
                    <a:pt x="44" y="99"/>
                    <a:pt x="44" y="98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" y="74"/>
                    <a:pt x="0" y="72"/>
                    <a:pt x="0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0"/>
                    <a:pt x="1" y="58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2" y="0"/>
                    <a:pt x="4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6" y="1"/>
                    <a:pt x="56" y="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3"/>
                    <a:pt x="70" y="64"/>
                    <a:pt x="70" y="66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3"/>
                    <a:pt x="69" y="74"/>
                    <a:pt x="68" y="74"/>
                  </a:cubicBez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2" y="17"/>
                    <a:pt x="42" y="17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1" y="62"/>
                    <a:pt x="11" y="63"/>
                  </a:cubicBezTo>
                  <a:cubicBezTo>
                    <a:pt x="11" y="63"/>
                    <a:pt x="11" y="63"/>
                    <a:pt x="12" y="63"/>
                  </a:cubicBezTo>
                  <a:cubicBezTo>
                    <a:pt x="44" y="63"/>
                    <a:pt x="44" y="63"/>
                    <a:pt x="44" y="63"/>
                  </a:cubicBezTo>
                  <a:lnTo>
                    <a:pt x="4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256">
              <a:extLst>
                <a:ext uri="{FF2B5EF4-FFF2-40B4-BE49-F238E27FC236}">
                  <a16:creationId xmlns="" xmlns:a16="http://schemas.microsoft.com/office/drawing/2014/main" id="{C4CE39B4-6254-4FFC-BA20-495537310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5" y="-2374900"/>
              <a:ext cx="34925" cy="292100"/>
            </a:xfrm>
            <a:custGeom>
              <a:avLst/>
              <a:gdLst>
                <a:gd name="T0" fmla="*/ 11 w 12"/>
                <a:gd name="T1" fmla="*/ 95 h 96"/>
                <a:gd name="T2" fmla="*/ 10 w 12"/>
                <a:gd name="T3" fmla="*/ 96 h 96"/>
                <a:gd name="T4" fmla="*/ 3 w 12"/>
                <a:gd name="T5" fmla="*/ 96 h 96"/>
                <a:gd name="T6" fmla="*/ 1 w 12"/>
                <a:gd name="T7" fmla="*/ 95 h 96"/>
                <a:gd name="T8" fmla="*/ 0 w 12"/>
                <a:gd name="T9" fmla="*/ 93 h 96"/>
                <a:gd name="T10" fmla="*/ 0 w 12"/>
                <a:gd name="T11" fmla="*/ 2 h 96"/>
                <a:gd name="T12" fmla="*/ 1 w 12"/>
                <a:gd name="T13" fmla="*/ 1 h 96"/>
                <a:gd name="T14" fmla="*/ 3 w 12"/>
                <a:gd name="T15" fmla="*/ 0 h 96"/>
                <a:gd name="T16" fmla="*/ 10 w 12"/>
                <a:gd name="T17" fmla="*/ 0 h 96"/>
                <a:gd name="T18" fmla="*/ 11 w 12"/>
                <a:gd name="T19" fmla="*/ 1 h 96"/>
                <a:gd name="T20" fmla="*/ 12 w 12"/>
                <a:gd name="T21" fmla="*/ 2 h 96"/>
                <a:gd name="T22" fmla="*/ 12 w 12"/>
                <a:gd name="T23" fmla="*/ 93 h 96"/>
                <a:gd name="T24" fmla="*/ 11 w 12"/>
                <a:gd name="T25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96">
                  <a:moveTo>
                    <a:pt x="11" y="95"/>
                  </a:moveTo>
                  <a:cubicBezTo>
                    <a:pt x="11" y="95"/>
                    <a:pt x="10" y="96"/>
                    <a:pt x="10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6"/>
                    <a:pt x="1" y="95"/>
                    <a:pt x="1" y="95"/>
                  </a:cubicBezTo>
                  <a:cubicBezTo>
                    <a:pt x="0" y="94"/>
                    <a:pt x="0" y="94"/>
                    <a:pt x="0" y="9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4"/>
                    <a:pt x="12" y="94"/>
                    <a:pt x="11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257">
              <a:extLst>
                <a:ext uri="{FF2B5EF4-FFF2-40B4-BE49-F238E27FC236}">
                  <a16:creationId xmlns="" xmlns:a16="http://schemas.microsoft.com/office/drawing/2014/main" id="{39F9AD79-BD1F-4A45-B55C-3517BA91B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3450" y="-2378075"/>
              <a:ext cx="36512" cy="295275"/>
            </a:xfrm>
            <a:custGeom>
              <a:avLst/>
              <a:gdLst>
                <a:gd name="T0" fmla="*/ 11 w 12"/>
                <a:gd name="T1" fmla="*/ 15 h 97"/>
                <a:gd name="T2" fmla="*/ 9 w 12"/>
                <a:gd name="T3" fmla="*/ 15 h 97"/>
                <a:gd name="T4" fmla="*/ 3 w 12"/>
                <a:gd name="T5" fmla="*/ 15 h 97"/>
                <a:gd name="T6" fmla="*/ 1 w 12"/>
                <a:gd name="T7" fmla="*/ 15 h 97"/>
                <a:gd name="T8" fmla="*/ 0 w 12"/>
                <a:gd name="T9" fmla="*/ 13 h 97"/>
                <a:gd name="T10" fmla="*/ 0 w 12"/>
                <a:gd name="T11" fmla="*/ 3 h 97"/>
                <a:gd name="T12" fmla="*/ 1 w 12"/>
                <a:gd name="T13" fmla="*/ 1 h 97"/>
                <a:gd name="T14" fmla="*/ 3 w 12"/>
                <a:gd name="T15" fmla="*/ 0 h 97"/>
                <a:gd name="T16" fmla="*/ 9 w 12"/>
                <a:gd name="T17" fmla="*/ 0 h 97"/>
                <a:gd name="T18" fmla="*/ 11 w 12"/>
                <a:gd name="T19" fmla="*/ 1 h 97"/>
                <a:gd name="T20" fmla="*/ 12 w 12"/>
                <a:gd name="T21" fmla="*/ 3 h 97"/>
                <a:gd name="T22" fmla="*/ 12 w 12"/>
                <a:gd name="T23" fmla="*/ 13 h 97"/>
                <a:gd name="T24" fmla="*/ 11 w 12"/>
                <a:gd name="T25" fmla="*/ 15 h 97"/>
                <a:gd name="T26" fmla="*/ 11 w 12"/>
                <a:gd name="T27" fmla="*/ 96 h 97"/>
                <a:gd name="T28" fmla="*/ 9 w 12"/>
                <a:gd name="T29" fmla="*/ 97 h 97"/>
                <a:gd name="T30" fmla="*/ 3 w 12"/>
                <a:gd name="T31" fmla="*/ 97 h 97"/>
                <a:gd name="T32" fmla="*/ 1 w 12"/>
                <a:gd name="T33" fmla="*/ 96 h 97"/>
                <a:gd name="T34" fmla="*/ 0 w 12"/>
                <a:gd name="T35" fmla="*/ 94 h 97"/>
                <a:gd name="T36" fmla="*/ 0 w 12"/>
                <a:gd name="T37" fmla="*/ 29 h 97"/>
                <a:gd name="T38" fmla="*/ 1 w 12"/>
                <a:gd name="T39" fmla="*/ 27 h 97"/>
                <a:gd name="T40" fmla="*/ 3 w 12"/>
                <a:gd name="T41" fmla="*/ 27 h 97"/>
                <a:gd name="T42" fmla="*/ 9 w 12"/>
                <a:gd name="T43" fmla="*/ 27 h 97"/>
                <a:gd name="T44" fmla="*/ 11 w 12"/>
                <a:gd name="T45" fmla="*/ 27 h 97"/>
                <a:gd name="T46" fmla="*/ 12 w 12"/>
                <a:gd name="T47" fmla="*/ 29 h 97"/>
                <a:gd name="T48" fmla="*/ 12 w 12"/>
                <a:gd name="T49" fmla="*/ 94 h 97"/>
                <a:gd name="T50" fmla="*/ 11 w 12"/>
                <a:gd name="T51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97">
                  <a:moveTo>
                    <a:pt x="11" y="15"/>
                  </a:moveTo>
                  <a:cubicBezTo>
                    <a:pt x="11" y="15"/>
                    <a:pt x="10" y="15"/>
                    <a:pt x="9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1"/>
                    <a:pt x="12" y="2"/>
                    <a:pt x="1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1" y="15"/>
                  </a:cubicBezTo>
                  <a:close/>
                  <a:moveTo>
                    <a:pt x="11" y="96"/>
                  </a:moveTo>
                  <a:cubicBezTo>
                    <a:pt x="10" y="96"/>
                    <a:pt x="10" y="97"/>
                    <a:pt x="9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2" y="97"/>
                    <a:pt x="1" y="96"/>
                    <a:pt x="1" y="96"/>
                  </a:cubicBezTo>
                  <a:cubicBezTo>
                    <a:pt x="0" y="95"/>
                    <a:pt x="0" y="95"/>
                    <a:pt x="0" y="9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1" y="27"/>
                  </a:cubicBezTo>
                  <a:cubicBezTo>
                    <a:pt x="1" y="27"/>
                    <a:pt x="2" y="27"/>
                    <a:pt x="3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8"/>
                    <a:pt x="12" y="28"/>
                    <a:pt x="12" y="29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5"/>
                    <a:pt x="11" y="95"/>
                    <a:pt x="11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258">
              <a:extLst>
                <a:ext uri="{FF2B5EF4-FFF2-40B4-BE49-F238E27FC236}">
                  <a16:creationId xmlns="" xmlns:a16="http://schemas.microsoft.com/office/drawing/2014/main" id="{5796D783-CBD6-4483-9C65-B66A3B509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0763" y="-2374900"/>
              <a:ext cx="171450" cy="295275"/>
            </a:xfrm>
            <a:custGeom>
              <a:avLst/>
              <a:gdLst>
                <a:gd name="T0" fmla="*/ 56 w 57"/>
                <a:gd name="T1" fmla="*/ 93 h 97"/>
                <a:gd name="T2" fmla="*/ 54 w 57"/>
                <a:gd name="T3" fmla="*/ 94 h 97"/>
                <a:gd name="T4" fmla="*/ 41 w 57"/>
                <a:gd name="T5" fmla="*/ 96 h 97"/>
                <a:gd name="T6" fmla="*/ 29 w 57"/>
                <a:gd name="T7" fmla="*/ 97 h 97"/>
                <a:gd name="T8" fmla="*/ 16 w 57"/>
                <a:gd name="T9" fmla="*/ 94 h 97"/>
                <a:gd name="T10" fmla="*/ 7 w 57"/>
                <a:gd name="T11" fmla="*/ 88 h 97"/>
                <a:gd name="T12" fmla="*/ 2 w 57"/>
                <a:gd name="T13" fmla="*/ 78 h 97"/>
                <a:gd name="T14" fmla="*/ 0 w 57"/>
                <a:gd name="T15" fmla="*/ 65 h 97"/>
                <a:gd name="T16" fmla="*/ 0 w 57"/>
                <a:gd name="T17" fmla="*/ 56 h 97"/>
                <a:gd name="T18" fmla="*/ 7 w 57"/>
                <a:gd name="T19" fmla="*/ 33 h 97"/>
                <a:gd name="T20" fmla="*/ 29 w 57"/>
                <a:gd name="T21" fmla="*/ 25 h 97"/>
                <a:gd name="T22" fmla="*/ 37 w 57"/>
                <a:gd name="T23" fmla="*/ 25 h 97"/>
                <a:gd name="T24" fmla="*/ 45 w 57"/>
                <a:gd name="T25" fmla="*/ 26 h 97"/>
                <a:gd name="T26" fmla="*/ 45 w 57"/>
                <a:gd name="T27" fmla="*/ 2 h 97"/>
                <a:gd name="T28" fmla="*/ 46 w 57"/>
                <a:gd name="T29" fmla="*/ 1 h 97"/>
                <a:gd name="T30" fmla="*/ 47 w 57"/>
                <a:gd name="T31" fmla="*/ 0 h 97"/>
                <a:gd name="T32" fmla="*/ 54 w 57"/>
                <a:gd name="T33" fmla="*/ 0 h 97"/>
                <a:gd name="T34" fmla="*/ 56 w 57"/>
                <a:gd name="T35" fmla="*/ 1 h 97"/>
                <a:gd name="T36" fmla="*/ 57 w 57"/>
                <a:gd name="T37" fmla="*/ 2 h 97"/>
                <a:gd name="T38" fmla="*/ 57 w 57"/>
                <a:gd name="T39" fmla="*/ 91 h 97"/>
                <a:gd name="T40" fmla="*/ 56 w 57"/>
                <a:gd name="T41" fmla="*/ 93 h 97"/>
                <a:gd name="T42" fmla="*/ 45 w 57"/>
                <a:gd name="T43" fmla="*/ 35 h 97"/>
                <a:gd name="T44" fmla="*/ 37 w 57"/>
                <a:gd name="T45" fmla="*/ 35 h 97"/>
                <a:gd name="T46" fmla="*/ 29 w 57"/>
                <a:gd name="T47" fmla="*/ 35 h 97"/>
                <a:gd name="T48" fmla="*/ 16 w 57"/>
                <a:gd name="T49" fmla="*/ 40 h 97"/>
                <a:gd name="T50" fmla="*/ 12 w 57"/>
                <a:gd name="T51" fmla="*/ 56 h 97"/>
                <a:gd name="T52" fmla="*/ 12 w 57"/>
                <a:gd name="T53" fmla="*/ 65 h 97"/>
                <a:gd name="T54" fmla="*/ 16 w 57"/>
                <a:gd name="T55" fmla="*/ 81 h 97"/>
                <a:gd name="T56" fmla="*/ 29 w 57"/>
                <a:gd name="T57" fmla="*/ 87 h 97"/>
                <a:gd name="T58" fmla="*/ 37 w 57"/>
                <a:gd name="T59" fmla="*/ 86 h 97"/>
                <a:gd name="T60" fmla="*/ 45 w 57"/>
                <a:gd name="T61" fmla="*/ 86 h 97"/>
                <a:gd name="T62" fmla="*/ 45 w 57"/>
                <a:gd name="T63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97">
                  <a:moveTo>
                    <a:pt x="56" y="93"/>
                  </a:moveTo>
                  <a:cubicBezTo>
                    <a:pt x="56" y="94"/>
                    <a:pt x="55" y="94"/>
                    <a:pt x="54" y="94"/>
                  </a:cubicBezTo>
                  <a:cubicBezTo>
                    <a:pt x="50" y="95"/>
                    <a:pt x="46" y="96"/>
                    <a:pt x="41" y="96"/>
                  </a:cubicBezTo>
                  <a:cubicBezTo>
                    <a:pt x="37" y="96"/>
                    <a:pt x="33" y="97"/>
                    <a:pt x="29" y="97"/>
                  </a:cubicBezTo>
                  <a:cubicBezTo>
                    <a:pt x="24" y="97"/>
                    <a:pt x="20" y="96"/>
                    <a:pt x="16" y="94"/>
                  </a:cubicBezTo>
                  <a:cubicBezTo>
                    <a:pt x="13" y="93"/>
                    <a:pt x="10" y="91"/>
                    <a:pt x="7" y="88"/>
                  </a:cubicBezTo>
                  <a:cubicBezTo>
                    <a:pt x="5" y="85"/>
                    <a:pt x="3" y="82"/>
                    <a:pt x="2" y="78"/>
                  </a:cubicBezTo>
                  <a:cubicBezTo>
                    <a:pt x="1" y="74"/>
                    <a:pt x="0" y="70"/>
                    <a:pt x="0" y="6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6"/>
                    <a:pt x="3" y="38"/>
                    <a:pt x="7" y="33"/>
                  </a:cubicBezTo>
                  <a:cubicBezTo>
                    <a:pt x="12" y="27"/>
                    <a:pt x="19" y="25"/>
                    <a:pt x="29" y="25"/>
                  </a:cubicBezTo>
                  <a:cubicBezTo>
                    <a:pt x="31" y="25"/>
                    <a:pt x="34" y="25"/>
                    <a:pt x="37" y="25"/>
                  </a:cubicBezTo>
                  <a:cubicBezTo>
                    <a:pt x="40" y="25"/>
                    <a:pt x="42" y="26"/>
                    <a:pt x="45" y="26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1"/>
                    <a:pt x="46" y="1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0"/>
                    <a:pt x="56" y="1"/>
                  </a:cubicBezTo>
                  <a:cubicBezTo>
                    <a:pt x="56" y="1"/>
                    <a:pt x="57" y="2"/>
                    <a:pt x="57" y="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2"/>
                    <a:pt x="57" y="93"/>
                    <a:pt x="56" y="93"/>
                  </a:cubicBezTo>
                  <a:close/>
                  <a:moveTo>
                    <a:pt x="45" y="35"/>
                  </a:moveTo>
                  <a:cubicBezTo>
                    <a:pt x="43" y="35"/>
                    <a:pt x="40" y="35"/>
                    <a:pt x="37" y="35"/>
                  </a:cubicBezTo>
                  <a:cubicBezTo>
                    <a:pt x="34" y="35"/>
                    <a:pt x="31" y="35"/>
                    <a:pt x="29" y="35"/>
                  </a:cubicBezTo>
                  <a:cubicBezTo>
                    <a:pt x="23" y="35"/>
                    <a:pt x="18" y="36"/>
                    <a:pt x="16" y="40"/>
                  </a:cubicBezTo>
                  <a:cubicBezTo>
                    <a:pt x="13" y="44"/>
                    <a:pt x="12" y="49"/>
                    <a:pt x="12" y="5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72"/>
                    <a:pt x="13" y="77"/>
                    <a:pt x="16" y="81"/>
                  </a:cubicBezTo>
                  <a:cubicBezTo>
                    <a:pt x="18" y="85"/>
                    <a:pt x="23" y="87"/>
                    <a:pt x="29" y="87"/>
                  </a:cubicBezTo>
                  <a:cubicBezTo>
                    <a:pt x="32" y="87"/>
                    <a:pt x="34" y="87"/>
                    <a:pt x="37" y="86"/>
                  </a:cubicBezTo>
                  <a:cubicBezTo>
                    <a:pt x="40" y="86"/>
                    <a:pt x="43" y="86"/>
                    <a:pt x="45" y="86"/>
                  </a:cubicBezTo>
                  <a:lnTo>
                    <a:pt x="4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259">
              <a:extLst>
                <a:ext uri="{FF2B5EF4-FFF2-40B4-BE49-F238E27FC236}">
                  <a16:creationId xmlns="" xmlns:a16="http://schemas.microsoft.com/office/drawing/2014/main" id="{342D576C-DA7D-44C2-935C-E04E0014E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6663" y="-2298700"/>
              <a:ext cx="180975" cy="219075"/>
            </a:xfrm>
            <a:custGeom>
              <a:avLst/>
              <a:gdLst>
                <a:gd name="T0" fmla="*/ 57 w 60"/>
                <a:gd name="T1" fmla="*/ 39 h 72"/>
                <a:gd name="T2" fmla="*/ 12 w 60"/>
                <a:gd name="T3" fmla="*/ 39 h 72"/>
                <a:gd name="T4" fmla="*/ 12 w 60"/>
                <a:gd name="T5" fmla="*/ 41 h 72"/>
                <a:gd name="T6" fmla="*/ 17 w 60"/>
                <a:gd name="T7" fmla="*/ 57 h 72"/>
                <a:gd name="T8" fmla="*/ 31 w 60"/>
                <a:gd name="T9" fmla="*/ 62 h 72"/>
                <a:gd name="T10" fmla="*/ 43 w 60"/>
                <a:gd name="T11" fmla="*/ 61 h 72"/>
                <a:gd name="T12" fmla="*/ 55 w 60"/>
                <a:gd name="T13" fmla="*/ 60 h 72"/>
                <a:gd name="T14" fmla="*/ 55 w 60"/>
                <a:gd name="T15" fmla="*/ 60 h 72"/>
                <a:gd name="T16" fmla="*/ 57 w 60"/>
                <a:gd name="T17" fmla="*/ 61 h 72"/>
                <a:gd name="T18" fmla="*/ 57 w 60"/>
                <a:gd name="T19" fmla="*/ 62 h 72"/>
                <a:gd name="T20" fmla="*/ 57 w 60"/>
                <a:gd name="T21" fmla="*/ 66 h 72"/>
                <a:gd name="T22" fmla="*/ 57 w 60"/>
                <a:gd name="T23" fmla="*/ 68 h 72"/>
                <a:gd name="T24" fmla="*/ 55 w 60"/>
                <a:gd name="T25" fmla="*/ 69 h 72"/>
                <a:gd name="T26" fmla="*/ 43 w 60"/>
                <a:gd name="T27" fmla="*/ 71 h 72"/>
                <a:gd name="T28" fmla="*/ 31 w 60"/>
                <a:gd name="T29" fmla="*/ 72 h 72"/>
                <a:gd name="T30" fmla="*/ 20 w 60"/>
                <a:gd name="T31" fmla="*/ 70 h 72"/>
                <a:gd name="T32" fmla="*/ 10 w 60"/>
                <a:gd name="T33" fmla="*/ 65 h 72"/>
                <a:gd name="T34" fmla="*/ 3 w 60"/>
                <a:gd name="T35" fmla="*/ 56 h 72"/>
                <a:gd name="T36" fmla="*/ 0 w 60"/>
                <a:gd name="T37" fmla="*/ 41 h 72"/>
                <a:gd name="T38" fmla="*/ 0 w 60"/>
                <a:gd name="T39" fmla="*/ 29 h 72"/>
                <a:gd name="T40" fmla="*/ 8 w 60"/>
                <a:gd name="T41" fmla="*/ 8 h 72"/>
                <a:gd name="T42" fmla="*/ 30 w 60"/>
                <a:gd name="T43" fmla="*/ 0 h 72"/>
                <a:gd name="T44" fmla="*/ 43 w 60"/>
                <a:gd name="T45" fmla="*/ 2 h 72"/>
                <a:gd name="T46" fmla="*/ 52 w 60"/>
                <a:gd name="T47" fmla="*/ 8 h 72"/>
                <a:gd name="T48" fmla="*/ 58 w 60"/>
                <a:gd name="T49" fmla="*/ 17 h 72"/>
                <a:gd name="T50" fmla="*/ 60 w 60"/>
                <a:gd name="T51" fmla="*/ 29 h 72"/>
                <a:gd name="T52" fmla="*/ 60 w 60"/>
                <a:gd name="T53" fmla="*/ 36 h 72"/>
                <a:gd name="T54" fmla="*/ 57 w 60"/>
                <a:gd name="T55" fmla="*/ 39 h 72"/>
                <a:gd name="T56" fmla="*/ 48 w 60"/>
                <a:gd name="T57" fmla="*/ 29 h 72"/>
                <a:gd name="T58" fmla="*/ 43 w 60"/>
                <a:gd name="T59" fmla="*/ 14 h 72"/>
                <a:gd name="T60" fmla="*/ 30 w 60"/>
                <a:gd name="T61" fmla="*/ 10 h 72"/>
                <a:gd name="T62" fmla="*/ 17 w 60"/>
                <a:gd name="T63" fmla="*/ 14 h 72"/>
                <a:gd name="T64" fmla="*/ 12 w 60"/>
                <a:gd name="T65" fmla="*/ 29 h 72"/>
                <a:gd name="T66" fmla="*/ 12 w 60"/>
                <a:gd name="T67" fmla="*/ 31 h 72"/>
                <a:gd name="T68" fmla="*/ 48 w 60"/>
                <a:gd name="T69" fmla="*/ 31 h 72"/>
                <a:gd name="T70" fmla="*/ 48 w 60"/>
                <a:gd name="T71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72">
                  <a:moveTo>
                    <a:pt x="57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9"/>
                    <a:pt x="14" y="54"/>
                    <a:pt x="17" y="57"/>
                  </a:cubicBezTo>
                  <a:cubicBezTo>
                    <a:pt x="20" y="60"/>
                    <a:pt x="25" y="62"/>
                    <a:pt x="31" y="62"/>
                  </a:cubicBezTo>
                  <a:cubicBezTo>
                    <a:pt x="35" y="62"/>
                    <a:pt x="39" y="62"/>
                    <a:pt x="43" y="61"/>
                  </a:cubicBezTo>
                  <a:cubicBezTo>
                    <a:pt x="48" y="61"/>
                    <a:pt x="51" y="61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6" y="60"/>
                    <a:pt x="56" y="60"/>
                    <a:pt x="57" y="61"/>
                  </a:cubicBezTo>
                  <a:cubicBezTo>
                    <a:pt x="57" y="61"/>
                    <a:pt x="57" y="61"/>
                    <a:pt x="57" y="62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7"/>
                    <a:pt x="57" y="68"/>
                    <a:pt x="57" y="68"/>
                  </a:cubicBezTo>
                  <a:cubicBezTo>
                    <a:pt x="56" y="69"/>
                    <a:pt x="56" y="69"/>
                    <a:pt x="55" y="69"/>
                  </a:cubicBezTo>
                  <a:cubicBezTo>
                    <a:pt x="51" y="70"/>
                    <a:pt x="47" y="71"/>
                    <a:pt x="43" y="71"/>
                  </a:cubicBezTo>
                  <a:cubicBezTo>
                    <a:pt x="39" y="71"/>
                    <a:pt x="35" y="72"/>
                    <a:pt x="31" y="72"/>
                  </a:cubicBezTo>
                  <a:cubicBezTo>
                    <a:pt x="27" y="72"/>
                    <a:pt x="23" y="71"/>
                    <a:pt x="20" y="70"/>
                  </a:cubicBezTo>
                  <a:cubicBezTo>
                    <a:pt x="16" y="69"/>
                    <a:pt x="13" y="67"/>
                    <a:pt x="10" y="65"/>
                  </a:cubicBezTo>
                  <a:cubicBezTo>
                    <a:pt x="7" y="63"/>
                    <a:pt x="5" y="60"/>
                    <a:pt x="3" y="56"/>
                  </a:cubicBezTo>
                  <a:cubicBezTo>
                    <a:pt x="1" y="52"/>
                    <a:pt x="0" y="47"/>
                    <a:pt x="0" y="4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3" y="13"/>
                    <a:pt x="8" y="8"/>
                  </a:cubicBezTo>
                  <a:cubicBezTo>
                    <a:pt x="13" y="2"/>
                    <a:pt x="20" y="0"/>
                    <a:pt x="30" y="0"/>
                  </a:cubicBezTo>
                  <a:cubicBezTo>
                    <a:pt x="35" y="0"/>
                    <a:pt x="39" y="0"/>
                    <a:pt x="43" y="2"/>
                  </a:cubicBezTo>
                  <a:cubicBezTo>
                    <a:pt x="47" y="3"/>
                    <a:pt x="50" y="5"/>
                    <a:pt x="52" y="8"/>
                  </a:cubicBezTo>
                  <a:cubicBezTo>
                    <a:pt x="55" y="10"/>
                    <a:pt x="56" y="14"/>
                    <a:pt x="58" y="17"/>
                  </a:cubicBezTo>
                  <a:cubicBezTo>
                    <a:pt x="59" y="21"/>
                    <a:pt x="60" y="25"/>
                    <a:pt x="60" y="29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8"/>
                    <a:pt x="59" y="39"/>
                    <a:pt x="57" y="39"/>
                  </a:cubicBezTo>
                  <a:close/>
                  <a:moveTo>
                    <a:pt x="48" y="29"/>
                  </a:moveTo>
                  <a:cubicBezTo>
                    <a:pt x="48" y="22"/>
                    <a:pt x="46" y="17"/>
                    <a:pt x="43" y="14"/>
                  </a:cubicBezTo>
                  <a:cubicBezTo>
                    <a:pt x="40" y="11"/>
                    <a:pt x="36" y="10"/>
                    <a:pt x="30" y="10"/>
                  </a:cubicBezTo>
                  <a:cubicBezTo>
                    <a:pt x="24" y="10"/>
                    <a:pt x="20" y="11"/>
                    <a:pt x="17" y="14"/>
                  </a:cubicBezTo>
                  <a:cubicBezTo>
                    <a:pt x="14" y="18"/>
                    <a:pt x="12" y="23"/>
                    <a:pt x="12" y="2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48" y="31"/>
                    <a:pt x="48" y="31"/>
                    <a:pt x="48" y="31"/>
                  </a:cubicBezTo>
                  <a:lnTo>
                    <a:pt x="4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260">
              <a:extLst>
                <a:ext uri="{FF2B5EF4-FFF2-40B4-BE49-F238E27FC236}">
                  <a16:creationId xmlns="" xmlns:a16="http://schemas.microsoft.com/office/drawing/2014/main" id="{99DF15AA-C9D1-4CA2-9AEA-7581D335B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-2298700"/>
              <a:ext cx="147637" cy="219075"/>
            </a:xfrm>
            <a:custGeom>
              <a:avLst/>
              <a:gdLst>
                <a:gd name="T0" fmla="*/ 49 w 49"/>
                <a:gd name="T1" fmla="*/ 53 h 72"/>
                <a:gd name="T2" fmla="*/ 42 w 49"/>
                <a:gd name="T3" fmla="*/ 67 h 72"/>
                <a:gd name="T4" fmla="*/ 24 w 49"/>
                <a:gd name="T5" fmla="*/ 72 h 72"/>
                <a:gd name="T6" fmla="*/ 20 w 49"/>
                <a:gd name="T7" fmla="*/ 71 h 72"/>
                <a:gd name="T8" fmla="*/ 14 w 49"/>
                <a:gd name="T9" fmla="*/ 71 h 72"/>
                <a:gd name="T10" fmla="*/ 8 w 49"/>
                <a:gd name="T11" fmla="*/ 70 h 72"/>
                <a:gd name="T12" fmla="*/ 3 w 49"/>
                <a:gd name="T13" fmla="*/ 70 h 72"/>
                <a:gd name="T14" fmla="*/ 0 w 49"/>
                <a:gd name="T15" fmla="*/ 67 h 72"/>
                <a:gd name="T16" fmla="*/ 0 w 49"/>
                <a:gd name="T17" fmla="*/ 63 h 72"/>
                <a:gd name="T18" fmla="*/ 1 w 49"/>
                <a:gd name="T19" fmla="*/ 61 h 72"/>
                <a:gd name="T20" fmla="*/ 3 w 49"/>
                <a:gd name="T21" fmla="*/ 61 h 72"/>
                <a:gd name="T22" fmla="*/ 3 w 49"/>
                <a:gd name="T23" fmla="*/ 61 h 72"/>
                <a:gd name="T24" fmla="*/ 8 w 49"/>
                <a:gd name="T25" fmla="*/ 61 h 72"/>
                <a:gd name="T26" fmla="*/ 14 w 49"/>
                <a:gd name="T27" fmla="*/ 62 h 72"/>
                <a:gd name="T28" fmla="*/ 20 w 49"/>
                <a:gd name="T29" fmla="*/ 62 h 72"/>
                <a:gd name="T30" fmla="*/ 24 w 49"/>
                <a:gd name="T31" fmla="*/ 62 h 72"/>
                <a:gd name="T32" fmla="*/ 34 w 49"/>
                <a:gd name="T33" fmla="*/ 60 h 72"/>
                <a:gd name="T34" fmla="*/ 37 w 49"/>
                <a:gd name="T35" fmla="*/ 53 h 72"/>
                <a:gd name="T36" fmla="*/ 35 w 49"/>
                <a:gd name="T37" fmla="*/ 48 h 72"/>
                <a:gd name="T38" fmla="*/ 27 w 49"/>
                <a:gd name="T39" fmla="*/ 42 h 72"/>
                <a:gd name="T40" fmla="*/ 14 w 49"/>
                <a:gd name="T41" fmla="*/ 35 h 72"/>
                <a:gd name="T42" fmla="*/ 4 w 49"/>
                <a:gd name="T43" fmla="*/ 27 h 72"/>
                <a:gd name="T44" fmla="*/ 0 w 49"/>
                <a:gd name="T45" fmla="*/ 17 h 72"/>
                <a:gd name="T46" fmla="*/ 2 w 49"/>
                <a:gd name="T47" fmla="*/ 8 h 72"/>
                <a:gd name="T48" fmla="*/ 7 w 49"/>
                <a:gd name="T49" fmla="*/ 3 h 72"/>
                <a:gd name="T50" fmla="*/ 15 w 49"/>
                <a:gd name="T51" fmla="*/ 0 h 72"/>
                <a:gd name="T52" fmla="*/ 24 w 49"/>
                <a:gd name="T53" fmla="*/ 0 h 72"/>
                <a:gd name="T54" fmla="*/ 35 w 49"/>
                <a:gd name="T55" fmla="*/ 0 h 72"/>
                <a:gd name="T56" fmla="*/ 45 w 49"/>
                <a:gd name="T57" fmla="*/ 1 h 72"/>
                <a:gd name="T58" fmla="*/ 48 w 49"/>
                <a:gd name="T59" fmla="*/ 4 h 72"/>
                <a:gd name="T60" fmla="*/ 48 w 49"/>
                <a:gd name="T61" fmla="*/ 8 h 72"/>
                <a:gd name="T62" fmla="*/ 45 w 49"/>
                <a:gd name="T63" fmla="*/ 10 h 72"/>
                <a:gd name="T64" fmla="*/ 45 w 49"/>
                <a:gd name="T65" fmla="*/ 10 h 72"/>
                <a:gd name="T66" fmla="*/ 36 w 49"/>
                <a:gd name="T67" fmla="*/ 10 h 72"/>
                <a:gd name="T68" fmla="*/ 24 w 49"/>
                <a:gd name="T69" fmla="*/ 9 h 72"/>
                <a:gd name="T70" fmla="*/ 15 w 49"/>
                <a:gd name="T71" fmla="*/ 11 h 72"/>
                <a:gd name="T72" fmla="*/ 12 w 49"/>
                <a:gd name="T73" fmla="*/ 17 h 72"/>
                <a:gd name="T74" fmla="*/ 14 w 49"/>
                <a:gd name="T75" fmla="*/ 22 h 72"/>
                <a:gd name="T76" fmla="*/ 21 w 49"/>
                <a:gd name="T77" fmla="*/ 26 h 72"/>
                <a:gd name="T78" fmla="*/ 34 w 49"/>
                <a:gd name="T79" fmla="*/ 34 h 72"/>
                <a:gd name="T80" fmla="*/ 46 w 49"/>
                <a:gd name="T81" fmla="*/ 43 h 72"/>
                <a:gd name="T82" fmla="*/ 49 w 49"/>
                <a:gd name="T83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72">
                  <a:moveTo>
                    <a:pt x="49" y="53"/>
                  </a:moveTo>
                  <a:cubicBezTo>
                    <a:pt x="49" y="59"/>
                    <a:pt x="47" y="64"/>
                    <a:pt x="42" y="67"/>
                  </a:cubicBezTo>
                  <a:cubicBezTo>
                    <a:pt x="38" y="70"/>
                    <a:pt x="32" y="72"/>
                    <a:pt x="24" y="72"/>
                  </a:cubicBezTo>
                  <a:cubicBezTo>
                    <a:pt x="23" y="72"/>
                    <a:pt x="21" y="71"/>
                    <a:pt x="20" y="71"/>
                  </a:cubicBezTo>
                  <a:cubicBezTo>
                    <a:pt x="18" y="71"/>
                    <a:pt x="16" y="71"/>
                    <a:pt x="14" y="71"/>
                  </a:cubicBezTo>
                  <a:cubicBezTo>
                    <a:pt x="12" y="71"/>
                    <a:pt x="10" y="71"/>
                    <a:pt x="8" y="70"/>
                  </a:cubicBezTo>
                  <a:cubicBezTo>
                    <a:pt x="6" y="70"/>
                    <a:pt x="5" y="70"/>
                    <a:pt x="3" y="70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0" y="62"/>
                    <a:pt x="1" y="61"/>
                  </a:cubicBezTo>
                  <a:cubicBezTo>
                    <a:pt x="1" y="61"/>
                    <a:pt x="2" y="61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5" y="61"/>
                    <a:pt x="6" y="61"/>
                    <a:pt x="8" y="61"/>
                  </a:cubicBezTo>
                  <a:cubicBezTo>
                    <a:pt x="10" y="61"/>
                    <a:pt x="12" y="62"/>
                    <a:pt x="14" y="62"/>
                  </a:cubicBezTo>
                  <a:cubicBezTo>
                    <a:pt x="16" y="62"/>
                    <a:pt x="18" y="62"/>
                    <a:pt x="20" y="62"/>
                  </a:cubicBezTo>
                  <a:cubicBezTo>
                    <a:pt x="21" y="62"/>
                    <a:pt x="23" y="62"/>
                    <a:pt x="24" y="62"/>
                  </a:cubicBezTo>
                  <a:cubicBezTo>
                    <a:pt x="28" y="62"/>
                    <a:pt x="32" y="61"/>
                    <a:pt x="34" y="60"/>
                  </a:cubicBezTo>
                  <a:cubicBezTo>
                    <a:pt x="36" y="59"/>
                    <a:pt x="37" y="57"/>
                    <a:pt x="37" y="53"/>
                  </a:cubicBezTo>
                  <a:cubicBezTo>
                    <a:pt x="37" y="51"/>
                    <a:pt x="37" y="49"/>
                    <a:pt x="35" y="48"/>
                  </a:cubicBezTo>
                  <a:cubicBezTo>
                    <a:pt x="34" y="47"/>
                    <a:pt x="31" y="45"/>
                    <a:pt x="27" y="42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0" y="32"/>
                    <a:pt x="6" y="30"/>
                    <a:pt x="4" y="27"/>
                  </a:cubicBezTo>
                  <a:cubicBezTo>
                    <a:pt x="1" y="24"/>
                    <a:pt x="0" y="21"/>
                    <a:pt x="0" y="17"/>
                  </a:cubicBezTo>
                  <a:cubicBezTo>
                    <a:pt x="0" y="13"/>
                    <a:pt x="1" y="11"/>
                    <a:pt x="2" y="8"/>
                  </a:cubicBezTo>
                  <a:cubicBezTo>
                    <a:pt x="3" y="6"/>
                    <a:pt x="5" y="5"/>
                    <a:pt x="7" y="3"/>
                  </a:cubicBezTo>
                  <a:cubicBezTo>
                    <a:pt x="9" y="2"/>
                    <a:pt x="12" y="1"/>
                    <a:pt x="15" y="0"/>
                  </a:cubicBezTo>
                  <a:cubicBezTo>
                    <a:pt x="18" y="0"/>
                    <a:pt x="21" y="0"/>
                    <a:pt x="24" y="0"/>
                  </a:cubicBezTo>
                  <a:cubicBezTo>
                    <a:pt x="28" y="0"/>
                    <a:pt x="32" y="0"/>
                    <a:pt x="35" y="0"/>
                  </a:cubicBezTo>
                  <a:cubicBezTo>
                    <a:pt x="39" y="0"/>
                    <a:pt x="42" y="1"/>
                    <a:pt x="45" y="1"/>
                  </a:cubicBezTo>
                  <a:cubicBezTo>
                    <a:pt x="47" y="2"/>
                    <a:pt x="48" y="2"/>
                    <a:pt x="48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10"/>
                    <a:pt x="47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10"/>
                    <a:pt x="40" y="10"/>
                    <a:pt x="36" y="10"/>
                  </a:cubicBezTo>
                  <a:cubicBezTo>
                    <a:pt x="32" y="9"/>
                    <a:pt x="28" y="9"/>
                    <a:pt x="24" y="9"/>
                  </a:cubicBezTo>
                  <a:cubicBezTo>
                    <a:pt x="21" y="9"/>
                    <a:pt x="18" y="10"/>
                    <a:pt x="15" y="11"/>
                  </a:cubicBezTo>
                  <a:cubicBezTo>
                    <a:pt x="13" y="11"/>
                    <a:pt x="12" y="13"/>
                    <a:pt x="12" y="17"/>
                  </a:cubicBezTo>
                  <a:cubicBezTo>
                    <a:pt x="12" y="19"/>
                    <a:pt x="13" y="20"/>
                    <a:pt x="14" y="22"/>
                  </a:cubicBezTo>
                  <a:cubicBezTo>
                    <a:pt x="16" y="23"/>
                    <a:pt x="18" y="25"/>
                    <a:pt x="21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0" y="37"/>
                    <a:pt x="44" y="40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Rectangle 261">
              <a:extLst>
                <a:ext uri="{FF2B5EF4-FFF2-40B4-BE49-F238E27FC236}">
                  <a16:creationId xmlns="" xmlns:a16="http://schemas.microsoft.com/office/drawing/2014/main" id="{0302B77C-CA7F-4E16-8609-8C3443146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5" y="-2116138"/>
              <a:ext cx="165100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262">
              <a:extLst>
                <a:ext uri="{FF2B5EF4-FFF2-40B4-BE49-F238E27FC236}">
                  <a16:creationId xmlns="" xmlns:a16="http://schemas.microsoft.com/office/drawing/2014/main" id="{7962BEA8-8CE2-4E19-AC59-9F2811A57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0" y="-2374900"/>
              <a:ext cx="168275" cy="292100"/>
            </a:xfrm>
            <a:custGeom>
              <a:avLst/>
              <a:gdLst>
                <a:gd name="T0" fmla="*/ 7 w 56"/>
                <a:gd name="T1" fmla="*/ 5 h 96"/>
                <a:gd name="T2" fmla="*/ 30 w 56"/>
                <a:gd name="T3" fmla="*/ 0 h 96"/>
                <a:gd name="T4" fmla="*/ 41 w 56"/>
                <a:gd name="T5" fmla="*/ 0 h 96"/>
                <a:gd name="T6" fmla="*/ 52 w 56"/>
                <a:gd name="T7" fmla="*/ 2 h 96"/>
                <a:gd name="T8" fmla="*/ 54 w 56"/>
                <a:gd name="T9" fmla="*/ 3 h 96"/>
                <a:gd name="T10" fmla="*/ 54 w 56"/>
                <a:gd name="T11" fmla="*/ 5 h 96"/>
                <a:gd name="T12" fmla="*/ 54 w 56"/>
                <a:gd name="T13" fmla="*/ 9 h 96"/>
                <a:gd name="T14" fmla="*/ 52 w 56"/>
                <a:gd name="T15" fmla="*/ 12 h 96"/>
                <a:gd name="T16" fmla="*/ 52 w 56"/>
                <a:gd name="T17" fmla="*/ 12 h 96"/>
                <a:gd name="T18" fmla="*/ 41 w 56"/>
                <a:gd name="T19" fmla="*/ 10 h 96"/>
                <a:gd name="T20" fmla="*/ 30 w 56"/>
                <a:gd name="T21" fmla="*/ 10 h 96"/>
                <a:gd name="T22" fmla="*/ 15 w 56"/>
                <a:gd name="T23" fmla="*/ 13 h 96"/>
                <a:gd name="T24" fmla="*/ 11 w 56"/>
                <a:gd name="T25" fmla="*/ 23 h 96"/>
                <a:gd name="T26" fmla="*/ 11 w 56"/>
                <a:gd name="T27" fmla="*/ 28 h 96"/>
                <a:gd name="T28" fmla="*/ 13 w 56"/>
                <a:gd name="T29" fmla="*/ 32 h 96"/>
                <a:gd name="T30" fmla="*/ 17 w 56"/>
                <a:gd name="T31" fmla="*/ 36 h 96"/>
                <a:gd name="T32" fmla="*/ 24 w 56"/>
                <a:gd name="T33" fmla="*/ 41 h 96"/>
                <a:gd name="T34" fmla="*/ 36 w 56"/>
                <a:gd name="T35" fmla="*/ 49 h 96"/>
                <a:gd name="T36" fmla="*/ 51 w 56"/>
                <a:gd name="T37" fmla="*/ 65 h 96"/>
                <a:gd name="T38" fmla="*/ 56 w 56"/>
                <a:gd name="T39" fmla="*/ 83 h 96"/>
                <a:gd name="T40" fmla="*/ 56 w 56"/>
                <a:gd name="T41" fmla="*/ 93 h 96"/>
                <a:gd name="T42" fmla="*/ 55 w 56"/>
                <a:gd name="T43" fmla="*/ 95 h 96"/>
                <a:gd name="T44" fmla="*/ 53 w 56"/>
                <a:gd name="T45" fmla="*/ 96 h 96"/>
                <a:gd name="T46" fmla="*/ 3 w 56"/>
                <a:gd name="T47" fmla="*/ 96 h 96"/>
                <a:gd name="T48" fmla="*/ 2 w 56"/>
                <a:gd name="T49" fmla="*/ 95 h 96"/>
                <a:gd name="T50" fmla="*/ 1 w 56"/>
                <a:gd name="T51" fmla="*/ 93 h 96"/>
                <a:gd name="T52" fmla="*/ 1 w 56"/>
                <a:gd name="T53" fmla="*/ 88 h 96"/>
                <a:gd name="T54" fmla="*/ 2 w 56"/>
                <a:gd name="T55" fmla="*/ 86 h 96"/>
                <a:gd name="T56" fmla="*/ 3 w 56"/>
                <a:gd name="T57" fmla="*/ 85 h 96"/>
                <a:gd name="T58" fmla="*/ 46 w 56"/>
                <a:gd name="T59" fmla="*/ 85 h 96"/>
                <a:gd name="T60" fmla="*/ 46 w 56"/>
                <a:gd name="T61" fmla="*/ 83 h 96"/>
                <a:gd name="T62" fmla="*/ 45 w 56"/>
                <a:gd name="T63" fmla="*/ 75 h 96"/>
                <a:gd name="T64" fmla="*/ 42 w 56"/>
                <a:gd name="T65" fmla="*/ 69 h 96"/>
                <a:gd name="T66" fmla="*/ 37 w 56"/>
                <a:gd name="T67" fmla="*/ 62 h 96"/>
                <a:gd name="T68" fmla="*/ 28 w 56"/>
                <a:gd name="T69" fmla="*/ 56 h 96"/>
                <a:gd name="T70" fmla="*/ 16 w 56"/>
                <a:gd name="T71" fmla="*/ 47 h 96"/>
                <a:gd name="T72" fmla="*/ 3 w 56"/>
                <a:gd name="T73" fmla="*/ 36 h 96"/>
                <a:gd name="T74" fmla="*/ 0 w 56"/>
                <a:gd name="T75" fmla="*/ 23 h 96"/>
                <a:gd name="T76" fmla="*/ 7 w 56"/>
                <a:gd name="T77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96">
                  <a:moveTo>
                    <a:pt x="7" y="5"/>
                  </a:moveTo>
                  <a:cubicBezTo>
                    <a:pt x="12" y="2"/>
                    <a:pt x="19" y="0"/>
                    <a:pt x="30" y="0"/>
                  </a:cubicBezTo>
                  <a:cubicBezTo>
                    <a:pt x="33" y="0"/>
                    <a:pt x="37" y="0"/>
                    <a:pt x="41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3" y="3"/>
                    <a:pt x="53" y="3"/>
                    <a:pt x="54" y="3"/>
                  </a:cubicBezTo>
                  <a:cubicBezTo>
                    <a:pt x="54" y="3"/>
                    <a:pt x="54" y="4"/>
                    <a:pt x="54" y="5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1"/>
                    <a:pt x="54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8" y="11"/>
                    <a:pt x="45" y="11"/>
                    <a:pt x="41" y="10"/>
                  </a:cubicBezTo>
                  <a:cubicBezTo>
                    <a:pt x="37" y="10"/>
                    <a:pt x="33" y="10"/>
                    <a:pt x="30" y="10"/>
                  </a:cubicBezTo>
                  <a:cubicBezTo>
                    <a:pt x="23" y="10"/>
                    <a:pt x="18" y="11"/>
                    <a:pt x="15" y="13"/>
                  </a:cubicBezTo>
                  <a:cubicBezTo>
                    <a:pt x="12" y="15"/>
                    <a:pt x="11" y="18"/>
                    <a:pt x="11" y="23"/>
                  </a:cubicBezTo>
                  <a:cubicBezTo>
                    <a:pt x="11" y="25"/>
                    <a:pt x="11" y="26"/>
                    <a:pt x="11" y="28"/>
                  </a:cubicBezTo>
                  <a:cubicBezTo>
                    <a:pt x="12" y="29"/>
                    <a:pt x="12" y="31"/>
                    <a:pt x="13" y="32"/>
                  </a:cubicBezTo>
                  <a:cubicBezTo>
                    <a:pt x="14" y="33"/>
                    <a:pt x="16" y="35"/>
                    <a:pt x="17" y="36"/>
                  </a:cubicBezTo>
                  <a:cubicBezTo>
                    <a:pt x="19" y="37"/>
                    <a:pt x="21" y="39"/>
                    <a:pt x="24" y="41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43" y="54"/>
                    <a:pt x="48" y="59"/>
                    <a:pt x="51" y="65"/>
                  </a:cubicBezTo>
                  <a:cubicBezTo>
                    <a:pt x="54" y="70"/>
                    <a:pt x="56" y="76"/>
                    <a:pt x="56" y="8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4"/>
                    <a:pt x="56" y="94"/>
                    <a:pt x="55" y="95"/>
                  </a:cubicBezTo>
                  <a:cubicBezTo>
                    <a:pt x="55" y="95"/>
                    <a:pt x="54" y="96"/>
                    <a:pt x="53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" y="95"/>
                    <a:pt x="2" y="95"/>
                  </a:cubicBezTo>
                  <a:cubicBezTo>
                    <a:pt x="1" y="94"/>
                    <a:pt x="1" y="94"/>
                    <a:pt x="1" y="93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7"/>
                    <a:pt x="1" y="86"/>
                    <a:pt x="2" y="86"/>
                  </a:cubicBezTo>
                  <a:cubicBezTo>
                    <a:pt x="2" y="86"/>
                    <a:pt x="3" y="85"/>
                    <a:pt x="3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0"/>
                    <a:pt x="46" y="77"/>
                    <a:pt x="45" y="75"/>
                  </a:cubicBezTo>
                  <a:cubicBezTo>
                    <a:pt x="44" y="73"/>
                    <a:pt x="44" y="71"/>
                    <a:pt x="42" y="69"/>
                  </a:cubicBezTo>
                  <a:cubicBezTo>
                    <a:pt x="41" y="66"/>
                    <a:pt x="39" y="64"/>
                    <a:pt x="37" y="62"/>
                  </a:cubicBezTo>
                  <a:cubicBezTo>
                    <a:pt x="35" y="60"/>
                    <a:pt x="32" y="58"/>
                    <a:pt x="28" y="5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0" y="43"/>
                    <a:pt x="6" y="39"/>
                    <a:pt x="3" y="36"/>
                  </a:cubicBezTo>
                  <a:cubicBezTo>
                    <a:pt x="1" y="32"/>
                    <a:pt x="0" y="28"/>
                    <a:pt x="0" y="23"/>
                  </a:cubicBezTo>
                  <a:cubicBezTo>
                    <a:pt x="0" y="15"/>
                    <a:pt x="2" y="9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ectangle 3">
            <a:extLst>
              <a:ext uri="{FF2B5EF4-FFF2-40B4-BE49-F238E27FC236}">
                <a16:creationId xmlns="" xmlns:a16="http://schemas.microsoft.com/office/drawing/2014/main" id="{52152674-E1A9-4FE3-8D52-790F98F63DB4}"/>
              </a:ext>
            </a:extLst>
          </p:cNvPr>
          <p:cNvSpPr/>
          <p:nvPr/>
        </p:nvSpPr>
        <p:spPr>
          <a:xfrm>
            <a:off x="2855463" y="456190"/>
            <a:ext cx="343307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defRPr/>
            </a:pPr>
            <a:r>
              <a:rPr lang="ru-RU" sz="3200" b="1" dirty="0">
                <a:solidFill>
                  <a:srgbClr val="083D65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Облако </a:t>
            </a:r>
            <a:r>
              <a:rPr lang="en-US" sz="3200" b="1" dirty="0">
                <a:solidFill>
                  <a:srgbClr val="083D65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Mail.ru</a:t>
            </a:r>
          </a:p>
        </p:txBody>
      </p:sp>
      <p:pic>
        <p:nvPicPr>
          <p:cNvPr id="17" name="Рисунок 16" descr="загрузить файл в облако майлу ру">
            <a:extLst>
              <a:ext uri="{FF2B5EF4-FFF2-40B4-BE49-F238E27FC236}">
                <a16:creationId xmlns="" xmlns:a16="http://schemas.microsoft.com/office/drawing/2014/main" id="{C4A2CC3C-FD3E-4BFF-9C5F-99BE6F7D63C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633"/>
            <a:ext cx="6210300" cy="310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выбрать файл в облако майл ру">
            <a:extLst>
              <a:ext uri="{FF2B5EF4-FFF2-40B4-BE49-F238E27FC236}">
                <a16:creationId xmlns="" xmlns:a16="http://schemas.microsoft.com/office/drawing/2014/main" id="{AB3972CD-43F3-4A24-957B-B8755A0702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74" y="3698240"/>
            <a:ext cx="6210300" cy="3159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88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714A87C3-3EFB-4722-BF0D-17138DEB6B2B}"/>
              </a:ext>
            </a:extLst>
          </p:cNvPr>
          <p:cNvGrpSpPr/>
          <p:nvPr/>
        </p:nvGrpSpPr>
        <p:grpSpPr>
          <a:xfrm rot="10800000">
            <a:off x="-1812688" y="-5936"/>
            <a:ext cx="12192000" cy="1909139"/>
            <a:chOff x="0" y="4948862"/>
            <a:chExt cx="12192000" cy="1909138"/>
          </a:xfrm>
        </p:grpSpPr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EC99197A-1F6B-4498-BD1A-1E735D7E4EB6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F9C80C8E-5A49-482B-8FB1-2FEACFCA5ACA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CF34645-10AF-4AB4-83EA-BF059F6BEB4D}"/>
              </a:ext>
            </a:extLst>
          </p:cNvPr>
          <p:cNvGrpSpPr/>
          <p:nvPr/>
        </p:nvGrpSpPr>
        <p:grpSpPr>
          <a:xfrm>
            <a:off x="9404714" y="6378852"/>
            <a:ext cx="947291" cy="270983"/>
            <a:chOff x="4103688" y="-2378075"/>
            <a:chExt cx="1309687" cy="374650"/>
          </a:xfrm>
          <a:solidFill>
            <a:srgbClr val="468DC3"/>
          </a:solidFill>
        </p:grpSpPr>
        <p:sp>
          <p:nvSpPr>
            <p:cNvPr id="35" name="Freeform 254">
              <a:extLst>
                <a:ext uri="{FF2B5EF4-FFF2-40B4-BE49-F238E27FC236}">
                  <a16:creationId xmlns="" xmlns:a16="http://schemas.microsoft.com/office/drawing/2014/main" id="{3BD74B41-BA0A-4A11-9DA4-862150365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-2374900"/>
              <a:ext cx="182562" cy="288925"/>
            </a:xfrm>
            <a:custGeom>
              <a:avLst/>
              <a:gdLst>
                <a:gd name="T0" fmla="*/ 43 w 61"/>
                <a:gd name="T1" fmla="*/ 47 h 95"/>
                <a:gd name="T2" fmla="*/ 30 w 61"/>
                <a:gd name="T3" fmla="*/ 55 h 95"/>
                <a:gd name="T4" fmla="*/ 11 w 61"/>
                <a:gd name="T5" fmla="*/ 83 h 95"/>
                <a:gd name="T6" fmla="*/ 11 w 61"/>
                <a:gd name="T7" fmla="*/ 85 h 95"/>
                <a:gd name="T8" fmla="*/ 57 w 61"/>
                <a:gd name="T9" fmla="*/ 85 h 95"/>
                <a:gd name="T10" fmla="*/ 60 w 61"/>
                <a:gd name="T11" fmla="*/ 88 h 95"/>
                <a:gd name="T12" fmla="*/ 60 w 61"/>
                <a:gd name="T13" fmla="*/ 93 h 95"/>
                <a:gd name="T14" fmla="*/ 57 w 61"/>
                <a:gd name="T15" fmla="*/ 95 h 95"/>
                <a:gd name="T16" fmla="*/ 3 w 61"/>
                <a:gd name="T17" fmla="*/ 95 h 95"/>
                <a:gd name="T18" fmla="*/ 0 w 61"/>
                <a:gd name="T19" fmla="*/ 93 h 95"/>
                <a:gd name="T20" fmla="*/ 0 w 61"/>
                <a:gd name="T21" fmla="*/ 83 h 95"/>
                <a:gd name="T22" fmla="*/ 21 w 61"/>
                <a:gd name="T23" fmla="*/ 49 h 95"/>
                <a:gd name="T24" fmla="*/ 35 w 61"/>
                <a:gd name="T25" fmla="*/ 40 h 95"/>
                <a:gd name="T26" fmla="*/ 49 w 61"/>
                <a:gd name="T27" fmla="*/ 22 h 95"/>
                <a:gd name="T28" fmla="*/ 28 w 61"/>
                <a:gd name="T29" fmla="*/ 9 h 95"/>
                <a:gd name="T30" fmla="*/ 4 w 61"/>
                <a:gd name="T31" fmla="*/ 11 h 95"/>
                <a:gd name="T32" fmla="*/ 3 w 61"/>
                <a:gd name="T33" fmla="*/ 11 h 95"/>
                <a:gd name="T34" fmla="*/ 1 w 61"/>
                <a:gd name="T35" fmla="*/ 9 h 95"/>
                <a:gd name="T36" fmla="*/ 1 w 61"/>
                <a:gd name="T37" fmla="*/ 4 h 95"/>
                <a:gd name="T38" fmla="*/ 4 w 61"/>
                <a:gd name="T39" fmla="*/ 2 h 95"/>
                <a:gd name="T40" fmla="*/ 28 w 61"/>
                <a:gd name="T41" fmla="*/ 0 h 95"/>
                <a:gd name="T42" fmla="*/ 61 w 61"/>
                <a:gd name="T43" fmla="*/ 22 h 95"/>
                <a:gd name="T44" fmla="*/ 43 w 61"/>
                <a:gd name="T45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95">
                  <a:moveTo>
                    <a:pt x="43" y="47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15" y="65"/>
                    <a:pt x="11" y="72"/>
                    <a:pt x="11" y="83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9" y="85"/>
                    <a:pt x="60" y="86"/>
                    <a:pt x="60" y="8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5"/>
                    <a:pt x="59" y="95"/>
                    <a:pt x="57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1" y="95"/>
                    <a:pt x="0" y="94"/>
                    <a:pt x="0" y="9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69"/>
                    <a:pt x="6" y="58"/>
                    <a:pt x="21" y="4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46" y="33"/>
                    <a:pt x="49" y="30"/>
                    <a:pt x="49" y="22"/>
                  </a:cubicBezTo>
                  <a:cubicBezTo>
                    <a:pt x="49" y="13"/>
                    <a:pt x="43" y="9"/>
                    <a:pt x="28" y="9"/>
                  </a:cubicBezTo>
                  <a:cubicBezTo>
                    <a:pt x="21" y="9"/>
                    <a:pt x="12" y="10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2" y="11"/>
                    <a:pt x="1" y="10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11" y="0"/>
                    <a:pt x="20" y="0"/>
                    <a:pt x="28" y="0"/>
                  </a:cubicBezTo>
                  <a:cubicBezTo>
                    <a:pt x="51" y="0"/>
                    <a:pt x="61" y="7"/>
                    <a:pt x="61" y="22"/>
                  </a:cubicBezTo>
                  <a:cubicBezTo>
                    <a:pt x="61" y="33"/>
                    <a:pt x="56" y="39"/>
                    <a:pt x="4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255">
              <a:extLst>
                <a:ext uri="{FF2B5EF4-FFF2-40B4-BE49-F238E27FC236}">
                  <a16:creationId xmlns="" xmlns:a16="http://schemas.microsoft.com/office/drawing/2014/main" id="{70015F1F-F2D6-4D60-A53E-7C7EDFAFD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8463" y="-2308225"/>
              <a:ext cx="211137" cy="304800"/>
            </a:xfrm>
            <a:custGeom>
              <a:avLst/>
              <a:gdLst>
                <a:gd name="T0" fmla="*/ 68 w 70"/>
                <a:gd name="T1" fmla="*/ 74 h 100"/>
                <a:gd name="T2" fmla="*/ 56 w 70"/>
                <a:gd name="T3" fmla="*/ 74 h 100"/>
                <a:gd name="T4" fmla="*/ 56 w 70"/>
                <a:gd name="T5" fmla="*/ 98 h 100"/>
                <a:gd name="T6" fmla="*/ 54 w 70"/>
                <a:gd name="T7" fmla="*/ 100 h 100"/>
                <a:gd name="T8" fmla="*/ 46 w 70"/>
                <a:gd name="T9" fmla="*/ 100 h 100"/>
                <a:gd name="T10" fmla="*/ 44 w 70"/>
                <a:gd name="T11" fmla="*/ 98 h 100"/>
                <a:gd name="T12" fmla="*/ 44 w 70"/>
                <a:gd name="T13" fmla="*/ 74 h 100"/>
                <a:gd name="T14" fmla="*/ 5 w 70"/>
                <a:gd name="T15" fmla="*/ 74 h 100"/>
                <a:gd name="T16" fmla="*/ 0 w 70"/>
                <a:gd name="T17" fmla="*/ 68 h 100"/>
                <a:gd name="T18" fmla="*/ 0 w 70"/>
                <a:gd name="T19" fmla="*/ 63 h 100"/>
                <a:gd name="T20" fmla="*/ 1 w 70"/>
                <a:gd name="T21" fmla="*/ 58 h 100"/>
                <a:gd name="T22" fmla="*/ 41 w 70"/>
                <a:gd name="T23" fmla="*/ 2 h 100"/>
                <a:gd name="T24" fmla="*/ 45 w 70"/>
                <a:gd name="T25" fmla="*/ 0 h 100"/>
                <a:gd name="T26" fmla="*/ 52 w 70"/>
                <a:gd name="T27" fmla="*/ 0 h 100"/>
                <a:gd name="T28" fmla="*/ 56 w 70"/>
                <a:gd name="T29" fmla="*/ 3 h 100"/>
                <a:gd name="T30" fmla="*/ 56 w 70"/>
                <a:gd name="T31" fmla="*/ 63 h 100"/>
                <a:gd name="T32" fmla="*/ 68 w 70"/>
                <a:gd name="T33" fmla="*/ 63 h 100"/>
                <a:gd name="T34" fmla="*/ 70 w 70"/>
                <a:gd name="T35" fmla="*/ 66 h 100"/>
                <a:gd name="T36" fmla="*/ 70 w 70"/>
                <a:gd name="T37" fmla="*/ 71 h 100"/>
                <a:gd name="T38" fmla="*/ 68 w 70"/>
                <a:gd name="T39" fmla="*/ 74 h 100"/>
                <a:gd name="T40" fmla="*/ 44 w 70"/>
                <a:gd name="T41" fmla="*/ 17 h 100"/>
                <a:gd name="T42" fmla="*/ 43 w 70"/>
                <a:gd name="T43" fmla="*/ 17 h 100"/>
                <a:gd name="T44" fmla="*/ 43 w 70"/>
                <a:gd name="T45" fmla="*/ 17 h 100"/>
                <a:gd name="T46" fmla="*/ 42 w 70"/>
                <a:gd name="T47" fmla="*/ 17 h 100"/>
                <a:gd name="T48" fmla="*/ 11 w 70"/>
                <a:gd name="T49" fmla="*/ 61 h 100"/>
                <a:gd name="T50" fmla="*/ 11 w 70"/>
                <a:gd name="T51" fmla="*/ 63 h 100"/>
                <a:gd name="T52" fmla="*/ 12 w 70"/>
                <a:gd name="T53" fmla="*/ 63 h 100"/>
                <a:gd name="T54" fmla="*/ 44 w 70"/>
                <a:gd name="T55" fmla="*/ 63 h 100"/>
                <a:gd name="T56" fmla="*/ 44 w 70"/>
                <a:gd name="T57" fmla="*/ 1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100">
                  <a:moveTo>
                    <a:pt x="68" y="74"/>
                  </a:moveTo>
                  <a:cubicBezTo>
                    <a:pt x="56" y="74"/>
                    <a:pt x="56" y="74"/>
                    <a:pt x="56" y="74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5" y="100"/>
                    <a:pt x="54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4" y="100"/>
                    <a:pt x="44" y="99"/>
                    <a:pt x="44" y="98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" y="74"/>
                    <a:pt x="0" y="72"/>
                    <a:pt x="0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0"/>
                    <a:pt x="1" y="58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2" y="0"/>
                    <a:pt x="4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6" y="1"/>
                    <a:pt x="56" y="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3"/>
                    <a:pt x="70" y="64"/>
                    <a:pt x="70" y="66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3"/>
                    <a:pt x="69" y="74"/>
                    <a:pt x="68" y="74"/>
                  </a:cubicBez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2" y="17"/>
                    <a:pt x="42" y="17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1" y="62"/>
                    <a:pt x="11" y="63"/>
                  </a:cubicBezTo>
                  <a:cubicBezTo>
                    <a:pt x="11" y="63"/>
                    <a:pt x="11" y="63"/>
                    <a:pt x="12" y="63"/>
                  </a:cubicBezTo>
                  <a:cubicBezTo>
                    <a:pt x="44" y="63"/>
                    <a:pt x="44" y="63"/>
                    <a:pt x="44" y="63"/>
                  </a:cubicBezTo>
                  <a:lnTo>
                    <a:pt x="4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256">
              <a:extLst>
                <a:ext uri="{FF2B5EF4-FFF2-40B4-BE49-F238E27FC236}">
                  <a16:creationId xmlns="" xmlns:a16="http://schemas.microsoft.com/office/drawing/2014/main" id="{C4CE39B4-6254-4FFC-BA20-495537310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5" y="-2374900"/>
              <a:ext cx="34925" cy="292100"/>
            </a:xfrm>
            <a:custGeom>
              <a:avLst/>
              <a:gdLst>
                <a:gd name="T0" fmla="*/ 11 w 12"/>
                <a:gd name="T1" fmla="*/ 95 h 96"/>
                <a:gd name="T2" fmla="*/ 10 w 12"/>
                <a:gd name="T3" fmla="*/ 96 h 96"/>
                <a:gd name="T4" fmla="*/ 3 w 12"/>
                <a:gd name="T5" fmla="*/ 96 h 96"/>
                <a:gd name="T6" fmla="*/ 1 w 12"/>
                <a:gd name="T7" fmla="*/ 95 h 96"/>
                <a:gd name="T8" fmla="*/ 0 w 12"/>
                <a:gd name="T9" fmla="*/ 93 h 96"/>
                <a:gd name="T10" fmla="*/ 0 w 12"/>
                <a:gd name="T11" fmla="*/ 2 h 96"/>
                <a:gd name="T12" fmla="*/ 1 w 12"/>
                <a:gd name="T13" fmla="*/ 1 h 96"/>
                <a:gd name="T14" fmla="*/ 3 w 12"/>
                <a:gd name="T15" fmla="*/ 0 h 96"/>
                <a:gd name="T16" fmla="*/ 10 w 12"/>
                <a:gd name="T17" fmla="*/ 0 h 96"/>
                <a:gd name="T18" fmla="*/ 11 w 12"/>
                <a:gd name="T19" fmla="*/ 1 h 96"/>
                <a:gd name="T20" fmla="*/ 12 w 12"/>
                <a:gd name="T21" fmla="*/ 2 h 96"/>
                <a:gd name="T22" fmla="*/ 12 w 12"/>
                <a:gd name="T23" fmla="*/ 93 h 96"/>
                <a:gd name="T24" fmla="*/ 11 w 12"/>
                <a:gd name="T25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96">
                  <a:moveTo>
                    <a:pt x="11" y="95"/>
                  </a:moveTo>
                  <a:cubicBezTo>
                    <a:pt x="11" y="95"/>
                    <a:pt x="10" y="96"/>
                    <a:pt x="10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6"/>
                    <a:pt x="1" y="95"/>
                    <a:pt x="1" y="95"/>
                  </a:cubicBezTo>
                  <a:cubicBezTo>
                    <a:pt x="0" y="94"/>
                    <a:pt x="0" y="94"/>
                    <a:pt x="0" y="9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4"/>
                    <a:pt x="12" y="94"/>
                    <a:pt x="11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257">
              <a:extLst>
                <a:ext uri="{FF2B5EF4-FFF2-40B4-BE49-F238E27FC236}">
                  <a16:creationId xmlns="" xmlns:a16="http://schemas.microsoft.com/office/drawing/2014/main" id="{39F9AD79-BD1F-4A45-B55C-3517BA91B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3450" y="-2378075"/>
              <a:ext cx="36512" cy="295275"/>
            </a:xfrm>
            <a:custGeom>
              <a:avLst/>
              <a:gdLst>
                <a:gd name="T0" fmla="*/ 11 w 12"/>
                <a:gd name="T1" fmla="*/ 15 h 97"/>
                <a:gd name="T2" fmla="*/ 9 w 12"/>
                <a:gd name="T3" fmla="*/ 15 h 97"/>
                <a:gd name="T4" fmla="*/ 3 w 12"/>
                <a:gd name="T5" fmla="*/ 15 h 97"/>
                <a:gd name="T6" fmla="*/ 1 w 12"/>
                <a:gd name="T7" fmla="*/ 15 h 97"/>
                <a:gd name="T8" fmla="*/ 0 w 12"/>
                <a:gd name="T9" fmla="*/ 13 h 97"/>
                <a:gd name="T10" fmla="*/ 0 w 12"/>
                <a:gd name="T11" fmla="*/ 3 h 97"/>
                <a:gd name="T12" fmla="*/ 1 w 12"/>
                <a:gd name="T13" fmla="*/ 1 h 97"/>
                <a:gd name="T14" fmla="*/ 3 w 12"/>
                <a:gd name="T15" fmla="*/ 0 h 97"/>
                <a:gd name="T16" fmla="*/ 9 w 12"/>
                <a:gd name="T17" fmla="*/ 0 h 97"/>
                <a:gd name="T18" fmla="*/ 11 w 12"/>
                <a:gd name="T19" fmla="*/ 1 h 97"/>
                <a:gd name="T20" fmla="*/ 12 w 12"/>
                <a:gd name="T21" fmla="*/ 3 h 97"/>
                <a:gd name="T22" fmla="*/ 12 w 12"/>
                <a:gd name="T23" fmla="*/ 13 h 97"/>
                <a:gd name="T24" fmla="*/ 11 w 12"/>
                <a:gd name="T25" fmla="*/ 15 h 97"/>
                <a:gd name="T26" fmla="*/ 11 w 12"/>
                <a:gd name="T27" fmla="*/ 96 h 97"/>
                <a:gd name="T28" fmla="*/ 9 w 12"/>
                <a:gd name="T29" fmla="*/ 97 h 97"/>
                <a:gd name="T30" fmla="*/ 3 w 12"/>
                <a:gd name="T31" fmla="*/ 97 h 97"/>
                <a:gd name="T32" fmla="*/ 1 w 12"/>
                <a:gd name="T33" fmla="*/ 96 h 97"/>
                <a:gd name="T34" fmla="*/ 0 w 12"/>
                <a:gd name="T35" fmla="*/ 94 h 97"/>
                <a:gd name="T36" fmla="*/ 0 w 12"/>
                <a:gd name="T37" fmla="*/ 29 h 97"/>
                <a:gd name="T38" fmla="*/ 1 w 12"/>
                <a:gd name="T39" fmla="*/ 27 h 97"/>
                <a:gd name="T40" fmla="*/ 3 w 12"/>
                <a:gd name="T41" fmla="*/ 27 h 97"/>
                <a:gd name="T42" fmla="*/ 9 w 12"/>
                <a:gd name="T43" fmla="*/ 27 h 97"/>
                <a:gd name="T44" fmla="*/ 11 w 12"/>
                <a:gd name="T45" fmla="*/ 27 h 97"/>
                <a:gd name="T46" fmla="*/ 12 w 12"/>
                <a:gd name="T47" fmla="*/ 29 h 97"/>
                <a:gd name="T48" fmla="*/ 12 w 12"/>
                <a:gd name="T49" fmla="*/ 94 h 97"/>
                <a:gd name="T50" fmla="*/ 11 w 12"/>
                <a:gd name="T51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97">
                  <a:moveTo>
                    <a:pt x="11" y="15"/>
                  </a:moveTo>
                  <a:cubicBezTo>
                    <a:pt x="11" y="15"/>
                    <a:pt x="10" y="15"/>
                    <a:pt x="9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1"/>
                    <a:pt x="12" y="2"/>
                    <a:pt x="1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1" y="15"/>
                  </a:cubicBezTo>
                  <a:close/>
                  <a:moveTo>
                    <a:pt x="11" y="96"/>
                  </a:moveTo>
                  <a:cubicBezTo>
                    <a:pt x="10" y="96"/>
                    <a:pt x="10" y="97"/>
                    <a:pt x="9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2" y="97"/>
                    <a:pt x="1" y="96"/>
                    <a:pt x="1" y="96"/>
                  </a:cubicBezTo>
                  <a:cubicBezTo>
                    <a:pt x="0" y="95"/>
                    <a:pt x="0" y="95"/>
                    <a:pt x="0" y="9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1" y="27"/>
                  </a:cubicBezTo>
                  <a:cubicBezTo>
                    <a:pt x="1" y="27"/>
                    <a:pt x="2" y="27"/>
                    <a:pt x="3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8"/>
                    <a:pt x="12" y="28"/>
                    <a:pt x="12" y="29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5"/>
                    <a:pt x="11" y="95"/>
                    <a:pt x="11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258">
              <a:extLst>
                <a:ext uri="{FF2B5EF4-FFF2-40B4-BE49-F238E27FC236}">
                  <a16:creationId xmlns="" xmlns:a16="http://schemas.microsoft.com/office/drawing/2014/main" id="{5796D783-CBD6-4483-9C65-B66A3B509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0763" y="-2374900"/>
              <a:ext cx="171450" cy="295275"/>
            </a:xfrm>
            <a:custGeom>
              <a:avLst/>
              <a:gdLst>
                <a:gd name="T0" fmla="*/ 56 w 57"/>
                <a:gd name="T1" fmla="*/ 93 h 97"/>
                <a:gd name="T2" fmla="*/ 54 w 57"/>
                <a:gd name="T3" fmla="*/ 94 h 97"/>
                <a:gd name="T4" fmla="*/ 41 w 57"/>
                <a:gd name="T5" fmla="*/ 96 h 97"/>
                <a:gd name="T6" fmla="*/ 29 w 57"/>
                <a:gd name="T7" fmla="*/ 97 h 97"/>
                <a:gd name="T8" fmla="*/ 16 w 57"/>
                <a:gd name="T9" fmla="*/ 94 h 97"/>
                <a:gd name="T10" fmla="*/ 7 w 57"/>
                <a:gd name="T11" fmla="*/ 88 h 97"/>
                <a:gd name="T12" fmla="*/ 2 w 57"/>
                <a:gd name="T13" fmla="*/ 78 h 97"/>
                <a:gd name="T14" fmla="*/ 0 w 57"/>
                <a:gd name="T15" fmla="*/ 65 h 97"/>
                <a:gd name="T16" fmla="*/ 0 w 57"/>
                <a:gd name="T17" fmla="*/ 56 h 97"/>
                <a:gd name="T18" fmla="*/ 7 w 57"/>
                <a:gd name="T19" fmla="*/ 33 h 97"/>
                <a:gd name="T20" fmla="*/ 29 w 57"/>
                <a:gd name="T21" fmla="*/ 25 h 97"/>
                <a:gd name="T22" fmla="*/ 37 w 57"/>
                <a:gd name="T23" fmla="*/ 25 h 97"/>
                <a:gd name="T24" fmla="*/ 45 w 57"/>
                <a:gd name="T25" fmla="*/ 26 h 97"/>
                <a:gd name="T26" fmla="*/ 45 w 57"/>
                <a:gd name="T27" fmla="*/ 2 h 97"/>
                <a:gd name="T28" fmla="*/ 46 w 57"/>
                <a:gd name="T29" fmla="*/ 1 h 97"/>
                <a:gd name="T30" fmla="*/ 47 w 57"/>
                <a:gd name="T31" fmla="*/ 0 h 97"/>
                <a:gd name="T32" fmla="*/ 54 w 57"/>
                <a:gd name="T33" fmla="*/ 0 h 97"/>
                <a:gd name="T34" fmla="*/ 56 w 57"/>
                <a:gd name="T35" fmla="*/ 1 h 97"/>
                <a:gd name="T36" fmla="*/ 57 w 57"/>
                <a:gd name="T37" fmla="*/ 2 h 97"/>
                <a:gd name="T38" fmla="*/ 57 w 57"/>
                <a:gd name="T39" fmla="*/ 91 h 97"/>
                <a:gd name="T40" fmla="*/ 56 w 57"/>
                <a:gd name="T41" fmla="*/ 93 h 97"/>
                <a:gd name="T42" fmla="*/ 45 w 57"/>
                <a:gd name="T43" fmla="*/ 35 h 97"/>
                <a:gd name="T44" fmla="*/ 37 w 57"/>
                <a:gd name="T45" fmla="*/ 35 h 97"/>
                <a:gd name="T46" fmla="*/ 29 w 57"/>
                <a:gd name="T47" fmla="*/ 35 h 97"/>
                <a:gd name="T48" fmla="*/ 16 w 57"/>
                <a:gd name="T49" fmla="*/ 40 h 97"/>
                <a:gd name="T50" fmla="*/ 12 w 57"/>
                <a:gd name="T51" fmla="*/ 56 h 97"/>
                <a:gd name="T52" fmla="*/ 12 w 57"/>
                <a:gd name="T53" fmla="*/ 65 h 97"/>
                <a:gd name="T54" fmla="*/ 16 w 57"/>
                <a:gd name="T55" fmla="*/ 81 h 97"/>
                <a:gd name="T56" fmla="*/ 29 w 57"/>
                <a:gd name="T57" fmla="*/ 87 h 97"/>
                <a:gd name="T58" fmla="*/ 37 w 57"/>
                <a:gd name="T59" fmla="*/ 86 h 97"/>
                <a:gd name="T60" fmla="*/ 45 w 57"/>
                <a:gd name="T61" fmla="*/ 86 h 97"/>
                <a:gd name="T62" fmla="*/ 45 w 57"/>
                <a:gd name="T63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97">
                  <a:moveTo>
                    <a:pt x="56" y="93"/>
                  </a:moveTo>
                  <a:cubicBezTo>
                    <a:pt x="56" y="94"/>
                    <a:pt x="55" y="94"/>
                    <a:pt x="54" y="94"/>
                  </a:cubicBezTo>
                  <a:cubicBezTo>
                    <a:pt x="50" y="95"/>
                    <a:pt x="46" y="96"/>
                    <a:pt x="41" y="96"/>
                  </a:cubicBezTo>
                  <a:cubicBezTo>
                    <a:pt x="37" y="96"/>
                    <a:pt x="33" y="97"/>
                    <a:pt x="29" y="97"/>
                  </a:cubicBezTo>
                  <a:cubicBezTo>
                    <a:pt x="24" y="97"/>
                    <a:pt x="20" y="96"/>
                    <a:pt x="16" y="94"/>
                  </a:cubicBezTo>
                  <a:cubicBezTo>
                    <a:pt x="13" y="93"/>
                    <a:pt x="10" y="91"/>
                    <a:pt x="7" y="88"/>
                  </a:cubicBezTo>
                  <a:cubicBezTo>
                    <a:pt x="5" y="85"/>
                    <a:pt x="3" y="82"/>
                    <a:pt x="2" y="78"/>
                  </a:cubicBezTo>
                  <a:cubicBezTo>
                    <a:pt x="1" y="74"/>
                    <a:pt x="0" y="70"/>
                    <a:pt x="0" y="6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6"/>
                    <a:pt x="3" y="38"/>
                    <a:pt x="7" y="33"/>
                  </a:cubicBezTo>
                  <a:cubicBezTo>
                    <a:pt x="12" y="27"/>
                    <a:pt x="19" y="25"/>
                    <a:pt x="29" y="25"/>
                  </a:cubicBezTo>
                  <a:cubicBezTo>
                    <a:pt x="31" y="25"/>
                    <a:pt x="34" y="25"/>
                    <a:pt x="37" y="25"/>
                  </a:cubicBezTo>
                  <a:cubicBezTo>
                    <a:pt x="40" y="25"/>
                    <a:pt x="42" y="26"/>
                    <a:pt x="45" y="26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1"/>
                    <a:pt x="46" y="1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0"/>
                    <a:pt x="56" y="1"/>
                  </a:cubicBezTo>
                  <a:cubicBezTo>
                    <a:pt x="56" y="1"/>
                    <a:pt x="57" y="2"/>
                    <a:pt x="57" y="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2"/>
                    <a:pt x="57" y="93"/>
                    <a:pt x="56" y="93"/>
                  </a:cubicBezTo>
                  <a:close/>
                  <a:moveTo>
                    <a:pt x="45" y="35"/>
                  </a:moveTo>
                  <a:cubicBezTo>
                    <a:pt x="43" y="35"/>
                    <a:pt x="40" y="35"/>
                    <a:pt x="37" y="35"/>
                  </a:cubicBezTo>
                  <a:cubicBezTo>
                    <a:pt x="34" y="35"/>
                    <a:pt x="31" y="35"/>
                    <a:pt x="29" y="35"/>
                  </a:cubicBezTo>
                  <a:cubicBezTo>
                    <a:pt x="23" y="35"/>
                    <a:pt x="18" y="36"/>
                    <a:pt x="16" y="40"/>
                  </a:cubicBezTo>
                  <a:cubicBezTo>
                    <a:pt x="13" y="44"/>
                    <a:pt x="12" y="49"/>
                    <a:pt x="12" y="5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72"/>
                    <a:pt x="13" y="77"/>
                    <a:pt x="16" y="81"/>
                  </a:cubicBezTo>
                  <a:cubicBezTo>
                    <a:pt x="18" y="85"/>
                    <a:pt x="23" y="87"/>
                    <a:pt x="29" y="87"/>
                  </a:cubicBezTo>
                  <a:cubicBezTo>
                    <a:pt x="32" y="87"/>
                    <a:pt x="34" y="87"/>
                    <a:pt x="37" y="86"/>
                  </a:cubicBezTo>
                  <a:cubicBezTo>
                    <a:pt x="40" y="86"/>
                    <a:pt x="43" y="86"/>
                    <a:pt x="45" y="86"/>
                  </a:cubicBezTo>
                  <a:lnTo>
                    <a:pt x="4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259">
              <a:extLst>
                <a:ext uri="{FF2B5EF4-FFF2-40B4-BE49-F238E27FC236}">
                  <a16:creationId xmlns="" xmlns:a16="http://schemas.microsoft.com/office/drawing/2014/main" id="{342D576C-DA7D-44C2-935C-E04E0014E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6663" y="-2298700"/>
              <a:ext cx="180975" cy="219075"/>
            </a:xfrm>
            <a:custGeom>
              <a:avLst/>
              <a:gdLst>
                <a:gd name="T0" fmla="*/ 57 w 60"/>
                <a:gd name="T1" fmla="*/ 39 h 72"/>
                <a:gd name="T2" fmla="*/ 12 w 60"/>
                <a:gd name="T3" fmla="*/ 39 h 72"/>
                <a:gd name="T4" fmla="*/ 12 w 60"/>
                <a:gd name="T5" fmla="*/ 41 h 72"/>
                <a:gd name="T6" fmla="*/ 17 w 60"/>
                <a:gd name="T7" fmla="*/ 57 h 72"/>
                <a:gd name="T8" fmla="*/ 31 w 60"/>
                <a:gd name="T9" fmla="*/ 62 h 72"/>
                <a:gd name="T10" fmla="*/ 43 w 60"/>
                <a:gd name="T11" fmla="*/ 61 h 72"/>
                <a:gd name="T12" fmla="*/ 55 w 60"/>
                <a:gd name="T13" fmla="*/ 60 h 72"/>
                <a:gd name="T14" fmla="*/ 55 w 60"/>
                <a:gd name="T15" fmla="*/ 60 h 72"/>
                <a:gd name="T16" fmla="*/ 57 w 60"/>
                <a:gd name="T17" fmla="*/ 61 h 72"/>
                <a:gd name="T18" fmla="*/ 57 w 60"/>
                <a:gd name="T19" fmla="*/ 62 h 72"/>
                <a:gd name="T20" fmla="*/ 57 w 60"/>
                <a:gd name="T21" fmla="*/ 66 h 72"/>
                <a:gd name="T22" fmla="*/ 57 w 60"/>
                <a:gd name="T23" fmla="*/ 68 h 72"/>
                <a:gd name="T24" fmla="*/ 55 w 60"/>
                <a:gd name="T25" fmla="*/ 69 h 72"/>
                <a:gd name="T26" fmla="*/ 43 w 60"/>
                <a:gd name="T27" fmla="*/ 71 h 72"/>
                <a:gd name="T28" fmla="*/ 31 w 60"/>
                <a:gd name="T29" fmla="*/ 72 h 72"/>
                <a:gd name="T30" fmla="*/ 20 w 60"/>
                <a:gd name="T31" fmla="*/ 70 h 72"/>
                <a:gd name="T32" fmla="*/ 10 w 60"/>
                <a:gd name="T33" fmla="*/ 65 h 72"/>
                <a:gd name="T34" fmla="*/ 3 w 60"/>
                <a:gd name="T35" fmla="*/ 56 h 72"/>
                <a:gd name="T36" fmla="*/ 0 w 60"/>
                <a:gd name="T37" fmla="*/ 41 h 72"/>
                <a:gd name="T38" fmla="*/ 0 w 60"/>
                <a:gd name="T39" fmla="*/ 29 h 72"/>
                <a:gd name="T40" fmla="*/ 8 w 60"/>
                <a:gd name="T41" fmla="*/ 8 h 72"/>
                <a:gd name="T42" fmla="*/ 30 w 60"/>
                <a:gd name="T43" fmla="*/ 0 h 72"/>
                <a:gd name="T44" fmla="*/ 43 w 60"/>
                <a:gd name="T45" fmla="*/ 2 h 72"/>
                <a:gd name="T46" fmla="*/ 52 w 60"/>
                <a:gd name="T47" fmla="*/ 8 h 72"/>
                <a:gd name="T48" fmla="*/ 58 w 60"/>
                <a:gd name="T49" fmla="*/ 17 h 72"/>
                <a:gd name="T50" fmla="*/ 60 w 60"/>
                <a:gd name="T51" fmla="*/ 29 h 72"/>
                <a:gd name="T52" fmla="*/ 60 w 60"/>
                <a:gd name="T53" fmla="*/ 36 h 72"/>
                <a:gd name="T54" fmla="*/ 57 w 60"/>
                <a:gd name="T55" fmla="*/ 39 h 72"/>
                <a:gd name="T56" fmla="*/ 48 w 60"/>
                <a:gd name="T57" fmla="*/ 29 h 72"/>
                <a:gd name="T58" fmla="*/ 43 w 60"/>
                <a:gd name="T59" fmla="*/ 14 h 72"/>
                <a:gd name="T60" fmla="*/ 30 w 60"/>
                <a:gd name="T61" fmla="*/ 10 h 72"/>
                <a:gd name="T62" fmla="*/ 17 w 60"/>
                <a:gd name="T63" fmla="*/ 14 h 72"/>
                <a:gd name="T64" fmla="*/ 12 w 60"/>
                <a:gd name="T65" fmla="*/ 29 h 72"/>
                <a:gd name="T66" fmla="*/ 12 w 60"/>
                <a:gd name="T67" fmla="*/ 31 h 72"/>
                <a:gd name="T68" fmla="*/ 48 w 60"/>
                <a:gd name="T69" fmla="*/ 31 h 72"/>
                <a:gd name="T70" fmla="*/ 48 w 60"/>
                <a:gd name="T71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72">
                  <a:moveTo>
                    <a:pt x="57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9"/>
                    <a:pt x="14" y="54"/>
                    <a:pt x="17" y="57"/>
                  </a:cubicBezTo>
                  <a:cubicBezTo>
                    <a:pt x="20" y="60"/>
                    <a:pt x="25" y="62"/>
                    <a:pt x="31" y="62"/>
                  </a:cubicBezTo>
                  <a:cubicBezTo>
                    <a:pt x="35" y="62"/>
                    <a:pt x="39" y="62"/>
                    <a:pt x="43" y="61"/>
                  </a:cubicBezTo>
                  <a:cubicBezTo>
                    <a:pt x="48" y="61"/>
                    <a:pt x="51" y="61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6" y="60"/>
                    <a:pt x="56" y="60"/>
                    <a:pt x="57" y="61"/>
                  </a:cubicBezTo>
                  <a:cubicBezTo>
                    <a:pt x="57" y="61"/>
                    <a:pt x="57" y="61"/>
                    <a:pt x="57" y="62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7"/>
                    <a:pt x="57" y="68"/>
                    <a:pt x="57" y="68"/>
                  </a:cubicBezTo>
                  <a:cubicBezTo>
                    <a:pt x="56" y="69"/>
                    <a:pt x="56" y="69"/>
                    <a:pt x="55" y="69"/>
                  </a:cubicBezTo>
                  <a:cubicBezTo>
                    <a:pt x="51" y="70"/>
                    <a:pt x="47" y="71"/>
                    <a:pt x="43" y="71"/>
                  </a:cubicBezTo>
                  <a:cubicBezTo>
                    <a:pt x="39" y="71"/>
                    <a:pt x="35" y="72"/>
                    <a:pt x="31" y="72"/>
                  </a:cubicBezTo>
                  <a:cubicBezTo>
                    <a:pt x="27" y="72"/>
                    <a:pt x="23" y="71"/>
                    <a:pt x="20" y="70"/>
                  </a:cubicBezTo>
                  <a:cubicBezTo>
                    <a:pt x="16" y="69"/>
                    <a:pt x="13" y="67"/>
                    <a:pt x="10" y="65"/>
                  </a:cubicBezTo>
                  <a:cubicBezTo>
                    <a:pt x="7" y="63"/>
                    <a:pt x="5" y="60"/>
                    <a:pt x="3" y="56"/>
                  </a:cubicBezTo>
                  <a:cubicBezTo>
                    <a:pt x="1" y="52"/>
                    <a:pt x="0" y="47"/>
                    <a:pt x="0" y="4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3" y="13"/>
                    <a:pt x="8" y="8"/>
                  </a:cubicBezTo>
                  <a:cubicBezTo>
                    <a:pt x="13" y="2"/>
                    <a:pt x="20" y="0"/>
                    <a:pt x="30" y="0"/>
                  </a:cubicBezTo>
                  <a:cubicBezTo>
                    <a:pt x="35" y="0"/>
                    <a:pt x="39" y="0"/>
                    <a:pt x="43" y="2"/>
                  </a:cubicBezTo>
                  <a:cubicBezTo>
                    <a:pt x="47" y="3"/>
                    <a:pt x="50" y="5"/>
                    <a:pt x="52" y="8"/>
                  </a:cubicBezTo>
                  <a:cubicBezTo>
                    <a:pt x="55" y="10"/>
                    <a:pt x="56" y="14"/>
                    <a:pt x="58" y="17"/>
                  </a:cubicBezTo>
                  <a:cubicBezTo>
                    <a:pt x="59" y="21"/>
                    <a:pt x="60" y="25"/>
                    <a:pt x="60" y="29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8"/>
                    <a:pt x="59" y="39"/>
                    <a:pt x="57" y="39"/>
                  </a:cubicBezTo>
                  <a:close/>
                  <a:moveTo>
                    <a:pt x="48" y="29"/>
                  </a:moveTo>
                  <a:cubicBezTo>
                    <a:pt x="48" y="22"/>
                    <a:pt x="46" y="17"/>
                    <a:pt x="43" y="14"/>
                  </a:cubicBezTo>
                  <a:cubicBezTo>
                    <a:pt x="40" y="11"/>
                    <a:pt x="36" y="10"/>
                    <a:pt x="30" y="10"/>
                  </a:cubicBezTo>
                  <a:cubicBezTo>
                    <a:pt x="24" y="10"/>
                    <a:pt x="20" y="11"/>
                    <a:pt x="17" y="14"/>
                  </a:cubicBezTo>
                  <a:cubicBezTo>
                    <a:pt x="14" y="18"/>
                    <a:pt x="12" y="23"/>
                    <a:pt x="12" y="2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48" y="31"/>
                    <a:pt x="48" y="31"/>
                    <a:pt x="48" y="31"/>
                  </a:cubicBezTo>
                  <a:lnTo>
                    <a:pt x="4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260">
              <a:extLst>
                <a:ext uri="{FF2B5EF4-FFF2-40B4-BE49-F238E27FC236}">
                  <a16:creationId xmlns="" xmlns:a16="http://schemas.microsoft.com/office/drawing/2014/main" id="{99DF15AA-C9D1-4CA2-9AEA-7581D335B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-2298700"/>
              <a:ext cx="147637" cy="219075"/>
            </a:xfrm>
            <a:custGeom>
              <a:avLst/>
              <a:gdLst>
                <a:gd name="T0" fmla="*/ 49 w 49"/>
                <a:gd name="T1" fmla="*/ 53 h 72"/>
                <a:gd name="T2" fmla="*/ 42 w 49"/>
                <a:gd name="T3" fmla="*/ 67 h 72"/>
                <a:gd name="T4" fmla="*/ 24 w 49"/>
                <a:gd name="T5" fmla="*/ 72 h 72"/>
                <a:gd name="T6" fmla="*/ 20 w 49"/>
                <a:gd name="T7" fmla="*/ 71 h 72"/>
                <a:gd name="T8" fmla="*/ 14 w 49"/>
                <a:gd name="T9" fmla="*/ 71 h 72"/>
                <a:gd name="T10" fmla="*/ 8 w 49"/>
                <a:gd name="T11" fmla="*/ 70 h 72"/>
                <a:gd name="T12" fmla="*/ 3 w 49"/>
                <a:gd name="T13" fmla="*/ 70 h 72"/>
                <a:gd name="T14" fmla="*/ 0 w 49"/>
                <a:gd name="T15" fmla="*/ 67 h 72"/>
                <a:gd name="T16" fmla="*/ 0 w 49"/>
                <a:gd name="T17" fmla="*/ 63 h 72"/>
                <a:gd name="T18" fmla="*/ 1 w 49"/>
                <a:gd name="T19" fmla="*/ 61 h 72"/>
                <a:gd name="T20" fmla="*/ 3 w 49"/>
                <a:gd name="T21" fmla="*/ 61 h 72"/>
                <a:gd name="T22" fmla="*/ 3 w 49"/>
                <a:gd name="T23" fmla="*/ 61 h 72"/>
                <a:gd name="T24" fmla="*/ 8 w 49"/>
                <a:gd name="T25" fmla="*/ 61 h 72"/>
                <a:gd name="T26" fmla="*/ 14 w 49"/>
                <a:gd name="T27" fmla="*/ 62 h 72"/>
                <a:gd name="T28" fmla="*/ 20 w 49"/>
                <a:gd name="T29" fmla="*/ 62 h 72"/>
                <a:gd name="T30" fmla="*/ 24 w 49"/>
                <a:gd name="T31" fmla="*/ 62 h 72"/>
                <a:gd name="T32" fmla="*/ 34 w 49"/>
                <a:gd name="T33" fmla="*/ 60 h 72"/>
                <a:gd name="T34" fmla="*/ 37 w 49"/>
                <a:gd name="T35" fmla="*/ 53 h 72"/>
                <a:gd name="T36" fmla="*/ 35 w 49"/>
                <a:gd name="T37" fmla="*/ 48 h 72"/>
                <a:gd name="T38" fmla="*/ 27 w 49"/>
                <a:gd name="T39" fmla="*/ 42 h 72"/>
                <a:gd name="T40" fmla="*/ 14 w 49"/>
                <a:gd name="T41" fmla="*/ 35 h 72"/>
                <a:gd name="T42" fmla="*/ 4 w 49"/>
                <a:gd name="T43" fmla="*/ 27 h 72"/>
                <a:gd name="T44" fmla="*/ 0 w 49"/>
                <a:gd name="T45" fmla="*/ 17 h 72"/>
                <a:gd name="T46" fmla="*/ 2 w 49"/>
                <a:gd name="T47" fmla="*/ 8 h 72"/>
                <a:gd name="T48" fmla="*/ 7 w 49"/>
                <a:gd name="T49" fmla="*/ 3 h 72"/>
                <a:gd name="T50" fmla="*/ 15 w 49"/>
                <a:gd name="T51" fmla="*/ 0 h 72"/>
                <a:gd name="T52" fmla="*/ 24 w 49"/>
                <a:gd name="T53" fmla="*/ 0 h 72"/>
                <a:gd name="T54" fmla="*/ 35 w 49"/>
                <a:gd name="T55" fmla="*/ 0 h 72"/>
                <a:gd name="T56" fmla="*/ 45 w 49"/>
                <a:gd name="T57" fmla="*/ 1 h 72"/>
                <a:gd name="T58" fmla="*/ 48 w 49"/>
                <a:gd name="T59" fmla="*/ 4 h 72"/>
                <a:gd name="T60" fmla="*/ 48 w 49"/>
                <a:gd name="T61" fmla="*/ 8 h 72"/>
                <a:gd name="T62" fmla="*/ 45 w 49"/>
                <a:gd name="T63" fmla="*/ 10 h 72"/>
                <a:gd name="T64" fmla="*/ 45 w 49"/>
                <a:gd name="T65" fmla="*/ 10 h 72"/>
                <a:gd name="T66" fmla="*/ 36 w 49"/>
                <a:gd name="T67" fmla="*/ 10 h 72"/>
                <a:gd name="T68" fmla="*/ 24 w 49"/>
                <a:gd name="T69" fmla="*/ 9 h 72"/>
                <a:gd name="T70" fmla="*/ 15 w 49"/>
                <a:gd name="T71" fmla="*/ 11 h 72"/>
                <a:gd name="T72" fmla="*/ 12 w 49"/>
                <a:gd name="T73" fmla="*/ 17 h 72"/>
                <a:gd name="T74" fmla="*/ 14 w 49"/>
                <a:gd name="T75" fmla="*/ 22 h 72"/>
                <a:gd name="T76" fmla="*/ 21 w 49"/>
                <a:gd name="T77" fmla="*/ 26 h 72"/>
                <a:gd name="T78" fmla="*/ 34 w 49"/>
                <a:gd name="T79" fmla="*/ 34 h 72"/>
                <a:gd name="T80" fmla="*/ 46 w 49"/>
                <a:gd name="T81" fmla="*/ 43 h 72"/>
                <a:gd name="T82" fmla="*/ 49 w 49"/>
                <a:gd name="T83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72">
                  <a:moveTo>
                    <a:pt x="49" y="53"/>
                  </a:moveTo>
                  <a:cubicBezTo>
                    <a:pt x="49" y="59"/>
                    <a:pt x="47" y="64"/>
                    <a:pt x="42" y="67"/>
                  </a:cubicBezTo>
                  <a:cubicBezTo>
                    <a:pt x="38" y="70"/>
                    <a:pt x="32" y="72"/>
                    <a:pt x="24" y="72"/>
                  </a:cubicBezTo>
                  <a:cubicBezTo>
                    <a:pt x="23" y="72"/>
                    <a:pt x="21" y="71"/>
                    <a:pt x="20" y="71"/>
                  </a:cubicBezTo>
                  <a:cubicBezTo>
                    <a:pt x="18" y="71"/>
                    <a:pt x="16" y="71"/>
                    <a:pt x="14" y="71"/>
                  </a:cubicBezTo>
                  <a:cubicBezTo>
                    <a:pt x="12" y="71"/>
                    <a:pt x="10" y="71"/>
                    <a:pt x="8" y="70"/>
                  </a:cubicBezTo>
                  <a:cubicBezTo>
                    <a:pt x="6" y="70"/>
                    <a:pt x="5" y="70"/>
                    <a:pt x="3" y="70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0" y="62"/>
                    <a:pt x="1" y="61"/>
                  </a:cubicBezTo>
                  <a:cubicBezTo>
                    <a:pt x="1" y="61"/>
                    <a:pt x="2" y="61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5" y="61"/>
                    <a:pt x="6" y="61"/>
                    <a:pt x="8" y="61"/>
                  </a:cubicBezTo>
                  <a:cubicBezTo>
                    <a:pt x="10" y="61"/>
                    <a:pt x="12" y="62"/>
                    <a:pt x="14" y="62"/>
                  </a:cubicBezTo>
                  <a:cubicBezTo>
                    <a:pt x="16" y="62"/>
                    <a:pt x="18" y="62"/>
                    <a:pt x="20" y="62"/>
                  </a:cubicBezTo>
                  <a:cubicBezTo>
                    <a:pt x="21" y="62"/>
                    <a:pt x="23" y="62"/>
                    <a:pt x="24" y="62"/>
                  </a:cubicBezTo>
                  <a:cubicBezTo>
                    <a:pt x="28" y="62"/>
                    <a:pt x="32" y="61"/>
                    <a:pt x="34" y="60"/>
                  </a:cubicBezTo>
                  <a:cubicBezTo>
                    <a:pt x="36" y="59"/>
                    <a:pt x="37" y="57"/>
                    <a:pt x="37" y="53"/>
                  </a:cubicBezTo>
                  <a:cubicBezTo>
                    <a:pt x="37" y="51"/>
                    <a:pt x="37" y="49"/>
                    <a:pt x="35" y="48"/>
                  </a:cubicBezTo>
                  <a:cubicBezTo>
                    <a:pt x="34" y="47"/>
                    <a:pt x="31" y="45"/>
                    <a:pt x="27" y="42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0" y="32"/>
                    <a:pt x="6" y="30"/>
                    <a:pt x="4" y="27"/>
                  </a:cubicBezTo>
                  <a:cubicBezTo>
                    <a:pt x="1" y="24"/>
                    <a:pt x="0" y="21"/>
                    <a:pt x="0" y="17"/>
                  </a:cubicBezTo>
                  <a:cubicBezTo>
                    <a:pt x="0" y="13"/>
                    <a:pt x="1" y="11"/>
                    <a:pt x="2" y="8"/>
                  </a:cubicBezTo>
                  <a:cubicBezTo>
                    <a:pt x="3" y="6"/>
                    <a:pt x="5" y="5"/>
                    <a:pt x="7" y="3"/>
                  </a:cubicBezTo>
                  <a:cubicBezTo>
                    <a:pt x="9" y="2"/>
                    <a:pt x="12" y="1"/>
                    <a:pt x="15" y="0"/>
                  </a:cubicBezTo>
                  <a:cubicBezTo>
                    <a:pt x="18" y="0"/>
                    <a:pt x="21" y="0"/>
                    <a:pt x="24" y="0"/>
                  </a:cubicBezTo>
                  <a:cubicBezTo>
                    <a:pt x="28" y="0"/>
                    <a:pt x="32" y="0"/>
                    <a:pt x="35" y="0"/>
                  </a:cubicBezTo>
                  <a:cubicBezTo>
                    <a:pt x="39" y="0"/>
                    <a:pt x="42" y="1"/>
                    <a:pt x="45" y="1"/>
                  </a:cubicBezTo>
                  <a:cubicBezTo>
                    <a:pt x="47" y="2"/>
                    <a:pt x="48" y="2"/>
                    <a:pt x="48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10"/>
                    <a:pt x="47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10"/>
                    <a:pt x="40" y="10"/>
                    <a:pt x="36" y="10"/>
                  </a:cubicBezTo>
                  <a:cubicBezTo>
                    <a:pt x="32" y="9"/>
                    <a:pt x="28" y="9"/>
                    <a:pt x="24" y="9"/>
                  </a:cubicBezTo>
                  <a:cubicBezTo>
                    <a:pt x="21" y="9"/>
                    <a:pt x="18" y="10"/>
                    <a:pt x="15" y="11"/>
                  </a:cubicBezTo>
                  <a:cubicBezTo>
                    <a:pt x="13" y="11"/>
                    <a:pt x="12" y="13"/>
                    <a:pt x="12" y="17"/>
                  </a:cubicBezTo>
                  <a:cubicBezTo>
                    <a:pt x="12" y="19"/>
                    <a:pt x="13" y="20"/>
                    <a:pt x="14" y="22"/>
                  </a:cubicBezTo>
                  <a:cubicBezTo>
                    <a:pt x="16" y="23"/>
                    <a:pt x="18" y="25"/>
                    <a:pt x="21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0" y="37"/>
                    <a:pt x="44" y="40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Rectangle 261">
              <a:extLst>
                <a:ext uri="{FF2B5EF4-FFF2-40B4-BE49-F238E27FC236}">
                  <a16:creationId xmlns="" xmlns:a16="http://schemas.microsoft.com/office/drawing/2014/main" id="{0302B77C-CA7F-4E16-8609-8C3443146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5" y="-2116138"/>
              <a:ext cx="165100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262">
              <a:extLst>
                <a:ext uri="{FF2B5EF4-FFF2-40B4-BE49-F238E27FC236}">
                  <a16:creationId xmlns="" xmlns:a16="http://schemas.microsoft.com/office/drawing/2014/main" id="{7962BEA8-8CE2-4E19-AC59-9F2811A57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0" y="-2374900"/>
              <a:ext cx="168275" cy="292100"/>
            </a:xfrm>
            <a:custGeom>
              <a:avLst/>
              <a:gdLst>
                <a:gd name="T0" fmla="*/ 7 w 56"/>
                <a:gd name="T1" fmla="*/ 5 h 96"/>
                <a:gd name="T2" fmla="*/ 30 w 56"/>
                <a:gd name="T3" fmla="*/ 0 h 96"/>
                <a:gd name="T4" fmla="*/ 41 w 56"/>
                <a:gd name="T5" fmla="*/ 0 h 96"/>
                <a:gd name="T6" fmla="*/ 52 w 56"/>
                <a:gd name="T7" fmla="*/ 2 h 96"/>
                <a:gd name="T8" fmla="*/ 54 w 56"/>
                <a:gd name="T9" fmla="*/ 3 h 96"/>
                <a:gd name="T10" fmla="*/ 54 w 56"/>
                <a:gd name="T11" fmla="*/ 5 h 96"/>
                <a:gd name="T12" fmla="*/ 54 w 56"/>
                <a:gd name="T13" fmla="*/ 9 h 96"/>
                <a:gd name="T14" fmla="*/ 52 w 56"/>
                <a:gd name="T15" fmla="*/ 12 h 96"/>
                <a:gd name="T16" fmla="*/ 52 w 56"/>
                <a:gd name="T17" fmla="*/ 12 h 96"/>
                <a:gd name="T18" fmla="*/ 41 w 56"/>
                <a:gd name="T19" fmla="*/ 10 h 96"/>
                <a:gd name="T20" fmla="*/ 30 w 56"/>
                <a:gd name="T21" fmla="*/ 10 h 96"/>
                <a:gd name="T22" fmla="*/ 15 w 56"/>
                <a:gd name="T23" fmla="*/ 13 h 96"/>
                <a:gd name="T24" fmla="*/ 11 w 56"/>
                <a:gd name="T25" fmla="*/ 23 h 96"/>
                <a:gd name="T26" fmla="*/ 11 w 56"/>
                <a:gd name="T27" fmla="*/ 28 h 96"/>
                <a:gd name="T28" fmla="*/ 13 w 56"/>
                <a:gd name="T29" fmla="*/ 32 h 96"/>
                <a:gd name="T30" fmla="*/ 17 w 56"/>
                <a:gd name="T31" fmla="*/ 36 h 96"/>
                <a:gd name="T32" fmla="*/ 24 w 56"/>
                <a:gd name="T33" fmla="*/ 41 h 96"/>
                <a:gd name="T34" fmla="*/ 36 w 56"/>
                <a:gd name="T35" fmla="*/ 49 h 96"/>
                <a:gd name="T36" fmla="*/ 51 w 56"/>
                <a:gd name="T37" fmla="*/ 65 h 96"/>
                <a:gd name="T38" fmla="*/ 56 w 56"/>
                <a:gd name="T39" fmla="*/ 83 h 96"/>
                <a:gd name="T40" fmla="*/ 56 w 56"/>
                <a:gd name="T41" fmla="*/ 93 h 96"/>
                <a:gd name="T42" fmla="*/ 55 w 56"/>
                <a:gd name="T43" fmla="*/ 95 h 96"/>
                <a:gd name="T44" fmla="*/ 53 w 56"/>
                <a:gd name="T45" fmla="*/ 96 h 96"/>
                <a:gd name="T46" fmla="*/ 3 w 56"/>
                <a:gd name="T47" fmla="*/ 96 h 96"/>
                <a:gd name="T48" fmla="*/ 2 w 56"/>
                <a:gd name="T49" fmla="*/ 95 h 96"/>
                <a:gd name="T50" fmla="*/ 1 w 56"/>
                <a:gd name="T51" fmla="*/ 93 h 96"/>
                <a:gd name="T52" fmla="*/ 1 w 56"/>
                <a:gd name="T53" fmla="*/ 88 h 96"/>
                <a:gd name="T54" fmla="*/ 2 w 56"/>
                <a:gd name="T55" fmla="*/ 86 h 96"/>
                <a:gd name="T56" fmla="*/ 3 w 56"/>
                <a:gd name="T57" fmla="*/ 85 h 96"/>
                <a:gd name="T58" fmla="*/ 46 w 56"/>
                <a:gd name="T59" fmla="*/ 85 h 96"/>
                <a:gd name="T60" fmla="*/ 46 w 56"/>
                <a:gd name="T61" fmla="*/ 83 h 96"/>
                <a:gd name="T62" fmla="*/ 45 w 56"/>
                <a:gd name="T63" fmla="*/ 75 h 96"/>
                <a:gd name="T64" fmla="*/ 42 w 56"/>
                <a:gd name="T65" fmla="*/ 69 h 96"/>
                <a:gd name="T66" fmla="*/ 37 w 56"/>
                <a:gd name="T67" fmla="*/ 62 h 96"/>
                <a:gd name="T68" fmla="*/ 28 w 56"/>
                <a:gd name="T69" fmla="*/ 56 h 96"/>
                <a:gd name="T70" fmla="*/ 16 w 56"/>
                <a:gd name="T71" fmla="*/ 47 h 96"/>
                <a:gd name="T72" fmla="*/ 3 w 56"/>
                <a:gd name="T73" fmla="*/ 36 h 96"/>
                <a:gd name="T74" fmla="*/ 0 w 56"/>
                <a:gd name="T75" fmla="*/ 23 h 96"/>
                <a:gd name="T76" fmla="*/ 7 w 56"/>
                <a:gd name="T77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96">
                  <a:moveTo>
                    <a:pt x="7" y="5"/>
                  </a:moveTo>
                  <a:cubicBezTo>
                    <a:pt x="12" y="2"/>
                    <a:pt x="19" y="0"/>
                    <a:pt x="30" y="0"/>
                  </a:cubicBezTo>
                  <a:cubicBezTo>
                    <a:pt x="33" y="0"/>
                    <a:pt x="37" y="0"/>
                    <a:pt x="41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3" y="3"/>
                    <a:pt x="53" y="3"/>
                    <a:pt x="54" y="3"/>
                  </a:cubicBezTo>
                  <a:cubicBezTo>
                    <a:pt x="54" y="3"/>
                    <a:pt x="54" y="4"/>
                    <a:pt x="54" y="5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1"/>
                    <a:pt x="54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8" y="11"/>
                    <a:pt x="45" y="11"/>
                    <a:pt x="41" y="10"/>
                  </a:cubicBezTo>
                  <a:cubicBezTo>
                    <a:pt x="37" y="10"/>
                    <a:pt x="33" y="10"/>
                    <a:pt x="30" y="10"/>
                  </a:cubicBezTo>
                  <a:cubicBezTo>
                    <a:pt x="23" y="10"/>
                    <a:pt x="18" y="11"/>
                    <a:pt x="15" y="13"/>
                  </a:cubicBezTo>
                  <a:cubicBezTo>
                    <a:pt x="12" y="15"/>
                    <a:pt x="11" y="18"/>
                    <a:pt x="11" y="23"/>
                  </a:cubicBezTo>
                  <a:cubicBezTo>
                    <a:pt x="11" y="25"/>
                    <a:pt x="11" y="26"/>
                    <a:pt x="11" y="28"/>
                  </a:cubicBezTo>
                  <a:cubicBezTo>
                    <a:pt x="12" y="29"/>
                    <a:pt x="12" y="31"/>
                    <a:pt x="13" y="32"/>
                  </a:cubicBezTo>
                  <a:cubicBezTo>
                    <a:pt x="14" y="33"/>
                    <a:pt x="16" y="35"/>
                    <a:pt x="17" y="36"/>
                  </a:cubicBezTo>
                  <a:cubicBezTo>
                    <a:pt x="19" y="37"/>
                    <a:pt x="21" y="39"/>
                    <a:pt x="24" y="41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43" y="54"/>
                    <a:pt x="48" y="59"/>
                    <a:pt x="51" y="65"/>
                  </a:cubicBezTo>
                  <a:cubicBezTo>
                    <a:pt x="54" y="70"/>
                    <a:pt x="56" y="76"/>
                    <a:pt x="56" y="8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4"/>
                    <a:pt x="56" y="94"/>
                    <a:pt x="55" y="95"/>
                  </a:cubicBezTo>
                  <a:cubicBezTo>
                    <a:pt x="55" y="95"/>
                    <a:pt x="54" y="96"/>
                    <a:pt x="53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" y="95"/>
                    <a:pt x="2" y="95"/>
                  </a:cubicBezTo>
                  <a:cubicBezTo>
                    <a:pt x="1" y="94"/>
                    <a:pt x="1" y="94"/>
                    <a:pt x="1" y="93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7"/>
                    <a:pt x="1" y="86"/>
                    <a:pt x="2" y="86"/>
                  </a:cubicBezTo>
                  <a:cubicBezTo>
                    <a:pt x="2" y="86"/>
                    <a:pt x="3" y="85"/>
                    <a:pt x="3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0"/>
                    <a:pt x="46" y="77"/>
                    <a:pt x="45" y="75"/>
                  </a:cubicBezTo>
                  <a:cubicBezTo>
                    <a:pt x="44" y="73"/>
                    <a:pt x="44" y="71"/>
                    <a:pt x="42" y="69"/>
                  </a:cubicBezTo>
                  <a:cubicBezTo>
                    <a:pt x="41" y="66"/>
                    <a:pt x="39" y="64"/>
                    <a:pt x="37" y="62"/>
                  </a:cubicBezTo>
                  <a:cubicBezTo>
                    <a:pt x="35" y="60"/>
                    <a:pt x="32" y="58"/>
                    <a:pt x="28" y="5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0" y="43"/>
                    <a:pt x="6" y="39"/>
                    <a:pt x="3" y="36"/>
                  </a:cubicBezTo>
                  <a:cubicBezTo>
                    <a:pt x="1" y="32"/>
                    <a:pt x="0" y="28"/>
                    <a:pt x="0" y="23"/>
                  </a:cubicBezTo>
                  <a:cubicBezTo>
                    <a:pt x="0" y="15"/>
                    <a:pt x="2" y="9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ectangle 3">
            <a:extLst>
              <a:ext uri="{FF2B5EF4-FFF2-40B4-BE49-F238E27FC236}">
                <a16:creationId xmlns="" xmlns:a16="http://schemas.microsoft.com/office/drawing/2014/main" id="{52152674-E1A9-4FE3-8D52-790F98F63DB4}"/>
              </a:ext>
            </a:extLst>
          </p:cNvPr>
          <p:cNvSpPr/>
          <p:nvPr/>
        </p:nvSpPr>
        <p:spPr>
          <a:xfrm>
            <a:off x="2855463" y="456190"/>
            <a:ext cx="343307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defRPr/>
            </a:pPr>
            <a:r>
              <a:rPr lang="ru-RU" sz="3200" b="1" dirty="0">
                <a:solidFill>
                  <a:srgbClr val="083D65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Облако </a:t>
            </a:r>
            <a:r>
              <a:rPr lang="en-US" sz="3200" b="1" dirty="0">
                <a:solidFill>
                  <a:srgbClr val="083D65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Mail.ru</a:t>
            </a:r>
          </a:p>
        </p:txBody>
      </p:sp>
      <p:pic>
        <p:nvPicPr>
          <p:cNvPr id="19" name="Рисунок 18" descr="получить ссылку файла в облаке майл ру">
            <a:extLst>
              <a:ext uri="{FF2B5EF4-FFF2-40B4-BE49-F238E27FC236}">
                <a16:creationId xmlns="" xmlns:a16="http://schemas.microsoft.com/office/drawing/2014/main" id="{75AC096A-8194-44F5-859D-08051BF6C9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633"/>
            <a:ext cx="6210300" cy="329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скопировать ссылку на файл в облаке майл ру">
            <a:extLst>
              <a:ext uri="{FF2B5EF4-FFF2-40B4-BE49-F238E27FC236}">
                <a16:creationId xmlns="" xmlns:a16="http://schemas.microsoft.com/office/drawing/2014/main" id="{ACAFCEF7-8C31-48A2-8A78-4FB9AFCDFD7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04" y="3308985"/>
            <a:ext cx="6210300" cy="3549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812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524000" y="6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9715502" y="6356353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-652460" y="388031"/>
            <a:ext cx="1044892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Программы для проведения конференций</a:t>
            </a:r>
            <a:endParaRPr lang="en-US" sz="3600" dirty="0">
              <a:latin typeface="+mj-l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4751" y="6356355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DBA837C8-6EDD-4278-AE83-6E72F3203788}"/>
              </a:ext>
            </a:extLst>
          </p:cNvPr>
          <p:cNvGrpSpPr/>
          <p:nvPr/>
        </p:nvGrpSpPr>
        <p:grpSpPr>
          <a:xfrm>
            <a:off x="359643" y="1878150"/>
            <a:ext cx="3389068" cy="3382459"/>
            <a:chOff x="4165600" y="1678036"/>
            <a:chExt cx="3860800" cy="385327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80BCFFE-4888-4DA9-9EE5-99B8E46E7D58}"/>
                </a:ext>
              </a:extLst>
            </p:cNvPr>
            <p:cNvSpPr/>
            <p:nvPr/>
          </p:nvSpPr>
          <p:spPr>
            <a:xfrm>
              <a:off x="4165600" y="1678036"/>
              <a:ext cx="1862269" cy="1862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EDEB305-5FBE-4548-A332-E92004652FFB}"/>
                </a:ext>
              </a:extLst>
            </p:cNvPr>
            <p:cNvSpPr/>
            <p:nvPr/>
          </p:nvSpPr>
          <p:spPr>
            <a:xfrm>
              <a:off x="6164131" y="1678036"/>
              <a:ext cx="1862269" cy="1862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B648CB0-32C4-4C21-90D9-138A518A62E4}"/>
                </a:ext>
              </a:extLst>
            </p:cNvPr>
            <p:cNvSpPr/>
            <p:nvPr/>
          </p:nvSpPr>
          <p:spPr>
            <a:xfrm>
              <a:off x="4165600" y="3669038"/>
              <a:ext cx="1862269" cy="1862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B760EB62-E9BA-4DBD-BB3B-5C8E363A245D}"/>
                </a:ext>
              </a:extLst>
            </p:cNvPr>
            <p:cNvSpPr/>
            <p:nvPr/>
          </p:nvSpPr>
          <p:spPr>
            <a:xfrm>
              <a:off x="6164131" y="3669038"/>
              <a:ext cx="1862269" cy="1862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514D56BA-E386-4602-AAA5-E5D8D066FBC3}"/>
                </a:ext>
              </a:extLst>
            </p:cNvPr>
            <p:cNvSpPr/>
            <p:nvPr/>
          </p:nvSpPr>
          <p:spPr>
            <a:xfrm>
              <a:off x="4276903" y="1789340"/>
              <a:ext cx="1639662" cy="1639660"/>
            </a:xfrm>
            <a:prstGeom prst="rect">
              <a:avLst/>
            </a:prstGeom>
            <a:solidFill>
              <a:srgbClr val="317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Skype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C1C2D080-7977-4256-9BE4-08161838E8B6}"/>
                </a:ext>
              </a:extLst>
            </p:cNvPr>
            <p:cNvSpPr/>
            <p:nvPr/>
          </p:nvSpPr>
          <p:spPr>
            <a:xfrm>
              <a:off x="6275434" y="1789340"/>
              <a:ext cx="1639662" cy="1639660"/>
            </a:xfrm>
            <a:prstGeom prst="rect">
              <a:avLst/>
            </a:prstGeom>
            <a:solidFill>
              <a:srgbClr val="94B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Teams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6AEB0FDA-C59D-4106-8631-5F0EC4BA2188}"/>
                </a:ext>
              </a:extLst>
            </p:cNvPr>
            <p:cNvSpPr/>
            <p:nvPr/>
          </p:nvSpPr>
          <p:spPr>
            <a:xfrm>
              <a:off x="4276903" y="3783240"/>
              <a:ext cx="1639662" cy="1639660"/>
            </a:xfrm>
            <a:prstGeom prst="rect">
              <a:avLst/>
            </a:prstGeom>
            <a:solidFill>
              <a:srgbClr val="79A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Zoom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E9CC6403-9DB7-4E64-8228-F96C8E493433}"/>
                </a:ext>
              </a:extLst>
            </p:cNvPr>
            <p:cNvSpPr/>
            <p:nvPr/>
          </p:nvSpPr>
          <p:spPr>
            <a:xfrm>
              <a:off x="6275434" y="3783240"/>
              <a:ext cx="1639662" cy="1639660"/>
            </a:xfrm>
            <a:prstGeom prst="rect">
              <a:avLst/>
            </a:prstGeom>
            <a:solidFill>
              <a:srgbClr val="358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VK/YouTube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FFDB478-737E-45ED-B5B0-2B38492558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/>
          <a:stretch/>
        </p:blipFill>
        <p:spPr>
          <a:xfrm>
            <a:off x="4572000" y="1878150"/>
            <a:ext cx="4300779" cy="3382459"/>
          </a:xfrm>
          <a:prstGeom prst="rect">
            <a:avLst/>
          </a:prstGeom>
        </p:spPr>
      </p:pic>
      <p:pic>
        <p:nvPicPr>
          <p:cNvPr id="1027" name="Picture 3" descr="C:\Users\gergalov\Downloads\pngfuel.c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8" y="2078596"/>
            <a:ext cx="471216" cy="4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ergalov\Downloads\pngfuel.com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39" y="3784045"/>
            <a:ext cx="471216" cy="4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ergalov\Downloads\pngfuel.com 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91" y="4499937"/>
            <a:ext cx="665511" cy="66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ergalov\Downloads\pngfuel.com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80" y="1978494"/>
            <a:ext cx="1354931" cy="71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ergalov\Downloads\1200px-Zoom_Communications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2" y="3987820"/>
            <a:ext cx="1138049" cy="26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2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524000" y="6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9715502" y="6356353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-652460" y="388031"/>
            <a:ext cx="1044892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Zoom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4751" y="6356355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6D6DBA9-3B45-43BB-A587-C43A330AEEE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 b="3318"/>
          <a:stretch/>
        </p:blipFill>
        <p:spPr bwMode="auto">
          <a:xfrm>
            <a:off x="0" y="1245960"/>
            <a:ext cx="9143999" cy="4806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90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524000" y="6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9715502" y="6356353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-652460" y="388031"/>
            <a:ext cx="1044892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Zoom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4751" y="6356355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07C9612-5A53-4E22-A710-E03C13E380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6" t="25775" r="33976" b="36154"/>
          <a:stretch/>
        </p:blipFill>
        <p:spPr bwMode="auto">
          <a:xfrm>
            <a:off x="164123" y="855785"/>
            <a:ext cx="4196862" cy="273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144DE04-EE0C-4234-A8E6-FB9848C3BC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88" y="3429000"/>
            <a:ext cx="5027295" cy="3428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011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524000" y="6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9715502" y="6356353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-652460" y="388031"/>
            <a:ext cx="1044892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Zoom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4751" y="6356355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B3D8D9E-BE2B-44CC-90BE-C2374476E5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08" y="2104696"/>
            <a:ext cx="4275953" cy="308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135C0DD-2D46-4467-9B3A-089805D3488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6" t="93243" r="61915" b="123"/>
          <a:stretch/>
        </p:blipFill>
        <p:spPr bwMode="auto">
          <a:xfrm>
            <a:off x="79930" y="3241456"/>
            <a:ext cx="1145806" cy="8154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Arrow: Chevron 3">
            <a:extLst>
              <a:ext uri="{FF2B5EF4-FFF2-40B4-BE49-F238E27FC236}">
                <a16:creationId xmlns="" xmlns:a16="http://schemas.microsoft.com/office/drawing/2014/main" id="{AB577953-202E-4B68-BD4D-C4711ED088D0}"/>
              </a:ext>
            </a:extLst>
          </p:cNvPr>
          <p:cNvSpPr/>
          <p:nvPr/>
        </p:nvSpPr>
        <p:spPr>
          <a:xfrm>
            <a:off x="1263997" y="3191991"/>
            <a:ext cx="696849" cy="914400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B8278E1-34DF-4362-952E-122399815DD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98" y="2290762"/>
            <a:ext cx="228092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Arrow: Chevron 3">
            <a:extLst>
              <a:ext uri="{FF2B5EF4-FFF2-40B4-BE49-F238E27FC236}">
                <a16:creationId xmlns="" xmlns:a16="http://schemas.microsoft.com/office/drawing/2014/main" id="{FE6682D9-9500-4918-9F9E-4C2934693507}"/>
              </a:ext>
            </a:extLst>
          </p:cNvPr>
          <p:cNvSpPr/>
          <p:nvPr/>
        </p:nvSpPr>
        <p:spPr>
          <a:xfrm>
            <a:off x="6313323" y="2971800"/>
            <a:ext cx="696849" cy="914400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3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524000" y="6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9715502" y="6356353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-652460" y="388031"/>
            <a:ext cx="1044892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Zoom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4751" y="6356355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EEE132-BF71-47DE-AF43-E2DAF344FF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142046"/>
            <a:ext cx="9144000" cy="503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524000" y="6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9715502" y="6356353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-751217" y="358471"/>
            <a:ext cx="1044892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Инструменты</a:t>
            </a:r>
            <a:endParaRPr lang="en-US" sz="3600" dirty="0">
              <a:latin typeface="+mj-l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4751" y="6356355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841272" y="1282950"/>
            <a:ext cx="2104239" cy="5482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Электронная почта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7B772E86-F8B5-4309-AACD-AF6561137330}"/>
              </a:ext>
            </a:extLst>
          </p:cNvPr>
          <p:cNvSpPr/>
          <p:nvPr/>
        </p:nvSpPr>
        <p:spPr>
          <a:xfrm>
            <a:off x="3519880" y="1280317"/>
            <a:ext cx="2104238" cy="52789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Облачные хранилища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C1C1869-4B3B-4DF4-89E6-A12D7A7BEAA9}"/>
              </a:ext>
            </a:extLst>
          </p:cNvPr>
          <p:cNvSpPr/>
          <p:nvPr/>
        </p:nvSpPr>
        <p:spPr>
          <a:xfrm>
            <a:off x="6180626" y="1258252"/>
            <a:ext cx="2122102" cy="55466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аудио- видеоконференций</a:t>
            </a:r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E8759C5D-A89B-40A9-B3BD-54739605DAC6}"/>
              </a:ext>
            </a:extLst>
          </p:cNvPr>
          <p:cNvSpPr/>
          <p:nvPr/>
        </p:nvSpPr>
        <p:spPr>
          <a:xfrm>
            <a:off x="835794" y="1858567"/>
            <a:ext cx="2104238" cy="335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639A7617-C89F-4E53-B90E-E3A0FC53B56B}"/>
              </a:ext>
            </a:extLst>
          </p:cNvPr>
          <p:cNvSpPr/>
          <p:nvPr/>
        </p:nvSpPr>
        <p:spPr>
          <a:xfrm>
            <a:off x="3519880" y="1837901"/>
            <a:ext cx="2104238" cy="3351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E5DB8AD8-F606-4810-A26F-08E102371BF2}"/>
              </a:ext>
            </a:extLst>
          </p:cNvPr>
          <p:cNvSpPr/>
          <p:nvPr/>
        </p:nvSpPr>
        <p:spPr>
          <a:xfrm>
            <a:off x="6180626" y="1838289"/>
            <a:ext cx="2122102" cy="335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435584E-47FC-45A5-AD11-6784E65E3757}"/>
              </a:ext>
            </a:extLst>
          </p:cNvPr>
          <p:cNvSpPr/>
          <p:nvPr/>
        </p:nvSpPr>
        <p:spPr>
          <a:xfrm>
            <a:off x="1620412" y="1972979"/>
            <a:ext cx="428963" cy="4512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6DAEF58D-E5D3-418E-8D55-21CD816C3A6F}"/>
              </a:ext>
            </a:extLst>
          </p:cNvPr>
          <p:cNvSpPr/>
          <p:nvPr/>
        </p:nvSpPr>
        <p:spPr>
          <a:xfrm>
            <a:off x="4357517" y="1965189"/>
            <a:ext cx="428963" cy="45125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E4E28A1E-5B29-441B-A4B3-F61159AC950E}"/>
              </a:ext>
            </a:extLst>
          </p:cNvPr>
          <p:cNvSpPr/>
          <p:nvPr/>
        </p:nvSpPr>
        <p:spPr>
          <a:xfrm>
            <a:off x="7018264" y="1915709"/>
            <a:ext cx="428963" cy="4512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F478D3A-DE10-4431-95BC-9318C9D7B372}"/>
              </a:ext>
            </a:extLst>
          </p:cNvPr>
          <p:cNvCxnSpPr/>
          <p:nvPr/>
        </p:nvCxnSpPr>
        <p:spPr>
          <a:xfrm>
            <a:off x="-485888" y="3877924"/>
            <a:ext cx="101157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8EADFF4-5D81-492C-94E4-CBB7AB4A05F0}"/>
              </a:ext>
            </a:extLst>
          </p:cNvPr>
          <p:cNvCxnSpPr/>
          <p:nvPr/>
        </p:nvCxnSpPr>
        <p:spPr>
          <a:xfrm>
            <a:off x="-485888" y="5169695"/>
            <a:ext cx="101157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061D6FB-DAA4-4003-A9E9-D81C025E8990}"/>
              </a:ext>
            </a:extLst>
          </p:cNvPr>
          <p:cNvSpPr txBox="1"/>
          <p:nvPr/>
        </p:nvSpPr>
        <p:spPr>
          <a:xfrm>
            <a:off x="646368" y="2922775"/>
            <a:ext cx="23070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Отправка обучающимся файлов</a:t>
            </a:r>
            <a:endParaRPr lang="en-US" sz="1600" dirty="0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88C7A65-3AEF-43E3-9ECE-3C752F2366B7}"/>
              </a:ext>
            </a:extLst>
          </p:cNvPr>
          <p:cNvSpPr txBox="1"/>
          <p:nvPr/>
        </p:nvSpPr>
        <p:spPr>
          <a:xfrm>
            <a:off x="638420" y="4312613"/>
            <a:ext cx="23070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Регистрация на различных порталах</a:t>
            </a:r>
            <a:endParaRPr lang="en-US" sz="1600" dirty="0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3E012112-8D58-4A46-99FE-4DE0954F818D}"/>
              </a:ext>
            </a:extLst>
          </p:cNvPr>
          <p:cNvSpPr txBox="1"/>
          <p:nvPr/>
        </p:nvSpPr>
        <p:spPr>
          <a:xfrm>
            <a:off x="734367" y="5406532"/>
            <a:ext cx="230709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Обратная связь. Получение от обучающихся выполненных заданий</a:t>
            </a:r>
            <a:endParaRPr lang="en-US" sz="1600" dirty="0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703CAA5-728B-4A11-BD40-D07DD6452534}"/>
              </a:ext>
            </a:extLst>
          </p:cNvPr>
          <p:cNvSpPr txBox="1"/>
          <p:nvPr/>
        </p:nvSpPr>
        <p:spPr>
          <a:xfrm>
            <a:off x="3474938" y="2934070"/>
            <a:ext cx="23070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Обмен файлами большого размера</a:t>
            </a:r>
            <a:endParaRPr lang="en-US" sz="1600" dirty="0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07011A0-BBDD-4ED2-B26B-1F921FB3207D}"/>
              </a:ext>
            </a:extLst>
          </p:cNvPr>
          <p:cNvSpPr txBox="1"/>
          <p:nvPr/>
        </p:nvSpPr>
        <p:spPr>
          <a:xfrm>
            <a:off x="3456570" y="4251622"/>
            <a:ext cx="23070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Хранение архива материалов</a:t>
            </a:r>
            <a:endParaRPr lang="en-US" sz="1600" dirty="0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972BBDA-3AB6-4374-8ED6-EAEA92F013BB}"/>
              </a:ext>
            </a:extLst>
          </p:cNvPr>
          <p:cNvSpPr txBox="1"/>
          <p:nvPr/>
        </p:nvSpPr>
        <p:spPr>
          <a:xfrm>
            <a:off x="3519880" y="5473261"/>
            <a:ext cx="23070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Доступ к файлам с любого устройства</a:t>
            </a:r>
            <a:endParaRPr lang="en-US" sz="1600" dirty="0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EECF9EBF-8959-4A7C-9D94-DD53EC6BCDD9}"/>
              </a:ext>
            </a:extLst>
          </p:cNvPr>
          <p:cNvSpPr txBox="1"/>
          <p:nvPr/>
        </p:nvSpPr>
        <p:spPr>
          <a:xfrm>
            <a:off x="6189559" y="5475855"/>
            <a:ext cx="23070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Живое общение с обучающимися</a:t>
            </a:r>
            <a:endParaRPr lang="en-US" sz="1600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06DD65C-1FBF-4A1A-84D1-516B362A057F}"/>
              </a:ext>
            </a:extLst>
          </p:cNvPr>
          <p:cNvSpPr txBox="1"/>
          <p:nvPr/>
        </p:nvSpPr>
        <p:spPr>
          <a:xfrm>
            <a:off x="6101162" y="4233088"/>
            <a:ext cx="23070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Объяснение сложного материала</a:t>
            </a:r>
            <a:endParaRPr lang="en-US" sz="1600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DDBDD17-5867-4088-A319-D9CE85E99869}"/>
              </a:ext>
            </a:extLst>
          </p:cNvPr>
          <p:cNvSpPr txBox="1"/>
          <p:nvPr/>
        </p:nvSpPr>
        <p:spPr>
          <a:xfrm>
            <a:off x="5986702" y="2882274"/>
            <a:ext cx="23070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Высокий уровень наглядности</a:t>
            </a:r>
            <a:endParaRPr lang="en-US" sz="1600" dirty="0"/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87DBEDF6-2BE5-40E5-913D-0A2AC361D6BC}"/>
              </a:ext>
            </a:extLst>
          </p:cNvPr>
          <p:cNvGrpSpPr/>
          <p:nvPr/>
        </p:nvGrpSpPr>
        <p:grpSpPr>
          <a:xfrm>
            <a:off x="2819087" y="2308929"/>
            <a:ext cx="132593" cy="214590"/>
            <a:chOff x="7666038" y="5922963"/>
            <a:chExt cx="185737" cy="285750"/>
          </a:xfrm>
          <a:solidFill>
            <a:schemeClr val="bg1"/>
          </a:solidFill>
        </p:grpSpPr>
        <p:sp>
          <p:nvSpPr>
            <p:cNvPr id="76" name="Freeform 3584">
              <a:extLst>
                <a:ext uri="{FF2B5EF4-FFF2-40B4-BE49-F238E27FC236}">
                  <a16:creationId xmlns="" xmlns:a16="http://schemas.microsoft.com/office/drawing/2014/main" id="{96B44FB5-B482-4520-AA3A-B239C765E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0" y="5922963"/>
              <a:ext cx="95250" cy="95250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585">
              <a:extLst>
                <a:ext uri="{FF2B5EF4-FFF2-40B4-BE49-F238E27FC236}">
                  <a16:creationId xmlns="" xmlns:a16="http://schemas.microsoft.com/office/drawing/2014/main" id="{A67E8C55-21FF-4E70-BE34-E5F2389FE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6027738"/>
              <a:ext cx="142875" cy="180975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586">
              <a:extLst>
                <a:ext uri="{FF2B5EF4-FFF2-40B4-BE49-F238E27FC236}">
                  <a16:creationId xmlns="" xmlns:a16="http://schemas.microsoft.com/office/drawing/2014/main" id="{5CB9995B-2D17-41FC-AB98-322E7D64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150" y="6103938"/>
              <a:ext cx="47625" cy="1047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E9EF4AB1-8717-4B2C-914C-85153AF2A309}"/>
              </a:ext>
            </a:extLst>
          </p:cNvPr>
          <p:cNvGrpSpPr/>
          <p:nvPr/>
        </p:nvGrpSpPr>
        <p:grpSpPr>
          <a:xfrm>
            <a:off x="7140248" y="2068841"/>
            <a:ext cx="202857" cy="159751"/>
            <a:chOff x="7610475" y="3671888"/>
            <a:chExt cx="284163" cy="212725"/>
          </a:xfrm>
          <a:solidFill>
            <a:schemeClr val="bg1"/>
          </a:solidFill>
        </p:grpSpPr>
        <p:sp>
          <p:nvSpPr>
            <p:cNvPr id="81" name="Freeform 3248">
              <a:extLst>
                <a:ext uri="{FF2B5EF4-FFF2-40B4-BE49-F238E27FC236}">
                  <a16:creationId xmlns="" xmlns:a16="http://schemas.microsoft.com/office/drawing/2014/main" id="{08608A06-4D6A-4E9B-84D3-96B7177E8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838" y="3689350"/>
              <a:ext cx="50800" cy="177800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249">
              <a:extLst>
                <a:ext uri="{FF2B5EF4-FFF2-40B4-BE49-F238E27FC236}">
                  <a16:creationId xmlns="" xmlns:a16="http://schemas.microsoft.com/office/drawing/2014/main" id="{7B6EACC7-6BC2-4C41-933E-770A7908A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788" y="3708400"/>
              <a:ext cx="46038" cy="141288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250">
              <a:extLst>
                <a:ext uri="{FF2B5EF4-FFF2-40B4-BE49-F238E27FC236}">
                  <a16:creationId xmlns="" xmlns:a16="http://schemas.microsoft.com/office/drawing/2014/main" id="{D99A486E-D36F-4184-9B46-E31B2350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325" y="3725863"/>
              <a:ext cx="39688" cy="104775"/>
            </a:xfrm>
            <a:custGeom>
              <a:avLst/>
              <a:gdLst>
                <a:gd name="T0" fmla="*/ 123 w 124"/>
                <a:gd name="T1" fmla="*/ 150 h 331"/>
                <a:gd name="T2" fmla="*/ 120 w 124"/>
                <a:gd name="T3" fmla="*/ 123 h 331"/>
                <a:gd name="T4" fmla="*/ 113 w 124"/>
                <a:gd name="T5" fmla="*/ 97 h 331"/>
                <a:gd name="T6" fmla="*/ 102 w 124"/>
                <a:gd name="T7" fmla="*/ 72 h 331"/>
                <a:gd name="T8" fmla="*/ 88 w 124"/>
                <a:gd name="T9" fmla="*/ 51 h 331"/>
                <a:gd name="T10" fmla="*/ 72 w 124"/>
                <a:gd name="T11" fmla="*/ 33 h 331"/>
                <a:gd name="T12" fmla="*/ 53 w 124"/>
                <a:gd name="T13" fmla="*/ 17 h 331"/>
                <a:gd name="T14" fmla="*/ 31 w 124"/>
                <a:gd name="T15" fmla="*/ 5 h 331"/>
                <a:gd name="T16" fmla="*/ 16 w 124"/>
                <a:gd name="T17" fmla="*/ 0 h 331"/>
                <a:gd name="T18" fmla="*/ 11 w 124"/>
                <a:gd name="T19" fmla="*/ 0 h 331"/>
                <a:gd name="T20" fmla="*/ 6 w 124"/>
                <a:gd name="T21" fmla="*/ 3 h 331"/>
                <a:gd name="T22" fmla="*/ 3 w 124"/>
                <a:gd name="T23" fmla="*/ 7 h 331"/>
                <a:gd name="T24" fmla="*/ 0 w 124"/>
                <a:gd name="T25" fmla="*/ 12 h 331"/>
                <a:gd name="T26" fmla="*/ 0 w 124"/>
                <a:gd name="T27" fmla="*/ 18 h 331"/>
                <a:gd name="T28" fmla="*/ 3 w 124"/>
                <a:gd name="T29" fmla="*/ 23 h 331"/>
                <a:gd name="T30" fmla="*/ 8 w 124"/>
                <a:gd name="T31" fmla="*/ 27 h 331"/>
                <a:gd name="T32" fmla="*/ 20 w 124"/>
                <a:gd name="T33" fmla="*/ 32 h 331"/>
                <a:gd name="T34" fmla="*/ 37 w 124"/>
                <a:gd name="T35" fmla="*/ 42 h 331"/>
                <a:gd name="T36" fmla="*/ 52 w 124"/>
                <a:gd name="T37" fmla="*/ 55 h 331"/>
                <a:gd name="T38" fmla="*/ 66 w 124"/>
                <a:gd name="T39" fmla="*/ 70 h 331"/>
                <a:gd name="T40" fmla="*/ 76 w 124"/>
                <a:gd name="T41" fmla="*/ 88 h 331"/>
                <a:gd name="T42" fmla="*/ 85 w 124"/>
                <a:gd name="T43" fmla="*/ 109 h 331"/>
                <a:gd name="T44" fmla="*/ 91 w 124"/>
                <a:gd name="T45" fmla="*/ 130 h 331"/>
                <a:gd name="T46" fmla="*/ 93 w 124"/>
                <a:gd name="T47" fmla="*/ 154 h 331"/>
                <a:gd name="T48" fmla="*/ 93 w 124"/>
                <a:gd name="T49" fmla="*/ 177 h 331"/>
                <a:gd name="T50" fmla="*/ 91 w 124"/>
                <a:gd name="T51" fmla="*/ 201 h 331"/>
                <a:gd name="T52" fmla="*/ 85 w 124"/>
                <a:gd name="T53" fmla="*/ 222 h 331"/>
                <a:gd name="T54" fmla="*/ 76 w 124"/>
                <a:gd name="T55" fmla="*/ 242 h 331"/>
                <a:gd name="T56" fmla="*/ 66 w 124"/>
                <a:gd name="T57" fmla="*/ 260 h 331"/>
                <a:gd name="T58" fmla="*/ 52 w 124"/>
                <a:gd name="T59" fmla="*/ 276 h 331"/>
                <a:gd name="T60" fmla="*/ 37 w 124"/>
                <a:gd name="T61" fmla="*/ 288 h 331"/>
                <a:gd name="T62" fmla="*/ 20 w 124"/>
                <a:gd name="T63" fmla="*/ 298 h 331"/>
                <a:gd name="T64" fmla="*/ 8 w 124"/>
                <a:gd name="T65" fmla="*/ 303 h 331"/>
                <a:gd name="T66" fmla="*/ 3 w 124"/>
                <a:gd name="T67" fmla="*/ 307 h 331"/>
                <a:gd name="T68" fmla="*/ 0 w 124"/>
                <a:gd name="T69" fmla="*/ 312 h 331"/>
                <a:gd name="T70" fmla="*/ 0 w 124"/>
                <a:gd name="T71" fmla="*/ 318 h 331"/>
                <a:gd name="T72" fmla="*/ 3 w 124"/>
                <a:gd name="T73" fmla="*/ 325 h 331"/>
                <a:gd name="T74" fmla="*/ 10 w 124"/>
                <a:gd name="T75" fmla="*/ 330 h 331"/>
                <a:gd name="T76" fmla="*/ 17 w 124"/>
                <a:gd name="T77" fmla="*/ 331 h 331"/>
                <a:gd name="T78" fmla="*/ 31 w 124"/>
                <a:gd name="T79" fmla="*/ 326 h 331"/>
                <a:gd name="T80" fmla="*/ 53 w 124"/>
                <a:gd name="T81" fmla="*/ 314 h 331"/>
                <a:gd name="T82" fmla="*/ 72 w 124"/>
                <a:gd name="T83" fmla="*/ 298 h 331"/>
                <a:gd name="T84" fmla="*/ 88 w 124"/>
                <a:gd name="T85" fmla="*/ 279 h 331"/>
                <a:gd name="T86" fmla="*/ 102 w 124"/>
                <a:gd name="T87" fmla="*/ 257 h 331"/>
                <a:gd name="T88" fmla="*/ 113 w 124"/>
                <a:gd name="T89" fmla="*/ 234 h 331"/>
                <a:gd name="T90" fmla="*/ 120 w 124"/>
                <a:gd name="T91" fmla="*/ 207 h 331"/>
                <a:gd name="T92" fmla="*/ 123 w 124"/>
                <a:gd name="T93" fmla="*/ 17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4" h="331">
                  <a:moveTo>
                    <a:pt x="124" y="165"/>
                  </a:moveTo>
                  <a:lnTo>
                    <a:pt x="123" y="150"/>
                  </a:lnTo>
                  <a:lnTo>
                    <a:pt x="122" y="136"/>
                  </a:lnTo>
                  <a:lnTo>
                    <a:pt x="120" y="123"/>
                  </a:lnTo>
                  <a:lnTo>
                    <a:pt x="117" y="110"/>
                  </a:lnTo>
                  <a:lnTo>
                    <a:pt x="113" y="97"/>
                  </a:lnTo>
                  <a:lnTo>
                    <a:pt x="107" y="84"/>
                  </a:lnTo>
                  <a:lnTo>
                    <a:pt x="102" y="72"/>
                  </a:lnTo>
                  <a:lnTo>
                    <a:pt x="96" y="62"/>
                  </a:lnTo>
                  <a:lnTo>
                    <a:pt x="88" y="51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2" y="24"/>
                  </a:lnTo>
                  <a:lnTo>
                    <a:pt x="53" y="17"/>
                  </a:lnTo>
                  <a:lnTo>
                    <a:pt x="42" y="10"/>
                  </a:lnTo>
                  <a:lnTo>
                    <a:pt x="31" y="5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20" y="32"/>
                  </a:lnTo>
                  <a:lnTo>
                    <a:pt x="28" y="37"/>
                  </a:lnTo>
                  <a:lnTo>
                    <a:pt x="37" y="42"/>
                  </a:lnTo>
                  <a:lnTo>
                    <a:pt x="44" y="48"/>
                  </a:lnTo>
                  <a:lnTo>
                    <a:pt x="52" y="55"/>
                  </a:lnTo>
                  <a:lnTo>
                    <a:pt x="59" y="63"/>
                  </a:lnTo>
                  <a:lnTo>
                    <a:pt x="66" y="70"/>
                  </a:lnTo>
                  <a:lnTo>
                    <a:pt x="71" y="79"/>
                  </a:lnTo>
                  <a:lnTo>
                    <a:pt x="76" y="88"/>
                  </a:lnTo>
                  <a:lnTo>
                    <a:pt x="81" y="98"/>
                  </a:lnTo>
                  <a:lnTo>
                    <a:pt x="85" y="109"/>
                  </a:lnTo>
                  <a:lnTo>
                    <a:pt x="88" y="119"/>
                  </a:lnTo>
                  <a:lnTo>
                    <a:pt x="91" y="130"/>
                  </a:lnTo>
                  <a:lnTo>
                    <a:pt x="92" y="142"/>
                  </a:lnTo>
                  <a:lnTo>
                    <a:pt x="93" y="154"/>
                  </a:lnTo>
                  <a:lnTo>
                    <a:pt x="95" y="165"/>
                  </a:lnTo>
                  <a:lnTo>
                    <a:pt x="93" y="177"/>
                  </a:lnTo>
                  <a:lnTo>
                    <a:pt x="92" y="189"/>
                  </a:lnTo>
                  <a:lnTo>
                    <a:pt x="91" y="201"/>
                  </a:lnTo>
                  <a:lnTo>
                    <a:pt x="88" y="211"/>
                  </a:lnTo>
                  <a:lnTo>
                    <a:pt x="85" y="222"/>
                  </a:lnTo>
                  <a:lnTo>
                    <a:pt x="81" y="233"/>
                  </a:lnTo>
                  <a:lnTo>
                    <a:pt x="76" y="242"/>
                  </a:lnTo>
                  <a:lnTo>
                    <a:pt x="71" y="251"/>
                  </a:lnTo>
                  <a:lnTo>
                    <a:pt x="66" y="260"/>
                  </a:lnTo>
                  <a:lnTo>
                    <a:pt x="59" y="268"/>
                  </a:lnTo>
                  <a:lnTo>
                    <a:pt x="52" y="276"/>
                  </a:lnTo>
                  <a:lnTo>
                    <a:pt x="44" y="282"/>
                  </a:lnTo>
                  <a:lnTo>
                    <a:pt x="37" y="288"/>
                  </a:lnTo>
                  <a:lnTo>
                    <a:pt x="28" y="294"/>
                  </a:lnTo>
                  <a:lnTo>
                    <a:pt x="20" y="298"/>
                  </a:lnTo>
                  <a:lnTo>
                    <a:pt x="10" y="302"/>
                  </a:lnTo>
                  <a:lnTo>
                    <a:pt x="8" y="303"/>
                  </a:lnTo>
                  <a:lnTo>
                    <a:pt x="5" y="304"/>
                  </a:lnTo>
                  <a:lnTo>
                    <a:pt x="3" y="307"/>
                  </a:lnTo>
                  <a:lnTo>
                    <a:pt x="1" y="310"/>
                  </a:lnTo>
                  <a:lnTo>
                    <a:pt x="0" y="312"/>
                  </a:lnTo>
                  <a:lnTo>
                    <a:pt x="0" y="315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3" y="325"/>
                  </a:lnTo>
                  <a:lnTo>
                    <a:pt x="7" y="328"/>
                  </a:lnTo>
                  <a:lnTo>
                    <a:pt x="10" y="330"/>
                  </a:lnTo>
                  <a:lnTo>
                    <a:pt x="15" y="331"/>
                  </a:lnTo>
                  <a:lnTo>
                    <a:pt x="17" y="331"/>
                  </a:lnTo>
                  <a:lnTo>
                    <a:pt x="20" y="330"/>
                  </a:lnTo>
                  <a:lnTo>
                    <a:pt x="31" y="326"/>
                  </a:lnTo>
                  <a:lnTo>
                    <a:pt x="42" y="320"/>
                  </a:lnTo>
                  <a:lnTo>
                    <a:pt x="53" y="314"/>
                  </a:lnTo>
                  <a:lnTo>
                    <a:pt x="62" y="307"/>
                  </a:lnTo>
                  <a:lnTo>
                    <a:pt x="72" y="298"/>
                  </a:lnTo>
                  <a:lnTo>
                    <a:pt x="81" y="289"/>
                  </a:lnTo>
                  <a:lnTo>
                    <a:pt x="88" y="279"/>
                  </a:lnTo>
                  <a:lnTo>
                    <a:pt x="96" y="269"/>
                  </a:lnTo>
                  <a:lnTo>
                    <a:pt x="102" y="257"/>
                  </a:lnTo>
                  <a:lnTo>
                    <a:pt x="107" y="246"/>
                  </a:lnTo>
                  <a:lnTo>
                    <a:pt x="113" y="234"/>
                  </a:lnTo>
                  <a:lnTo>
                    <a:pt x="117" y="221"/>
                  </a:lnTo>
                  <a:lnTo>
                    <a:pt x="120" y="207"/>
                  </a:lnTo>
                  <a:lnTo>
                    <a:pt x="122" y="193"/>
                  </a:lnTo>
                  <a:lnTo>
                    <a:pt x="123" y="179"/>
                  </a:lnTo>
                  <a:lnTo>
                    <a:pt x="124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251">
              <a:extLst>
                <a:ext uri="{FF2B5EF4-FFF2-40B4-BE49-F238E27FC236}">
                  <a16:creationId xmlns="" xmlns:a16="http://schemas.microsoft.com/office/drawing/2014/main" id="{97034FF6-F9AF-49C8-BEFF-04624A2EC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0475" y="3671888"/>
              <a:ext cx="160338" cy="212725"/>
            </a:xfrm>
            <a:custGeom>
              <a:avLst/>
              <a:gdLst>
                <a:gd name="T0" fmla="*/ 470 w 508"/>
                <a:gd name="T1" fmla="*/ 1 h 671"/>
                <a:gd name="T2" fmla="*/ 423 w 508"/>
                <a:gd name="T3" fmla="*/ 9 h 671"/>
                <a:gd name="T4" fmla="*/ 378 w 508"/>
                <a:gd name="T5" fmla="*/ 23 h 671"/>
                <a:gd name="T6" fmla="*/ 335 w 508"/>
                <a:gd name="T7" fmla="*/ 43 h 671"/>
                <a:gd name="T8" fmla="*/ 293 w 508"/>
                <a:gd name="T9" fmla="*/ 69 h 671"/>
                <a:gd name="T10" fmla="*/ 255 w 508"/>
                <a:gd name="T11" fmla="*/ 99 h 671"/>
                <a:gd name="T12" fmla="*/ 222 w 508"/>
                <a:gd name="T13" fmla="*/ 134 h 671"/>
                <a:gd name="T14" fmla="*/ 195 w 508"/>
                <a:gd name="T15" fmla="*/ 173 h 671"/>
                <a:gd name="T16" fmla="*/ 104 w 508"/>
                <a:gd name="T17" fmla="*/ 193 h 671"/>
                <a:gd name="T18" fmla="*/ 82 w 508"/>
                <a:gd name="T19" fmla="*/ 195 h 671"/>
                <a:gd name="T20" fmla="*/ 62 w 508"/>
                <a:gd name="T21" fmla="*/ 204 h 671"/>
                <a:gd name="T22" fmla="*/ 44 w 508"/>
                <a:gd name="T23" fmla="*/ 215 h 671"/>
                <a:gd name="T24" fmla="*/ 29 w 508"/>
                <a:gd name="T25" fmla="*/ 230 h 671"/>
                <a:gd name="T26" fmla="*/ 16 w 508"/>
                <a:gd name="T27" fmla="*/ 250 h 671"/>
                <a:gd name="T28" fmla="*/ 7 w 508"/>
                <a:gd name="T29" fmla="*/ 269 h 671"/>
                <a:gd name="T30" fmla="*/ 2 w 508"/>
                <a:gd name="T31" fmla="*/ 290 h 671"/>
                <a:gd name="T32" fmla="*/ 0 w 508"/>
                <a:gd name="T33" fmla="*/ 313 h 671"/>
                <a:gd name="T34" fmla="*/ 0 w 508"/>
                <a:gd name="T35" fmla="*/ 394 h 671"/>
                <a:gd name="T36" fmla="*/ 4 w 508"/>
                <a:gd name="T37" fmla="*/ 415 h 671"/>
                <a:gd name="T38" fmla="*/ 12 w 508"/>
                <a:gd name="T39" fmla="*/ 435 h 671"/>
                <a:gd name="T40" fmla="*/ 24 w 508"/>
                <a:gd name="T41" fmla="*/ 452 h 671"/>
                <a:gd name="T42" fmla="*/ 39 w 508"/>
                <a:gd name="T43" fmla="*/ 467 h 671"/>
                <a:gd name="T44" fmla="*/ 56 w 508"/>
                <a:gd name="T45" fmla="*/ 479 h 671"/>
                <a:gd name="T46" fmla="*/ 77 w 508"/>
                <a:gd name="T47" fmla="*/ 487 h 671"/>
                <a:gd name="T48" fmla="*/ 98 w 508"/>
                <a:gd name="T49" fmla="*/ 491 h 671"/>
                <a:gd name="T50" fmla="*/ 185 w 508"/>
                <a:gd name="T51" fmla="*/ 491 h 671"/>
                <a:gd name="T52" fmla="*/ 207 w 508"/>
                <a:gd name="T53" fmla="*/ 530 h 671"/>
                <a:gd name="T54" fmla="*/ 237 w 508"/>
                <a:gd name="T55" fmla="*/ 564 h 671"/>
                <a:gd name="T56" fmla="*/ 271 w 508"/>
                <a:gd name="T57" fmla="*/ 594 h 671"/>
                <a:gd name="T58" fmla="*/ 310 w 508"/>
                <a:gd name="T59" fmla="*/ 621 h 671"/>
                <a:gd name="T60" fmla="*/ 353 w 508"/>
                <a:gd name="T61" fmla="*/ 642 h 671"/>
                <a:gd name="T62" fmla="*/ 398 w 508"/>
                <a:gd name="T63" fmla="*/ 658 h 671"/>
                <a:gd name="T64" fmla="*/ 445 w 508"/>
                <a:gd name="T65" fmla="*/ 668 h 671"/>
                <a:gd name="T66" fmla="*/ 493 w 508"/>
                <a:gd name="T67" fmla="*/ 671 h 671"/>
                <a:gd name="T68" fmla="*/ 499 w 508"/>
                <a:gd name="T69" fmla="*/ 670 h 671"/>
                <a:gd name="T70" fmla="*/ 504 w 508"/>
                <a:gd name="T71" fmla="*/ 667 h 671"/>
                <a:gd name="T72" fmla="*/ 507 w 508"/>
                <a:gd name="T73" fmla="*/ 663 h 671"/>
                <a:gd name="T74" fmla="*/ 508 w 508"/>
                <a:gd name="T75" fmla="*/ 656 h 671"/>
                <a:gd name="T76" fmla="*/ 508 w 508"/>
                <a:gd name="T77" fmla="*/ 12 h 671"/>
                <a:gd name="T78" fmla="*/ 506 w 508"/>
                <a:gd name="T79" fmla="*/ 7 h 671"/>
                <a:gd name="T80" fmla="*/ 501 w 508"/>
                <a:gd name="T81" fmla="*/ 3 h 671"/>
                <a:gd name="T82" fmla="*/ 496 w 508"/>
                <a:gd name="T83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8" h="671">
                  <a:moveTo>
                    <a:pt x="493" y="0"/>
                  </a:moveTo>
                  <a:lnTo>
                    <a:pt x="470" y="1"/>
                  </a:lnTo>
                  <a:lnTo>
                    <a:pt x="447" y="4"/>
                  </a:lnTo>
                  <a:lnTo>
                    <a:pt x="423" y="9"/>
                  </a:lnTo>
                  <a:lnTo>
                    <a:pt x="401" y="14"/>
                  </a:lnTo>
                  <a:lnTo>
                    <a:pt x="378" y="23"/>
                  </a:lnTo>
                  <a:lnTo>
                    <a:pt x="356" y="33"/>
                  </a:lnTo>
                  <a:lnTo>
                    <a:pt x="335" y="43"/>
                  </a:lnTo>
                  <a:lnTo>
                    <a:pt x="313" y="55"/>
                  </a:lnTo>
                  <a:lnTo>
                    <a:pt x="293" y="69"/>
                  </a:lnTo>
                  <a:lnTo>
                    <a:pt x="274" y="84"/>
                  </a:lnTo>
                  <a:lnTo>
                    <a:pt x="255" y="99"/>
                  </a:lnTo>
                  <a:lnTo>
                    <a:pt x="238" y="116"/>
                  </a:lnTo>
                  <a:lnTo>
                    <a:pt x="222" y="134"/>
                  </a:lnTo>
                  <a:lnTo>
                    <a:pt x="208" y="152"/>
                  </a:lnTo>
                  <a:lnTo>
                    <a:pt x="195" y="173"/>
                  </a:lnTo>
                  <a:lnTo>
                    <a:pt x="185" y="193"/>
                  </a:lnTo>
                  <a:lnTo>
                    <a:pt x="104" y="193"/>
                  </a:lnTo>
                  <a:lnTo>
                    <a:pt x="93" y="193"/>
                  </a:lnTo>
                  <a:lnTo>
                    <a:pt x="82" y="195"/>
                  </a:lnTo>
                  <a:lnTo>
                    <a:pt x="71" y="199"/>
                  </a:lnTo>
                  <a:lnTo>
                    <a:pt x="62" y="204"/>
                  </a:lnTo>
                  <a:lnTo>
                    <a:pt x="52" y="209"/>
                  </a:lnTo>
                  <a:lnTo>
                    <a:pt x="44" y="215"/>
                  </a:lnTo>
                  <a:lnTo>
                    <a:pt x="36" y="223"/>
                  </a:lnTo>
                  <a:lnTo>
                    <a:pt x="29" y="230"/>
                  </a:lnTo>
                  <a:lnTo>
                    <a:pt x="22" y="240"/>
                  </a:lnTo>
                  <a:lnTo>
                    <a:pt x="16" y="250"/>
                  </a:lnTo>
                  <a:lnTo>
                    <a:pt x="11" y="259"/>
                  </a:lnTo>
                  <a:lnTo>
                    <a:pt x="7" y="269"/>
                  </a:lnTo>
                  <a:lnTo>
                    <a:pt x="4" y="280"/>
                  </a:lnTo>
                  <a:lnTo>
                    <a:pt x="2" y="290"/>
                  </a:lnTo>
                  <a:lnTo>
                    <a:pt x="0" y="302"/>
                  </a:lnTo>
                  <a:lnTo>
                    <a:pt x="0" y="313"/>
                  </a:lnTo>
                  <a:lnTo>
                    <a:pt x="0" y="382"/>
                  </a:lnTo>
                  <a:lnTo>
                    <a:pt x="0" y="394"/>
                  </a:lnTo>
                  <a:lnTo>
                    <a:pt x="2" y="405"/>
                  </a:lnTo>
                  <a:lnTo>
                    <a:pt x="4" y="415"/>
                  </a:lnTo>
                  <a:lnTo>
                    <a:pt x="8" y="425"/>
                  </a:lnTo>
                  <a:lnTo>
                    <a:pt x="12" y="435"/>
                  </a:lnTo>
                  <a:lnTo>
                    <a:pt x="18" y="443"/>
                  </a:lnTo>
                  <a:lnTo>
                    <a:pt x="24" y="452"/>
                  </a:lnTo>
                  <a:lnTo>
                    <a:pt x="32" y="459"/>
                  </a:lnTo>
                  <a:lnTo>
                    <a:pt x="39" y="467"/>
                  </a:lnTo>
                  <a:lnTo>
                    <a:pt x="48" y="473"/>
                  </a:lnTo>
                  <a:lnTo>
                    <a:pt x="56" y="479"/>
                  </a:lnTo>
                  <a:lnTo>
                    <a:pt x="66" y="483"/>
                  </a:lnTo>
                  <a:lnTo>
                    <a:pt x="77" y="487"/>
                  </a:lnTo>
                  <a:lnTo>
                    <a:pt x="86" y="489"/>
                  </a:lnTo>
                  <a:lnTo>
                    <a:pt x="98" y="491"/>
                  </a:lnTo>
                  <a:lnTo>
                    <a:pt x="109" y="491"/>
                  </a:lnTo>
                  <a:lnTo>
                    <a:pt x="185" y="491"/>
                  </a:lnTo>
                  <a:lnTo>
                    <a:pt x="195" y="511"/>
                  </a:lnTo>
                  <a:lnTo>
                    <a:pt x="207" y="530"/>
                  </a:lnTo>
                  <a:lnTo>
                    <a:pt x="221" y="547"/>
                  </a:lnTo>
                  <a:lnTo>
                    <a:pt x="237" y="564"/>
                  </a:lnTo>
                  <a:lnTo>
                    <a:pt x="253" y="580"/>
                  </a:lnTo>
                  <a:lnTo>
                    <a:pt x="271" y="594"/>
                  </a:lnTo>
                  <a:lnTo>
                    <a:pt x="291" y="608"/>
                  </a:lnTo>
                  <a:lnTo>
                    <a:pt x="310" y="621"/>
                  </a:lnTo>
                  <a:lnTo>
                    <a:pt x="331" y="633"/>
                  </a:lnTo>
                  <a:lnTo>
                    <a:pt x="353" y="642"/>
                  </a:lnTo>
                  <a:lnTo>
                    <a:pt x="375" y="651"/>
                  </a:lnTo>
                  <a:lnTo>
                    <a:pt x="398" y="658"/>
                  </a:lnTo>
                  <a:lnTo>
                    <a:pt x="421" y="664"/>
                  </a:lnTo>
                  <a:lnTo>
                    <a:pt x="445" y="668"/>
                  </a:lnTo>
                  <a:lnTo>
                    <a:pt x="469" y="670"/>
                  </a:lnTo>
                  <a:lnTo>
                    <a:pt x="493" y="671"/>
                  </a:lnTo>
                  <a:lnTo>
                    <a:pt x="496" y="671"/>
                  </a:lnTo>
                  <a:lnTo>
                    <a:pt x="499" y="670"/>
                  </a:lnTo>
                  <a:lnTo>
                    <a:pt x="501" y="669"/>
                  </a:lnTo>
                  <a:lnTo>
                    <a:pt x="504" y="667"/>
                  </a:lnTo>
                  <a:lnTo>
                    <a:pt x="506" y="665"/>
                  </a:lnTo>
                  <a:lnTo>
                    <a:pt x="507" y="663"/>
                  </a:lnTo>
                  <a:lnTo>
                    <a:pt x="508" y="659"/>
                  </a:lnTo>
                  <a:lnTo>
                    <a:pt x="508" y="656"/>
                  </a:lnTo>
                  <a:lnTo>
                    <a:pt x="508" y="15"/>
                  </a:lnTo>
                  <a:lnTo>
                    <a:pt x="508" y="12"/>
                  </a:lnTo>
                  <a:lnTo>
                    <a:pt x="507" y="9"/>
                  </a:lnTo>
                  <a:lnTo>
                    <a:pt x="506" y="7"/>
                  </a:lnTo>
                  <a:lnTo>
                    <a:pt x="504" y="5"/>
                  </a:lnTo>
                  <a:lnTo>
                    <a:pt x="501" y="3"/>
                  </a:lnTo>
                  <a:lnTo>
                    <a:pt x="499" y="1"/>
                  </a:lnTo>
                  <a:lnTo>
                    <a:pt x="496" y="0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132">
            <a:extLst>
              <a:ext uri="{FF2B5EF4-FFF2-40B4-BE49-F238E27FC236}">
                <a16:creationId xmlns="" xmlns:a16="http://schemas.microsoft.com/office/drawing/2014/main" id="{552FDEEA-CDFD-42DB-AF1D-D535CF03DC27}"/>
              </a:ext>
            </a:extLst>
          </p:cNvPr>
          <p:cNvGrpSpPr/>
          <p:nvPr/>
        </p:nvGrpSpPr>
        <p:grpSpPr>
          <a:xfrm>
            <a:off x="4473246" y="2072656"/>
            <a:ext cx="214489" cy="247755"/>
            <a:chOff x="2598738" y="1919288"/>
            <a:chExt cx="287338" cy="284163"/>
          </a:xfrm>
          <a:solidFill>
            <a:schemeClr val="bg1"/>
          </a:solidFill>
        </p:grpSpPr>
        <p:sp>
          <p:nvSpPr>
            <p:cNvPr id="44" name="Freeform 505">
              <a:extLst>
                <a:ext uri="{FF2B5EF4-FFF2-40B4-BE49-F238E27FC236}">
                  <a16:creationId xmlns="" xmlns:a16="http://schemas.microsoft.com/office/drawing/2014/main" id="{1BF67EB1-75FB-4AEC-AA52-690B92CCC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1982788"/>
              <a:ext cx="142875" cy="220663"/>
            </a:xfrm>
            <a:custGeom>
              <a:avLst/>
              <a:gdLst>
                <a:gd name="T0" fmla="*/ 121 w 452"/>
                <a:gd name="T1" fmla="*/ 172 h 695"/>
                <a:gd name="T2" fmla="*/ 122 w 452"/>
                <a:gd name="T3" fmla="*/ 169 h 695"/>
                <a:gd name="T4" fmla="*/ 123 w 452"/>
                <a:gd name="T5" fmla="*/ 166 h 695"/>
                <a:gd name="T6" fmla="*/ 125 w 452"/>
                <a:gd name="T7" fmla="*/ 163 h 695"/>
                <a:gd name="T8" fmla="*/ 127 w 452"/>
                <a:gd name="T9" fmla="*/ 160 h 695"/>
                <a:gd name="T10" fmla="*/ 131 w 452"/>
                <a:gd name="T11" fmla="*/ 158 h 695"/>
                <a:gd name="T12" fmla="*/ 134 w 452"/>
                <a:gd name="T13" fmla="*/ 157 h 695"/>
                <a:gd name="T14" fmla="*/ 138 w 452"/>
                <a:gd name="T15" fmla="*/ 158 h 695"/>
                <a:gd name="T16" fmla="*/ 142 w 452"/>
                <a:gd name="T17" fmla="*/ 159 h 695"/>
                <a:gd name="T18" fmla="*/ 352 w 452"/>
                <a:gd name="T19" fmla="*/ 250 h 695"/>
                <a:gd name="T20" fmla="*/ 357 w 452"/>
                <a:gd name="T21" fmla="*/ 252 h 695"/>
                <a:gd name="T22" fmla="*/ 359 w 452"/>
                <a:gd name="T23" fmla="*/ 255 h 695"/>
                <a:gd name="T24" fmla="*/ 361 w 452"/>
                <a:gd name="T25" fmla="*/ 259 h 695"/>
                <a:gd name="T26" fmla="*/ 362 w 452"/>
                <a:gd name="T27" fmla="*/ 263 h 695"/>
                <a:gd name="T28" fmla="*/ 362 w 452"/>
                <a:gd name="T29" fmla="*/ 459 h 695"/>
                <a:gd name="T30" fmla="*/ 361 w 452"/>
                <a:gd name="T31" fmla="*/ 463 h 695"/>
                <a:gd name="T32" fmla="*/ 360 w 452"/>
                <a:gd name="T33" fmla="*/ 466 h 695"/>
                <a:gd name="T34" fmla="*/ 358 w 452"/>
                <a:gd name="T35" fmla="*/ 469 h 695"/>
                <a:gd name="T36" fmla="*/ 354 w 452"/>
                <a:gd name="T37" fmla="*/ 472 h 695"/>
                <a:gd name="T38" fmla="*/ 351 w 452"/>
                <a:gd name="T39" fmla="*/ 474 h 695"/>
                <a:gd name="T40" fmla="*/ 347 w 452"/>
                <a:gd name="T41" fmla="*/ 474 h 695"/>
                <a:gd name="T42" fmla="*/ 344 w 452"/>
                <a:gd name="T43" fmla="*/ 474 h 695"/>
                <a:gd name="T44" fmla="*/ 340 w 452"/>
                <a:gd name="T45" fmla="*/ 473 h 695"/>
                <a:gd name="T46" fmla="*/ 130 w 452"/>
                <a:gd name="T47" fmla="*/ 383 h 695"/>
                <a:gd name="T48" fmla="*/ 126 w 452"/>
                <a:gd name="T49" fmla="*/ 380 h 695"/>
                <a:gd name="T50" fmla="*/ 123 w 452"/>
                <a:gd name="T51" fmla="*/ 377 h 695"/>
                <a:gd name="T52" fmla="*/ 122 w 452"/>
                <a:gd name="T53" fmla="*/ 373 h 695"/>
                <a:gd name="T54" fmla="*/ 121 w 452"/>
                <a:gd name="T55" fmla="*/ 369 h 695"/>
                <a:gd name="T56" fmla="*/ 121 w 452"/>
                <a:gd name="T57" fmla="*/ 172 h 695"/>
                <a:gd name="T58" fmla="*/ 0 w 452"/>
                <a:gd name="T59" fmla="*/ 474 h 695"/>
                <a:gd name="T60" fmla="*/ 0 w 452"/>
                <a:gd name="T61" fmla="*/ 478 h 695"/>
                <a:gd name="T62" fmla="*/ 3 w 452"/>
                <a:gd name="T63" fmla="*/ 482 h 695"/>
                <a:gd name="T64" fmla="*/ 6 w 452"/>
                <a:gd name="T65" fmla="*/ 485 h 695"/>
                <a:gd name="T66" fmla="*/ 9 w 452"/>
                <a:gd name="T67" fmla="*/ 488 h 695"/>
                <a:gd name="T68" fmla="*/ 452 w 452"/>
                <a:gd name="T69" fmla="*/ 695 h 695"/>
                <a:gd name="T70" fmla="*/ 452 w 452"/>
                <a:gd name="T71" fmla="*/ 685 h 695"/>
                <a:gd name="T72" fmla="*/ 452 w 452"/>
                <a:gd name="T73" fmla="*/ 661 h 695"/>
                <a:gd name="T74" fmla="*/ 452 w 452"/>
                <a:gd name="T75" fmla="*/ 198 h 695"/>
                <a:gd name="T76" fmla="*/ 452 w 452"/>
                <a:gd name="T77" fmla="*/ 198 h 695"/>
                <a:gd name="T78" fmla="*/ 0 w 452"/>
                <a:gd name="T79" fmla="*/ 0 h 695"/>
                <a:gd name="T80" fmla="*/ 0 w 452"/>
                <a:gd name="T81" fmla="*/ 47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2" h="695">
                  <a:moveTo>
                    <a:pt x="121" y="172"/>
                  </a:moveTo>
                  <a:lnTo>
                    <a:pt x="122" y="169"/>
                  </a:lnTo>
                  <a:lnTo>
                    <a:pt x="123" y="166"/>
                  </a:lnTo>
                  <a:lnTo>
                    <a:pt x="125" y="163"/>
                  </a:lnTo>
                  <a:lnTo>
                    <a:pt x="127" y="160"/>
                  </a:lnTo>
                  <a:lnTo>
                    <a:pt x="131" y="158"/>
                  </a:lnTo>
                  <a:lnTo>
                    <a:pt x="134" y="157"/>
                  </a:lnTo>
                  <a:lnTo>
                    <a:pt x="138" y="158"/>
                  </a:lnTo>
                  <a:lnTo>
                    <a:pt x="142" y="159"/>
                  </a:lnTo>
                  <a:lnTo>
                    <a:pt x="352" y="250"/>
                  </a:lnTo>
                  <a:lnTo>
                    <a:pt x="357" y="252"/>
                  </a:lnTo>
                  <a:lnTo>
                    <a:pt x="359" y="255"/>
                  </a:lnTo>
                  <a:lnTo>
                    <a:pt x="361" y="259"/>
                  </a:lnTo>
                  <a:lnTo>
                    <a:pt x="362" y="263"/>
                  </a:lnTo>
                  <a:lnTo>
                    <a:pt x="362" y="459"/>
                  </a:lnTo>
                  <a:lnTo>
                    <a:pt x="361" y="463"/>
                  </a:lnTo>
                  <a:lnTo>
                    <a:pt x="360" y="466"/>
                  </a:lnTo>
                  <a:lnTo>
                    <a:pt x="358" y="469"/>
                  </a:lnTo>
                  <a:lnTo>
                    <a:pt x="354" y="472"/>
                  </a:lnTo>
                  <a:lnTo>
                    <a:pt x="351" y="474"/>
                  </a:lnTo>
                  <a:lnTo>
                    <a:pt x="347" y="474"/>
                  </a:lnTo>
                  <a:lnTo>
                    <a:pt x="344" y="474"/>
                  </a:lnTo>
                  <a:lnTo>
                    <a:pt x="340" y="473"/>
                  </a:lnTo>
                  <a:lnTo>
                    <a:pt x="130" y="383"/>
                  </a:lnTo>
                  <a:lnTo>
                    <a:pt x="126" y="380"/>
                  </a:lnTo>
                  <a:lnTo>
                    <a:pt x="123" y="377"/>
                  </a:lnTo>
                  <a:lnTo>
                    <a:pt x="122" y="373"/>
                  </a:lnTo>
                  <a:lnTo>
                    <a:pt x="121" y="369"/>
                  </a:lnTo>
                  <a:lnTo>
                    <a:pt x="121" y="172"/>
                  </a:lnTo>
                  <a:close/>
                  <a:moveTo>
                    <a:pt x="0" y="474"/>
                  </a:moveTo>
                  <a:lnTo>
                    <a:pt x="0" y="478"/>
                  </a:lnTo>
                  <a:lnTo>
                    <a:pt x="3" y="482"/>
                  </a:lnTo>
                  <a:lnTo>
                    <a:pt x="6" y="485"/>
                  </a:lnTo>
                  <a:lnTo>
                    <a:pt x="9" y="488"/>
                  </a:lnTo>
                  <a:lnTo>
                    <a:pt x="452" y="695"/>
                  </a:lnTo>
                  <a:lnTo>
                    <a:pt x="452" y="685"/>
                  </a:lnTo>
                  <a:lnTo>
                    <a:pt x="452" y="661"/>
                  </a:lnTo>
                  <a:lnTo>
                    <a:pt x="452" y="198"/>
                  </a:lnTo>
                  <a:lnTo>
                    <a:pt x="452" y="198"/>
                  </a:lnTo>
                  <a:lnTo>
                    <a:pt x="0" y="0"/>
                  </a:lnTo>
                  <a:lnTo>
                    <a:pt x="0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06">
              <a:extLst>
                <a:ext uri="{FF2B5EF4-FFF2-40B4-BE49-F238E27FC236}">
                  <a16:creationId xmlns="" xmlns:a16="http://schemas.microsoft.com/office/drawing/2014/main" id="{B7E07621-3823-4FE1-A6E0-6ABA187F2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1947863"/>
              <a:ext cx="201613" cy="90488"/>
            </a:xfrm>
            <a:custGeom>
              <a:avLst/>
              <a:gdLst>
                <a:gd name="T0" fmla="*/ 212 w 639"/>
                <a:gd name="T1" fmla="*/ 0 h 281"/>
                <a:gd name="T2" fmla="*/ 0 w 639"/>
                <a:gd name="T3" fmla="*/ 85 h 281"/>
                <a:gd name="T4" fmla="*/ 449 w 639"/>
                <a:gd name="T5" fmla="*/ 281 h 281"/>
                <a:gd name="T6" fmla="*/ 639 w 639"/>
                <a:gd name="T7" fmla="*/ 192 h 281"/>
                <a:gd name="T8" fmla="*/ 212 w 639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281">
                  <a:moveTo>
                    <a:pt x="212" y="0"/>
                  </a:moveTo>
                  <a:lnTo>
                    <a:pt x="0" y="85"/>
                  </a:lnTo>
                  <a:lnTo>
                    <a:pt x="449" y="281"/>
                  </a:lnTo>
                  <a:lnTo>
                    <a:pt x="639" y="19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07">
              <a:extLst>
                <a:ext uri="{FF2B5EF4-FFF2-40B4-BE49-F238E27FC236}">
                  <a16:creationId xmlns="" xmlns:a16="http://schemas.microsoft.com/office/drawing/2014/main" id="{92CB557E-7FC7-428A-98BC-BE030A9EB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1984375"/>
              <a:ext cx="134938" cy="219075"/>
            </a:xfrm>
            <a:custGeom>
              <a:avLst/>
              <a:gdLst>
                <a:gd name="T0" fmla="*/ 0 w 421"/>
                <a:gd name="T1" fmla="*/ 196 h 693"/>
                <a:gd name="T2" fmla="*/ 0 w 421"/>
                <a:gd name="T3" fmla="*/ 659 h 693"/>
                <a:gd name="T4" fmla="*/ 0 w 421"/>
                <a:gd name="T5" fmla="*/ 684 h 693"/>
                <a:gd name="T6" fmla="*/ 0 w 421"/>
                <a:gd name="T7" fmla="*/ 693 h 693"/>
                <a:gd name="T8" fmla="*/ 413 w 421"/>
                <a:gd name="T9" fmla="*/ 487 h 693"/>
                <a:gd name="T10" fmla="*/ 416 w 421"/>
                <a:gd name="T11" fmla="*/ 483 h 693"/>
                <a:gd name="T12" fmla="*/ 419 w 421"/>
                <a:gd name="T13" fmla="*/ 481 h 693"/>
                <a:gd name="T14" fmla="*/ 420 w 421"/>
                <a:gd name="T15" fmla="*/ 477 h 693"/>
                <a:gd name="T16" fmla="*/ 421 w 421"/>
                <a:gd name="T17" fmla="*/ 473 h 693"/>
                <a:gd name="T18" fmla="*/ 421 w 421"/>
                <a:gd name="T19" fmla="*/ 0 h 693"/>
                <a:gd name="T20" fmla="*/ 0 w 421"/>
                <a:gd name="T21" fmla="*/ 196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693">
                  <a:moveTo>
                    <a:pt x="0" y="196"/>
                  </a:moveTo>
                  <a:lnTo>
                    <a:pt x="0" y="659"/>
                  </a:lnTo>
                  <a:lnTo>
                    <a:pt x="0" y="684"/>
                  </a:lnTo>
                  <a:lnTo>
                    <a:pt x="0" y="693"/>
                  </a:lnTo>
                  <a:lnTo>
                    <a:pt x="413" y="487"/>
                  </a:lnTo>
                  <a:lnTo>
                    <a:pt x="416" y="483"/>
                  </a:lnTo>
                  <a:lnTo>
                    <a:pt x="419" y="481"/>
                  </a:lnTo>
                  <a:lnTo>
                    <a:pt x="420" y="477"/>
                  </a:lnTo>
                  <a:lnTo>
                    <a:pt x="421" y="473"/>
                  </a:lnTo>
                  <a:lnTo>
                    <a:pt x="421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08">
              <a:extLst>
                <a:ext uri="{FF2B5EF4-FFF2-40B4-BE49-F238E27FC236}">
                  <a16:creationId xmlns="" xmlns:a16="http://schemas.microsoft.com/office/drawing/2014/main" id="{7042DCDE-BEB4-47AC-A463-74DFA6E72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1919288"/>
              <a:ext cx="195263" cy="85725"/>
            </a:xfrm>
            <a:custGeom>
              <a:avLst/>
              <a:gdLst>
                <a:gd name="T0" fmla="*/ 618 w 618"/>
                <a:gd name="T1" fmla="*/ 178 h 269"/>
                <a:gd name="T2" fmla="*/ 203 w 618"/>
                <a:gd name="T3" fmla="*/ 1 h 269"/>
                <a:gd name="T4" fmla="*/ 201 w 618"/>
                <a:gd name="T5" fmla="*/ 0 h 269"/>
                <a:gd name="T6" fmla="*/ 198 w 618"/>
                <a:gd name="T7" fmla="*/ 0 h 269"/>
                <a:gd name="T8" fmla="*/ 195 w 618"/>
                <a:gd name="T9" fmla="*/ 0 h 269"/>
                <a:gd name="T10" fmla="*/ 193 w 618"/>
                <a:gd name="T11" fmla="*/ 1 h 269"/>
                <a:gd name="T12" fmla="*/ 0 w 618"/>
                <a:gd name="T13" fmla="*/ 77 h 269"/>
                <a:gd name="T14" fmla="*/ 423 w 618"/>
                <a:gd name="T15" fmla="*/ 269 h 269"/>
                <a:gd name="T16" fmla="*/ 618 w 618"/>
                <a:gd name="T17" fmla="*/ 17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269">
                  <a:moveTo>
                    <a:pt x="618" y="178"/>
                  </a:moveTo>
                  <a:lnTo>
                    <a:pt x="203" y="1"/>
                  </a:lnTo>
                  <a:lnTo>
                    <a:pt x="201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3" y="1"/>
                  </a:lnTo>
                  <a:lnTo>
                    <a:pt x="0" y="77"/>
                  </a:lnTo>
                  <a:lnTo>
                    <a:pt x="423" y="269"/>
                  </a:lnTo>
                  <a:lnTo>
                    <a:pt x="61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838DAA3-B672-4114-9113-F4E758F8B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73" y="2042485"/>
            <a:ext cx="289717" cy="289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6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Гергалов</a:t>
            </a:r>
            <a:r>
              <a:rPr lang="ru-RU" b="1" dirty="0" smtClean="0"/>
              <a:t> Виталий Викторович</a:t>
            </a:r>
          </a:p>
          <a:p>
            <a:pPr marL="0" indent="0" algn="ctr">
              <a:buNone/>
            </a:pPr>
            <a:r>
              <a:rPr lang="ru-RU" b="1" dirty="0" smtClean="0"/>
              <a:t>255-84-46</a:t>
            </a:r>
          </a:p>
          <a:p>
            <a:pPr marL="0" indent="0" algn="ctr">
              <a:buNone/>
            </a:pPr>
            <a:r>
              <a:rPr lang="ru-RU" b="1" dirty="0" err="1" smtClean="0"/>
              <a:t>Миклашевская</a:t>
            </a:r>
            <a:r>
              <a:rPr lang="ru-RU" b="1" dirty="0" smtClean="0"/>
              <a:t> Виктория Викторовна</a:t>
            </a:r>
          </a:p>
          <a:p>
            <a:pPr marL="0" indent="0" algn="ctr">
              <a:buNone/>
            </a:pPr>
            <a:r>
              <a:rPr lang="ru-RU" b="1" dirty="0" smtClean="0"/>
              <a:t>259-98-88</a:t>
            </a:r>
          </a:p>
          <a:p>
            <a:pPr marL="0" indent="0" algn="ctr">
              <a:buNone/>
            </a:pPr>
            <a:r>
              <a:rPr lang="ru-RU" b="1" dirty="0" smtClean="0"/>
              <a:t>Технический отдел МКУ КМЦИКТ «Старт»</a:t>
            </a:r>
          </a:p>
          <a:p>
            <a:pPr marL="0" indent="0" algn="ctr">
              <a:buNone/>
            </a:pPr>
            <a:r>
              <a:rPr lang="ru-RU" b="1" dirty="0" smtClean="0"/>
              <a:t>238-33-48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267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02263E0-DD2A-418D-BEFC-0645BB6813CF}"/>
              </a:ext>
            </a:extLst>
          </p:cNvPr>
          <p:cNvSpPr/>
          <p:nvPr/>
        </p:nvSpPr>
        <p:spPr>
          <a:xfrm>
            <a:off x="-1524000" y="3619502"/>
            <a:ext cx="12192000" cy="323850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EE24E89-48F9-429F-A24A-856F27ACE4DC}"/>
              </a:ext>
            </a:extLst>
          </p:cNvPr>
          <p:cNvGrpSpPr/>
          <p:nvPr/>
        </p:nvGrpSpPr>
        <p:grpSpPr>
          <a:xfrm>
            <a:off x="2866800" y="384667"/>
            <a:ext cx="3410400" cy="3993527"/>
            <a:chOff x="3962400" y="254624"/>
            <a:chExt cx="4267200" cy="4996826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BC762CC5-B646-4F78-8BCD-F1432A1A3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" r="42772"/>
            <a:stretch/>
          </p:blipFill>
          <p:spPr>
            <a:xfrm>
              <a:off x="3962400" y="254624"/>
              <a:ext cx="4267200" cy="4996826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F11A594-23BC-4C6E-897F-CBF8D914AE89}"/>
                </a:ext>
              </a:extLst>
            </p:cNvPr>
            <p:cNvSpPr/>
            <p:nvPr/>
          </p:nvSpPr>
          <p:spPr>
            <a:xfrm>
              <a:off x="4076700" y="388468"/>
              <a:ext cx="4038600" cy="4729138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7B66C77-DD8F-4EB2-82E4-84F18CC6A0E3}"/>
              </a:ext>
            </a:extLst>
          </p:cNvPr>
          <p:cNvSpPr txBox="1"/>
          <p:nvPr/>
        </p:nvSpPr>
        <p:spPr>
          <a:xfrm>
            <a:off x="1530351" y="4791046"/>
            <a:ext cx="60833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+mj-lt"/>
              </a:rPr>
              <a:t>Спасибо</a:t>
            </a:r>
            <a:endParaRPr lang="en-US"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D5098D1-2D2D-4366-A704-31FE246C6C2F}"/>
              </a:ext>
            </a:extLst>
          </p:cNvPr>
          <p:cNvSpPr/>
          <p:nvPr/>
        </p:nvSpPr>
        <p:spPr>
          <a:xfrm>
            <a:off x="3524251" y="6311902"/>
            <a:ext cx="20955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9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524000" y="6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9715502" y="6356353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920576" y="371350"/>
            <a:ext cx="447515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dirty="0">
                <a:latin typeface="+mj-lt"/>
              </a:rPr>
              <a:t>Электронная почта</a:t>
            </a:r>
            <a:endParaRPr lang="en-US" sz="3600" dirty="0">
              <a:latin typeface="+mj-l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4751" y="6356355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6" name="Freeform 7">
            <a:extLst>
              <a:ext uri="{FF2B5EF4-FFF2-40B4-BE49-F238E27FC236}">
                <a16:creationId xmlns="" xmlns:a16="http://schemas.microsoft.com/office/drawing/2014/main" id="{56816497-62AB-4FB0-BC9B-D626C512C7FB}"/>
              </a:ext>
            </a:extLst>
          </p:cNvPr>
          <p:cNvSpPr>
            <a:spLocks/>
          </p:cNvSpPr>
          <p:nvPr/>
        </p:nvSpPr>
        <p:spPr bwMode="auto">
          <a:xfrm>
            <a:off x="401427" y="1940318"/>
            <a:ext cx="3507224" cy="3206940"/>
          </a:xfrm>
          <a:custGeom>
            <a:avLst/>
            <a:gdLst/>
            <a:ahLst/>
            <a:cxnLst/>
            <a:rect l="l" t="t" r="r" b="b"/>
            <a:pathLst>
              <a:path w="2816107" h="2269147">
                <a:moveTo>
                  <a:pt x="2374594" y="1767196"/>
                </a:moveTo>
                <a:cubicBezTo>
                  <a:pt x="2370386" y="1767196"/>
                  <a:pt x="2366974" y="1770608"/>
                  <a:pt x="2366974" y="1774816"/>
                </a:cubicBezTo>
                <a:lnTo>
                  <a:pt x="2366974" y="1805295"/>
                </a:lnTo>
                <a:cubicBezTo>
                  <a:pt x="2366974" y="1809503"/>
                  <a:pt x="2370386" y="1812915"/>
                  <a:pt x="2374594" y="1812915"/>
                </a:cubicBezTo>
                <a:lnTo>
                  <a:pt x="2582510" y="1812915"/>
                </a:lnTo>
                <a:cubicBezTo>
                  <a:pt x="2586718" y="1812915"/>
                  <a:pt x="2590130" y="1809503"/>
                  <a:pt x="2590130" y="1805295"/>
                </a:cubicBezTo>
                <a:lnTo>
                  <a:pt x="2590130" y="1774816"/>
                </a:lnTo>
                <a:cubicBezTo>
                  <a:pt x="2590130" y="1770608"/>
                  <a:pt x="2586718" y="1767196"/>
                  <a:pt x="2582510" y="1767196"/>
                </a:cubicBezTo>
                <a:close/>
                <a:moveTo>
                  <a:pt x="103479" y="109814"/>
                </a:moveTo>
                <a:lnTo>
                  <a:pt x="103479" y="1589142"/>
                </a:lnTo>
                <a:lnTo>
                  <a:pt x="2713684" y="1589142"/>
                </a:lnTo>
                <a:lnTo>
                  <a:pt x="2713684" y="109814"/>
                </a:lnTo>
                <a:close/>
                <a:moveTo>
                  <a:pt x="54654" y="0"/>
                </a:moveTo>
                <a:lnTo>
                  <a:pt x="2761453" y="0"/>
                </a:lnTo>
                <a:lnTo>
                  <a:pt x="2766998" y="264"/>
                </a:lnTo>
                <a:lnTo>
                  <a:pt x="2772279" y="1320"/>
                </a:lnTo>
                <a:lnTo>
                  <a:pt x="2777559" y="2376"/>
                </a:lnTo>
                <a:lnTo>
                  <a:pt x="2782576" y="4224"/>
                </a:lnTo>
                <a:lnTo>
                  <a:pt x="2787328" y="6599"/>
                </a:lnTo>
                <a:lnTo>
                  <a:pt x="2792081" y="9503"/>
                </a:lnTo>
                <a:lnTo>
                  <a:pt x="2796305" y="12407"/>
                </a:lnTo>
                <a:lnTo>
                  <a:pt x="2800001" y="16103"/>
                </a:lnTo>
                <a:lnTo>
                  <a:pt x="2803698" y="19798"/>
                </a:lnTo>
                <a:lnTo>
                  <a:pt x="2806602" y="24022"/>
                </a:lnTo>
                <a:lnTo>
                  <a:pt x="2809506" y="28774"/>
                </a:lnTo>
                <a:lnTo>
                  <a:pt x="2811883" y="33525"/>
                </a:lnTo>
                <a:lnTo>
                  <a:pt x="2813731" y="38541"/>
                </a:lnTo>
                <a:lnTo>
                  <a:pt x="2814787" y="43820"/>
                </a:lnTo>
                <a:lnTo>
                  <a:pt x="2815843" y="49100"/>
                </a:lnTo>
                <a:lnTo>
                  <a:pt x="2816107" y="54643"/>
                </a:lnTo>
                <a:lnTo>
                  <a:pt x="2816107" y="1593683"/>
                </a:lnTo>
                <a:lnTo>
                  <a:pt x="2816107" y="1698957"/>
                </a:lnTo>
                <a:lnTo>
                  <a:pt x="2816107" y="1897739"/>
                </a:lnTo>
                <a:lnTo>
                  <a:pt x="2815843" y="1903282"/>
                </a:lnTo>
                <a:lnTo>
                  <a:pt x="2814787" y="1908825"/>
                </a:lnTo>
                <a:lnTo>
                  <a:pt x="2813731" y="1913840"/>
                </a:lnTo>
                <a:lnTo>
                  <a:pt x="2811883" y="1918855"/>
                </a:lnTo>
                <a:lnTo>
                  <a:pt x="2809506" y="1923605"/>
                </a:lnTo>
                <a:lnTo>
                  <a:pt x="2806602" y="1928356"/>
                </a:lnTo>
                <a:lnTo>
                  <a:pt x="2803698" y="1932316"/>
                </a:lnTo>
                <a:lnTo>
                  <a:pt x="2800001" y="1936275"/>
                </a:lnTo>
                <a:lnTo>
                  <a:pt x="2796305" y="1939970"/>
                </a:lnTo>
                <a:lnTo>
                  <a:pt x="2792081" y="1942873"/>
                </a:lnTo>
                <a:lnTo>
                  <a:pt x="2787328" y="1945777"/>
                </a:lnTo>
                <a:lnTo>
                  <a:pt x="2782576" y="1948152"/>
                </a:lnTo>
                <a:lnTo>
                  <a:pt x="2777559" y="1950000"/>
                </a:lnTo>
                <a:lnTo>
                  <a:pt x="2772279" y="1951319"/>
                </a:lnTo>
                <a:lnTo>
                  <a:pt x="2766998" y="1952111"/>
                </a:lnTo>
                <a:lnTo>
                  <a:pt x="2761453" y="1952375"/>
                </a:lnTo>
                <a:lnTo>
                  <a:pt x="1733074" y="1952375"/>
                </a:lnTo>
                <a:lnTo>
                  <a:pt x="1732918" y="1969244"/>
                </a:lnTo>
                <a:lnTo>
                  <a:pt x="1732391" y="1997201"/>
                </a:lnTo>
                <a:lnTo>
                  <a:pt x="1731336" y="2024367"/>
                </a:lnTo>
                <a:lnTo>
                  <a:pt x="1731072" y="2051269"/>
                </a:lnTo>
                <a:lnTo>
                  <a:pt x="1731072" y="2064193"/>
                </a:lnTo>
                <a:lnTo>
                  <a:pt x="1731336" y="2076853"/>
                </a:lnTo>
                <a:lnTo>
                  <a:pt x="1731600" y="2089513"/>
                </a:lnTo>
                <a:lnTo>
                  <a:pt x="1732654" y="2101645"/>
                </a:lnTo>
                <a:lnTo>
                  <a:pt x="1733973" y="2113250"/>
                </a:lnTo>
                <a:lnTo>
                  <a:pt x="1735291" y="2124855"/>
                </a:lnTo>
                <a:lnTo>
                  <a:pt x="1737401" y="2135932"/>
                </a:lnTo>
                <a:lnTo>
                  <a:pt x="1740038" y="2146482"/>
                </a:lnTo>
                <a:lnTo>
                  <a:pt x="1742938" y="2157032"/>
                </a:lnTo>
                <a:lnTo>
                  <a:pt x="1746630" y="2166791"/>
                </a:lnTo>
                <a:lnTo>
                  <a:pt x="1750849" y="2176022"/>
                </a:lnTo>
                <a:lnTo>
                  <a:pt x="1756122" y="2184726"/>
                </a:lnTo>
                <a:lnTo>
                  <a:pt x="1761924" y="2193429"/>
                </a:lnTo>
                <a:lnTo>
                  <a:pt x="1768779" y="2200814"/>
                </a:lnTo>
                <a:lnTo>
                  <a:pt x="1775899" y="2208199"/>
                </a:lnTo>
                <a:lnTo>
                  <a:pt x="1784337" y="2214793"/>
                </a:lnTo>
                <a:lnTo>
                  <a:pt x="1793566" y="2220859"/>
                </a:lnTo>
                <a:lnTo>
                  <a:pt x="1804113" y="2225870"/>
                </a:lnTo>
                <a:lnTo>
                  <a:pt x="1815452" y="2230881"/>
                </a:lnTo>
                <a:lnTo>
                  <a:pt x="1827581" y="2234838"/>
                </a:lnTo>
                <a:lnTo>
                  <a:pt x="1841029" y="2238266"/>
                </a:lnTo>
                <a:lnTo>
                  <a:pt x="1856060" y="2240640"/>
                </a:lnTo>
                <a:lnTo>
                  <a:pt x="1865085" y="2241693"/>
                </a:lnTo>
                <a:lnTo>
                  <a:pt x="1881633" y="2241693"/>
                </a:lnTo>
                <a:lnTo>
                  <a:pt x="1884272" y="2242216"/>
                </a:lnTo>
                <a:lnTo>
                  <a:pt x="1886647" y="2243000"/>
                </a:lnTo>
                <a:lnTo>
                  <a:pt x="1888134" y="2243737"/>
                </a:lnTo>
                <a:lnTo>
                  <a:pt x="1889020" y="2243805"/>
                </a:lnTo>
                <a:lnTo>
                  <a:pt x="1888272" y="2243805"/>
                </a:lnTo>
                <a:lnTo>
                  <a:pt x="1889286" y="2244308"/>
                </a:lnTo>
                <a:lnTo>
                  <a:pt x="1891398" y="2245615"/>
                </a:lnTo>
                <a:lnTo>
                  <a:pt x="1892981" y="2247968"/>
                </a:lnTo>
                <a:lnTo>
                  <a:pt x="1894037" y="2250321"/>
                </a:lnTo>
                <a:lnTo>
                  <a:pt x="1895092" y="2252675"/>
                </a:lnTo>
                <a:lnTo>
                  <a:pt x="1895356" y="2255551"/>
                </a:lnTo>
                <a:lnTo>
                  <a:pt x="1895092" y="2258165"/>
                </a:lnTo>
                <a:lnTo>
                  <a:pt x="1894037" y="2260780"/>
                </a:lnTo>
                <a:lnTo>
                  <a:pt x="1892981" y="2262872"/>
                </a:lnTo>
                <a:lnTo>
                  <a:pt x="1891398" y="2265225"/>
                </a:lnTo>
                <a:lnTo>
                  <a:pt x="1889286" y="2266532"/>
                </a:lnTo>
                <a:lnTo>
                  <a:pt x="1886647" y="2267840"/>
                </a:lnTo>
                <a:lnTo>
                  <a:pt x="1884272" y="2268624"/>
                </a:lnTo>
                <a:lnTo>
                  <a:pt x="1881633" y="2269147"/>
                </a:lnTo>
                <a:lnTo>
                  <a:pt x="940019" y="2269147"/>
                </a:lnTo>
                <a:lnTo>
                  <a:pt x="937116" y="2268624"/>
                </a:lnTo>
                <a:lnTo>
                  <a:pt x="934477" y="2267840"/>
                </a:lnTo>
                <a:lnTo>
                  <a:pt x="932366" y="2266532"/>
                </a:lnTo>
                <a:lnTo>
                  <a:pt x="930255" y="2265225"/>
                </a:lnTo>
                <a:lnTo>
                  <a:pt x="928407" y="2262872"/>
                </a:lnTo>
                <a:lnTo>
                  <a:pt x="927088" y="2260780"/>
                </a:lnTo>
                <a:lnTo>
                  <a:pt x="926560" y="2258165"/>
                </a:lnTo>
                <a:lnTo>
                  <a:pt x="926032" y="2255551"/>
                </a:lnTo>
                <a:lnTo>
                  <a:pt x="926560" y="2252675"/>
                </a:lnTo>
                <a:lnTo>
                  <a:pt x="927088" y="2250321"/>
                </a:lnTo>
                <a:lnTo>
                  <a:pt x="928407" y="2247968"/>
                </a:lnTo>
                <a:lnTo>
                  <a:pt x="930255" y="2245615"/>
                </a:lnTo>
                <a:lnTo>
                  <a:pt x="932366" y="2244308"/>
                </a:lnTo>
                <a:lnTo>
                  <a:pt x="933178" y="2243805"/>
                </a:lnTo>
                <a:lnTo>
                  <a:pt x="932367" y="2243805"/>
                </a:lnTo>
                <a:lnTo>
                  <a:pt x="933291" y="2243735"/>
                </a:lnTo>
                <a:lnTo>
                  <a:pt x="934477" y="2243000"/>
                </a:lnTo>
                <a:lnTo>
                  <a:pt x="937116" y="2242216"/>
                </a:lnTo>
                <a:lnTo>
                  <a:pt x="940019" y="2241693"/>
                </a:lnTo>
                <a:lnTo>
                  <a:pt x="956681" y="2241693"/>
                </a:lnTo>
                <a:lnTo>
                  <a:pt x="965855" y="2240640"/>
                </a:lnTo>
                <a:lnTo>
                  <a:pt x="980358" y="2238266"/>
                </a:lnTo>
                <a:lnTo>
                  <a:pt x="993806" y="2234838"/>
                </a:lnTo>
                <a:lnTo>
                  <a:pt x="1006463" y="2230881"/>
                </a:lnTo>
                <a:lnTo>
                  <a:pt x="1017538" y="2225870"/>
                </a:lnTo>
                <a:lnTo>
                  <a:pt x="1028085" y="2220859"/>
                </a:lnTo>
                <a:lnTo>
                  <a:pt x="1037314" y="2214793"/>
                </a:lnTo>
                <a:lnTo>
                  <a:pt x="1045489" y="2208199"/>
                </a:lnTo>
                <a:lnTo>
                  <a:pt x="1053135" y="2200814"/>
                </a:lnTo>
                <a:lnTo>
                  <a:pt x="1059464" y="2193429"/>
                </a:lnTo>
                <a:lnTo>
                  <a:pt x="1065265" y="2184726"/>
                </a:lnTo>
                <a:lnTo>
                  <a:pt x="1070539" y="2176022"/>
                </a:lnTo>
                <a:lnTo>
                  <a:pt x="1074758" y="2166791"/>
                </a:lnTo>
                <a:lnTo>
                  <a:pt x="1078449" y="2157032"/>
                </a:lnTo>
                <a:lnTo>
                  <a:pt x="1081877" y="2146482"/>
                </a:lnTo>
                <a:lnTo>
                  <a:pt x="1084250" y="2135932"/>
                </a:lnTo>
                <a:lnTo>
                  <a:pt x="1086360" y="2124855"/>
                </a:lnTo>
                <a:lnTo>
                  <a:pt x="1087942" y="2113250"/>
                </a:lnTo>
                <a:lnTo>
                  <a:pt x="1088997" y="2101645"/>
                </a:lnTo>
                <a:lnTo>
                  <a:pt x="1089788" y="2089513"/>
                </a:lnTo>
                <a:lnTo>
                  <a:pt x="1090315" y="2076853"/>
                </a:lnTo>
                <a:lnTo>
                  <a:pt x="1090579" y="2064193"/>
                </a:lnTo>
                <a:lnTo>
                  <a:pt x="1090579" y="2051269"/>
                </a:lnTo>
                <a:lnTo>
                  <a:pt x="1090052" y="2024367"/>
                </a:lnTo>
                <a:lnTo>
                  <a:pt x="1088997" y="1997201"/>
                </a:lnTo>
                <a:lnTo>
                  <a:pt x="1088469" y="1969244"/>
                </a:lnTo>
                <a:lnTo>
                  <a:pt x="1088313" y="1952375"/>
                </a:lnTo>
                <a:lnTo>
                  <a:pt x="54654" y="1952375"/>
                </a:lnTo>
                <a:lnTo>
                  <a:pt x="49109" y="1952111"/>
                </a:lnTo>
                <a:lnTo>
                  <a:pt x="43565" y="1951319"/>
                </a:lnTo>
                <a:lnTo>
                  <a:pt x="38548" y="1950000"/>
                </a:lnTo>
                <a:lnTo>
                  <a:pt x="33267" y="1948152"/>
                </a:lnTo>
                <a:lnTo>
                  <a:pt x="28515" y="1945777"/>
                </a:lnTo>
                <a:lnTo>
                  <a:pt x="24027" y="1942873"/>
                </a:lnTo>
                <a:lnTo>
                  <a:pt x="19802" y="1939970"/>
                </a:lnTo>
                <a:lnTo>
                  <a:pt x="15842" y="1936275"/>
                </a:lnTo>
                <a:lnTo>
                  <a:pt x="12409" y="1932316"/>
                </a:lnTo>
                <a:lnTo>
                  <a:pt x="8977" y="1928356"/>
                </a:lnTo>
                <a:lnTo>
                  <a:pt x="6337" y="1923605"/>
                </a:lnTo>
                <a:lnTo>
                  <a:pt x="4225" y="1918855"/>
                </a:lnTo>
                <a:lnTo>
                  <a:pt x="2376" y="1913840"/>
                </a:lnTo>
                <a:lnTo>
                  <a:pt x="792" y="1908825"/>
                </a:lnTo>
                <a:lnTo>
                  <a:pt x="264" y="1903282"/>
                </a:lnTo>
                <a:lnTo>
                  <a:pt x="0" y="1897739"/>
                </a:lnTo>
                <a:lnTo>
                  <a:pt x="0" y="1698957"/>
                </a:lnTo>
                <a:lnTo>
                  <a:pt x="0" y="1593683"/>
                </a:lnTo>
                <a:lnTo>
                  <a:pt x="0" y="54643"/>
                </a:lnTo>
                <a:lnTo>
                  <a:pt x="264" y="49100"/>
                </a:lnTo>
                <a:lnTo>
                  <a:pt x="792" y="43820"/>
                </a:lnTo>
                <a:lnTo>
                  <a:pt x="2376" y="38541"/>
                </a:lnTo>
                <a:lnTo>
                  <a:pt x="4225" y="33525"/>
                </a:lnTo>
                <a:lnTo>
                  <a:pt x="6337" y="28774"/>
                </a:lnTo>
                <a:lnTo>
                  <a:pt x="8977" y="24022"/>
                </a:lnTo>
                <a:lnTo>
                  <a:pt x="12409" y="19798"/>
                </a:lnTo>
                <a:lnTo>
                  <a:pt x="15842" y="16103"/>
                </a:lnTo>
                <a:lnTo>
                  <a:pt x="19802" y="12407"/>
                </a:lnTo>
                <a:lnTo>
                  <a:pt x="24027" y="9503"/>
                </a:lnTo>
                <a:lnTo>
                  <a:pt x="28515" y="6599"/>
                </a:lnTo>
                <a:lnTo>
                  <a:pt x="33267" y="4224"/>
                </a:lnTo>
                <a:lnTo>
                  <a:pt x="38548" y="2376"/>
                </a:lnTo>
                <a:lnTo>
                  <a:pt x="43565" y="1320"/>
                </a:lnTo>
                <a:lnTo>
                  <a:pt x="49109" y="2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08BB99F-218C-450F-BA72-3ED041CEC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3" y="2026586"/>
            <a:ext cx="3332888" cy="2228891"/>
          </a:xfrm>
          <a:prstGeom prst="rect">
            <a:avLst/>
          </a:prstGeom>
        </p:spPr>
      </p:pic>
      <p:sp>
        <p:nvSpPr>
          <p:cNvPr id="263" name="Arrow: Chevron 46">
            <a:extLst>
              <a:ext uri="{FF2B5EF4-FFF2-40B4-BE49-F238E27FC236}">
                <a16:creationId xmlns="" xmlns:a16="http://schemas.microsoft.com/office/drawing/2014/main" id="{B97F843A-F4EB-4942-B383-E52B8148F421}"/>
              </a:ext>
            </a:extLst>
          </p:cNvPr>
          <p:cNvSpPr/>
          <p:nvPr/>
        </p:nvSpPr>
        <p:spPr>
          <a:xfrm>
            <a:off x="4590198" y="3046639"/>
            <a:ext cx="2147433" cy="9144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5" name="Arrow: Chevron 49">
            <a:extLst>
              <a:ext uri="{FF2B5EF4-FFF2-40B4-BE49-F238E27FC236}">
                <a16:creationId xmlns="" xmlns:a16="http://schemas.microsoft.com/office/drawing/2014/main" id="{D7E87D53-7DCE-4BA7-9245-5BA465DE711B}"/>
              </a:ext>
            </a:extLst>
          </p:cNvPr>
          <p:cNvSpPr/>
          <p:nvPr/>
        </p:nvSpPr>
        <p:spPr>
          <a:xfrm>
            <a:off x="4590198" y="1871032"/>
            <a:ext cx="2147433" cy="914400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6" name="Arrow: Chevron 50">
            <a:extLst>
              <a:ext uri="{FF2B5EF4-FFF2-40B4-BE49-F238E27FC236}">
                <a16:creationId xmlns="" xmlns:a16="http://schemas.microsoft.com/office/drawing/2014/main" id="{04F2AB4B-BA2B-4113-9F0F-43A11C2B72E8}"/>
              </a:ext>
            </a:extLst>
          </p:cNvPr>
          <p:cNvSpPr/>
          <p:nvPr/>
        </p:nvSpPr>
        <p:spPr>
          <a:xfrm>
            <a:off x="4665169" y="4232858"/>
            <a:ext cx="2147433" cy="9144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7" name="Freeform 3886">
            <a:extLst>
              <a:ext uri="{FF2B5EF4-FFF2-40B4-BE49-F238E27FC236}">
                <a16:creationId xmlns="" xmlns:a16="http://schemas.microsoft.com/office/drawing/2014/main" id="{B0804B05-D121-40D1-9F5A-3450F5143B7A}"/>
              </a:ext>
            </a:extLst>
          </p:cNvPr>
          <p:cNvSpPr>
            <a:spLocks noEditPoints="1"/>
          </p:cNvSpPr>
          <p:nvPr/>
        </p:nvSpPr>
        <p:spPr bwMode="auto">
          <a:xfrm>
            <a:off x="5477496" y="3318458"/>
            <a:ext cx="372835" cy="370775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Freeform 3461">
            <a:extLst>
              <a:ext uri="{FF2B5EF4-FFF2-40B4-BE49-F238E27FC236}">
                <a16:creationId xmlns="" xmlns:a16="http://schemas.microsoft.com/office/drawing/2014/main" id="{BE60880F-76DD-471F-95B5-F30E413D0FAD}"/>
              </a:ext>
            </a:extLst>
          </p:cNvPr>
          <p:cNvSpPr>
            <a:spLocks noEditPoints="1"/>
          </p:cNvSpPr>
          <p:nvPr/>
        </p:nvSpPr>
        <p:spPr bwMode="auto">
          <a:xfrm>
            <a:off x="5473747" y="2138071"/>
            <a:ext cx="380335" cy="380335"/>
          </a:xfrm>
          <a:custGeom>
            <a:avLst/>
            <a:gdLst>
              <a:gd name="T0" fmla="*/ 357 w 720"/>
              <a:gd name="T1" fmla="*/ 436 h 720"/>
              <a:gd name="T2" fmla="*/ 336 w 720"/>
              <a:gd name="T3" fmla="*/ 359 h 720"/>
              <a:gd name="T4" fmla="*/ 353 w 720"/>
              <a:gd name="T5" fmla="*/ 336 h 720"/>
              <a:gd name="T6" fmla="*/ 367 w 720"/>
              <a:gd name="T7" fmla="*/ 276 h 720"/>
              <a:gd name="T8" fmla="*/ 383 w 720"/>
              <a:gd name="T9" fmla="*/ 244 h 720"/>
              <a:gd name="T10" fmla="*/ 367 w 720"/>
              <a:gd name="T11" fmla="*/ 232 h 720"/>
              <a:gd name="T12" fmla="*/ 377 w 720"/>
              <a:gd name="T13" fmla="*/ 183 h 720"/>
              <a:gd name="T14" fmla="*/ 375 w 720"/>
              <a:gd name="T15" fmla="*/ 142 h 720"/>
              <a:gd name="T16" fmla="*/ 325 w 720"/>
              <a:gd name="T17" fmla="*/ 117 h 720"/>
              <a:gd name="T18" fmla="*/ 261 w 720"/>
              <a:gd name="T19" fmla="*/ 119 h 720"/>
              <a:gd name="T20" fmla="*/ 222 w 720"/>
              <a:gd name="T21" fmla="*/ 146 h 720"/>
              <a:gd name="T22" fmla="*/ 199 w 720"/>
              <a:gd name="T23" fmla="*/ 159 h 720"/>
              <a:gd name="T24" fmla="*/ 187 w 720"/>
              <a:gd name="T25" fmla="*/ 169 h 720"/>
              <a:gd name="T26" fmla="*/ 204 w 720"/>
              <a:gd name="T27" fmla="*/ 228 h 720"/>
              <a:gd name="T28" fmla="*/ 187 w 720"/>
              <a:gd name="T29" fmla="*/ 239 h 720"/>
              <a:gd name="T30" fmla="*/ 198 w 720"/>
              <a:gd name="T31" fmla="*/ 273 h 720"/>
              <a:gd name="T32" fmla="*/ 213 w 720"/>
              <a:gd name="T33" fmla="*/ 328 h 720"/>
              <a:gd name="T34" fmla="*/ 239 w 720"/>
              <a:gd name="T35" fmla="*/ 357 h 720"/>
              <a:gd name="T36" fmla="*/ 232 w 720"/>
              <a:gd name="T37" fmla="*/ 431 h 720"/>
              <a:gd name="T38" fmla="*/ 142 w 720"/>
              <a:gd name="T39" fmla="*/ 443 h 720"/>
              <a:gd name="T40" fmla="*/ 211 w 720"/>
              <a:gd name="T41" fmla="*/ 363 h 720"/>
              <a:gd name="T42" fmla="*/ 184 w 720"/>
              <a:gd name="T43" fmla="*/ 309 h 720"/>
              <a:gd name="T44" fmla="*/ 164 w 720"/>
              <a:gd name="T45" fmla="*/ 269 h 720"/>
              <a:gd name="T46" fmla="*/ 166 w 720"/>
              <a:gd name="T47" fmla="*/ 231 h 720"/>
              <a:gd name="T48" fmla="*/ 171 w 720"/>
              <a:gd name="T49" fmla="*/ 199 h 720"/>
              <a:gd name="T50" fmla="*/ 176 w 720"/>
              <a:gd name="T51" fmla="*/ 140 h 720"/>
              <a:gd name="T52" fmla="*/ 212 w 720"/>
              <a:gd name="T53" fmla="*/ 118 h 720"/>
              <a:gd name="T54" fmla="*/ 285 w 720"/>
              <a:gd name="T55" fmla="*/ 91 h 720"/>
              <a:gd name="T56" fmla="*/ 362 w 720"/>
              <a:gd name="T57" fmla="*/ 102 h 720"/>
              <a:gd name="T58" fmla="*/ 397 w 720"/>
              <a:gd name="T59" fmla="*/ 131 h 720"/>
              <a:gd name="T60" fmla="*/ 402 w 720"/>
              <a:gd name="T61" fmla="*/ 186 h 720"/>
              <a:gd name="T62" fmla="*/ 406 w 720"/>
              <a:gd name="T63" fmla="*/ 236 h 720"/>
              <a:gd name="T64" fmla="*/ 402 w 720"/>
              <a:gd name="T65" fmla="*/ 275 h 720"/>
              <a:gd name="T66" fmla="*/ 384 w 720"/>
              <a:gd name="T67" fmla="*/ 322 h 720"/>
              <a:gd name="T68" fmla="*/ 360 w 720"/>
              <a:gd name="T69" fmla="*/ 366 h 720"/>
              <a:gd name="T70" fmla="*/ 416 w 720"/>
              <a:gd name="T71" fmla="*/ 438 h 720"/>
              <a:gd name="T72" fmla="*/ 525 w 720"/>
              <a:gd name="T73" fmla="*/ 435 h 720"/>
              <a:gd name="T74" fmla="*/ 568 w 720"/>
              <a:gd name="T75" fmla="*/ 312 h 720"/>
              <a:gd name="T76" fmla="*/ 564 w 720"/>
              <a:gd name="T77" fmla="*/ 227 h 720"/>
              <a:gd name="T78" fmla="*/ 534 w 720"/>
              <a:gd name="T79" fmla="*/ 149 h 720"/>
              <a:gd name="T80" fmla="*/ 485 w 720"/>
              <a:gd name="T81" fmla="*/ 83 h 720"/>
              <a:gd name="T82" fmla="*/ 420 w 720"/>
              <a:gd name="T83" fmla="*/ 33 h 720"/>
              <a:gd name="T84" fmla="*/ 342 w 720"/>
              <a:gd name="T85" fmla="*/ 5 h 720"/>
              <a:gd name="T86" fmla="*/ 255 w 720"/>
              <a:gd name="T87" fmla="*/ 1 h 720"/>
              <a:gd name="T88" fmla="*/ 173 w 720"/>
              <a:gd name="T89" fmla="*/ 22 h 720"/>
              <a:gd name="T90" fmla="*/ 103 w 720"/>
              <a:gd name="T91" fmla="*/ 64 h 720"/>
              <a:gd name="T92" fmla="*/ 49 w 720"/>
              <a:gd name="T93" fmla="*/ 126 h 720"/>
              <a:gd name="T94" fmla="*/ 13 w 720"/>
              <a:gd name="T95" fmla="*/ 200 h 720"/>
              <a:gd name="T96" fmla="*/ 0 w 720"/>
              <a:gd name="T97" fmla="*/ 284 h 720"/>
              <a:gd name="T98" fmla="*/ 13 w 720"/>
              <a:gd name="T99" fmla="*/ 368 h 720"/>
              <a:gd name="T100" fmla="*/ 49 w 720"/>
              <a:gd name="T101" fmla="*/ 443 h 720"/>
              <a:gd name="T102" fmla="*/ 103 w 720"/>
              <a:gd name="T103" fmla="*/ 503 h 720"/>
              <a:gd name="T104" fmla="*/ 173 w 720"/>
              <a:gd name="T105" fmla="*/ 547 h 720"/>
              <a:gd name="T106" fmla="*/ 255 w 720"/>
              <a:gd name="T107" fmla="*/ 567 h 720"/>
              <a:gd name="T108" fmla="*/ 339 w 720"/>
              <a:gd name="T109" fmla="*/ 563 h 720"/>
              <a:gd name="T110" fmla="*/ 476 w 720"/>
              <a:gd name="T111" fmla="*/ 494 h 720"/>
              <a:gd name="T112" fmla="*/ 719 w 720"/>
              <a:gd name="T113" fmla="*/ 712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416" y="465"/>
                </a:moveTo>
                <a:lnTo>
                  <a:pt x="406" y="459"/>
                </a:lnTo>
                <a:lnTo>
                  <a:pt x="397" y="456"/>
                </a:lnTo>
                <a:lnTo>
                  <a:pt x="384" y="449"/>
                </a:lnTo>
                <a:lnTo>
                  <a:pt x="370" y="443"/>
                </a:lnTo>
                <a:lnTo>
                  <a:pt x="357" y="436"/>
                </a:lnTo>
                <a:lnTo>
                  <a:pt x="344" y="431"/>
                </a:lnTo>
                <a:lnTo>
                  <a:pt x="340" y="429"/>
                </a:lnTo>
                <a:lnTo>
                  <a:pt x="338" y="426"/>
                </a:lnTo>
                <a:lnTo>
                  <a:pt x="336" y="423"/>
                </a:lnTo>
                <a:lnTo>
                  <a:pt x="336" y="420"/>
                </a:lnTo>
                <a:lnTo>
                  <a:pt x="336" y="359"/>
                </a:lnTo>
                <a:lnTo>
                  <a:pt x="336" y="357"/>
                </a:lnTo>
                <a:lnTo>
                  <a:pt x="338" y="353"/>
                </a:lnTo>
                <a:lnTo>
                  <a:pt x="340" y="350"/>
                </a:lnTo>
                <a:lnTo>
                  <a:pt x="344" y="349"/>
                </a:lnTo>
                <a:lnTo>
                  <a:pt x="347" y="346"/>
                </a:lnTo>
                <a:lnTo>
                  <a:pt x="353" y="336"/>
                </a:lnTo>
                <a:lnTo>
                  <a:pt x="357" y="328"/>
                </a:lnTo>
                <a:lnTo>
                  <a:pt x="360" y="317"/>
                </a:lnTo>
                <a:lnTo>
                  <a:pt x="362" y="303"/>
                </a:lnTo>
                <a:lnTo>
                  <a:pt x="363" y="284"/>
                </a:lnTo>
                <a:lnTo>
                  <a:pt x="365" y="280"/>
                </a:lnTo>
                <a:lnTo>
                  <a:pt x="367" y="276"/>
                </a:lnTo>
                <a:lnTo>
                  <a:pt x="371" y="273"/>
                </a:lnTo>
                <a:lnTo>
                  <a:pt x="375" y="272"/>
                </a:lnTo>
                <a:lnTo>
                  <a:pt x="377" y="269"/>
                </a:lnTo>
                <a:lnTo>
                  <a:pt x="381" y="262"/>
                </a:lnTo>
                <a:lnTo>
                  <a:pt x="383" y="253"/>
                </a:lnTo>
                <a:lnTo>
                  <a:pt x="383" y="244"/>
                </a:lnTo>
                <a:lnTo>
                  <a:pt x="381" y="239"/>
                </a:lnTo>
                <a:lnTo>
                  <a:pt x="379" y="236"/>
                </a:lnTo>
                <a:lnTo>
                  <a:pt x="377" y="236"/>
                </a:lnTo>
                <a:lnTo>
                  <a:pt x="376" y="236"/>
                </a:lnTo>
                <a:lnTo>
                  <a:pt x="371" y="235"/>
                </a:lnTo>
                <a:lnTo>
                  <a:pt x="367" y="232"/>
                </a:lnTo>
                <a:lnTo>
                  <a:pt x="365" y="228"/>
                </a:lnTo>
                <a:lnTo>
                  <a:pt x="365" y="223"/>
                </a:lnTo>
                <a:lnTo>
                  <a:pt x="366" y="217"/>
                </a:lnTo>
                <a:lnTo>
                  <a:pt x="369" y="209"/>
                </a:lnTo>
                <a:lnTo>
                  <a:pt x="374" y="197"/>
                </a:lnTo>
                <a:lnTo>
                  <a:pt x="377" y="183"/>
                </a:lnTo>
                <a:lnTo>
                  <a:pt x="380" y="176"/>
                </a:lnTo>
                <a:lnTo>
                  <a:pt x="380" y="168"/>
                </a:lnTo>
                <a:lnTo>
                  <a:pt x="380" y="159"/>
                </a:lnTo>
                <a:lnTo>
                  <a:pt x="379" y="150"/>
                </a:lnTo>
                <a:lnTo>
                  <a:pt x="377" y="146"/>
                </a:lnTo>
                <a:lnTo>
                  <a:pt x="375" y="142"/>
                </a:lnTo>
                <a:lnTo>
                  <a:pt x="372" y="138"/>
                </a:lnTo>
                <a:lnTo>
                  <a:pt x="369" y="135"/>
                </a:lnTo>
                <a:lnTo>
                  <a:pt x="360" y="128"/>
                </a:lnTo>
                <a:lnTo>
                  <a:pt x="349" y="123"/>
                </a:lnTo>
                <a:lnTo>
                  <a:pt x="338" y="119"/>
                </a:lnTo>
                <a:lnTo>
                  <a:pt x="325" y="117"/>
                </a:lnTo>
                <a:lnTo>
                  <a:pt x="312" y="115"/>
                </a:lnTo>
                <a:lnTo>
                  <a:pt x="299" y="114"/>
                </a:lnTo>
                <a:lnTo>
                  <a:pt x="299" y="114"/>
                </a:lnTo>
                <a:lnTo>
                  <a:pt x="286" y="115"/>
                </a:lnTo>
                <a:lnTo>
                  <a:pt x="273" y="117"/>
                </a:lnTo>
                <a:lnTo>
                  <a:pt x="261" y="119"/>
                </a:lnTo>
                <a:lnTo>
                  <a:pt x="249" y="123"/>
                </a:lnTo>
                <a:lnTo>
                  <a:pt x="239" y="128"/>
                </a:lnTo>
                <a:lnTo>
                  <a:pt x="230" y="135"/>
                </a:lnTo>
                <a:lnTo>
                  <a:pt x="227" y="138"/>
                </a:lnTo>
                <a:lnTo>
                  <a:pt x="223" y="142"/>
                </a:lnTo>
                <a:lnTo>
                  <a:pt x="222" y="146"/>
                </a:lnTo>
                <a:lnTo>
                  <a:pt x="220" y="150"/>
                </a:lnTo>
                <a:lnTo>
                  <a:pt x="218" y="155"/>
                </a:lnTo>
                <a:lnTo>
                  <a:pt x="214" y="158"/>
                </a:lnTo>
                <a:lnTo>
                  <a:pt x="211" y="159"/>
                </a:lnTo>
                <a:lnTo>
                  <a:pt x="207" y="159"/>
                </a:lnTo>
                <a:lnTo>
                  <a:pt x="199" y="159"/>
                </a:lnTo>
                <a:lnTo>
                  <a:pt x="194" y="159"/>
                </a:lnTo>
                <a:lnTo>
                  <a:pt x="190" y="159"/>
                </a:lnTo>
                <a:lnTo>
                  <a:pt x="189" y="160"/>
                </a:lnTo>
                <a:lnTo>
                  <a:pt x="187" y="163"/>
                </a:lnTo>
                <a:lnTo>
                  <a:pt x="187" y="165"/>
                </a:lnTo>
                <a:lnTo>
                  <a:pt x="187" y="169"/>
                </a:lnTo>
                <a:lnTo>
                  <a:pt x="189" y="174"/>
                </a:lnTo>
                <a:lnTo>
                  <a:pt x="193" y="188"/>
                </a:lnTo>
                <a:lnTo>
                  <a:pt x="200" y="206"/>
                </a:lnTo>
                <a:lnTo>
                  <a:pt x="204" y="217"/>
                </a:lnTo>
                <a:lnTo>
                  <a:pt x="205" y="223"/>
                </a:lnTo>
                <a:lnTo>
                  <a:pt x="204" y="228"/>
                </a:lnTo>
                <a:lnTo>
                  <a:pt x="202" y="232"/>
                </a:lnTo>
                <a:lnTo>
                  <a:pt x="198" y="235"/>
                </a:lnTo>
                <a:lnTo>
                  <a:pt x="194" y="236"/>
                </a:lnTo>
                <a:lnTo>
                  <a:pt x="191" y="236"/>
                </a:lnTo>
                <a:lnTo>
                  <a:pt x="190" y="236"/>
                </a:lnTo>
                <a:lnTo>
                  <a:pt x="187" y="239"/>
                </a:lnTo>
                <a:lnTo>
                  <a:pt x="186" y="244"/>
                </a:lnTo>
                <a:lnTo>
                  <a:pt x="186" y="254"/>
                </a:lnTo>
                <a:lnTo>
                  <a:pt x="187" y="263"/>
                </a:lnTo>
                <a:lnTo>
                  <a:pt x="191" y="269"/>
                </a:lnTo>
                <a:lnTo>
                  <a:pt x="194" y="272"/>
                </a:lnTo>
                <a:lnTo>
                  <a:pt x="198" y="273"/>
                </a:lnTo>
                <a:lnTo>
                  <a:pt x="202" y="276"/>
                </a:lnTo>
                <a:lnTo>
                  <a:pt x="204" y="280"/>
                </a:lnTo>
                <a:lnTo>
                  <a:pt x="205" y="284"/>
                </a:lnTo>
                <a:lnTo>
                  <a:pt x="207" y="303"/>
                </a:lnTo>
                <a:lnTo>
                  <a:pt x="209" y="317"/>
                </a:lnTo>
                <a:lnTo>
                  <a:pt x="213" y="328"/>
                </a:lnTo>
                <a:lnTo>
                  <a:pt x="218" y="336"/>
                </a:lnTo>
                <a:lnTo>
                  <a:pt x="227" y="346"/>
                </a:lnTo>
                <a:lnTo>
                  <a:pt x="231" y="349"/>
                </a:lnTo>
                <a:lnTo>
                  <a:pt x="235" y="350"/>
                </a:lnTo>
                <a:lnTo>
                  <a:pt x="238" y="353"/>
                </a:lnTo>
                <a:lnTo>
                  <a:pt x="239" y="357"/>
                </a:lnTo>
                <a:lnTo>
                  <a:pt x="240" y="359"/>
                </a:lnTo>
                <a:lnTo>
                  <a:pt x="240" y="420"/>
                </a:lnTo>
                <a:lnTo>
                  <a:pt x="239" y="423"/>
                </a:lnTo>
                <a:lnTo>
                  <a:pt x="238" y="426"/>
                </a:lnTo>
                <a:lnTo>
                  <a:pt x="235" y="429"/>
                </a:lnTo>
                <a:lnTo>
                  <a:pt x="232" y="431"/>
                </a:lnTo>
                <a:lnTo>
                  <a:pt x="227" y="434"/>
                </a:lnTo>
                <a:lnTo>
                  <a:pt x="208" y="440"/>
                </a:lnTo>
                <a:lnTo>
                  <a:pt x="189" y="448"/>
                </a:lnTo>
                <a:lnTo>
                  <a:pt x="171" y="457"/>
                </a:lnTo>
                <a:lnTo>
                  <a:pt x="153" y="465"/>
                </a:lnTo>
                <a:lnTo>
                  <a:pt x="142" y="443"/>
                </a:lnTo>
                <a:lnTo>
                  <a:pt x="160" y="435"/>
                </a:lnTo>
                <a:lnTo>
                  <a:pt x="178" y="427"/>
                </a:lnTo>
                <a:lnTo>
                  <a:pt x="198" y="420"/>
                </a:lnTo>
                <a:lnTo>
                  <a:pt x="216" y="412"/>
                </a:lnTo>
                <a:lnTo>
                  <a:pt x="216" y="367"/>
                </a:lnTo>
                <a:lnTo>
                  <a:pt x="211" y="363"/>
                </a:lnTo>
                <a:lnTo>
                  <a:pt x="205" y="359"/>
                </a:lnTo>
                <a:lnTo>
                  <a:pt x="200" y="353"/>
                </a:lnTo>
                <a:lnTo>
                  <a:pt x="195" y="345"/>
                </a:lnTo>
                <a:lnTo>
                  <a:pt x="190" y="335"/>
                </a:lnTo>
                <a:lnTo>
                  <a:pt x="186" y="323"/>
                </a:lnTo>
                <a:lnTo>
                  <a:pt x="184" y="309"/>
                </a:lnTo>
                <a:lnTo>
                  <a:pt x="181" y="292"/>
                </a:lnTo>
                <a:lnTo>
                  <a:pt x="177" y="290"/>
                </a:lnTo>
                <a:lnTo>
                  <a:pt x="173" y="286"/>
                </a:lnTo>
                <a:lnTo>
                  <a:pt x="169" y="281"/>
                </a:lnTo>
                <a:lnTo>
                  <a:pt x="167" y="276"/>
                </a:lnTo>
                <a:lnTo>
                  <a:pt x="164" y="269"/>
                </a:lnTo>
                <a:lnTo>
                  <a:pt x="163" y="263"/>
                </a:lnTo>
                <a:lnTo>
                  <a:pt x="162" y="257"/>
                </a:lnTo>
                <a:lnTo>
                  <a:pt x="162" y="250"/>
                </a:lnTo>
                <a:lnTo>
                  <a:pt x="162" y="242"/>
                </a:lnTo>
                <a:lnTo>
                  <a:pt x="163" y="236"/>
                </a:lnTo>
                <a:lnTo>
                  <a:pt x="166" y="231"/>
                </a:lnTo>
                <a:lnTo>
                  <a:pt x="168" y="224"/>
                </a:lnTo>
                <a:lnTo>
                  <a:pt x="172" y="219"/>
                </a:lnTo>
                <a:lnTo>
                  <a:pt x="177" y="215"/>
                </a:lnTo>
                <a:lnTo>
                  <a:pt x="177" y="215"/>
                </a:lnTo>
                <a:lnTo>
                  <a:pt x="177" y="215"/>
                </a:lnTo>
                <a:lnTo>
                  <a:pt x="171" y="199"/>
                </a:lnTo>
                <a:lnTo>
                  <a:pt x="166" y="179"/>
                </a:lnTo>
                <a:lnTo>
                  <a:pt x="164" y="169"/>
                </a:lnTo>
                <a:lnTo>
                  <a:pt x="164" y="160"/>
                </a:lnTo>
                <a:lnTo>
                  <a:pt x="166" y="153"/>
                </a:lnTo>
                <a:lnTo>
                  <a:pt x="171" y="145"/>
                </a:lnTo>
                <a:lnTo>
                  <a:pt x="176" y="140"/>
                </a:lnTo>
                <a:lnTo>
                  <a:pt x="182" y="136"/>
                </a:lnTo>
                <a:lnTo>
                  <a:pt x="191" y="135"/>
                </a:lnTo>
                <a:lnTo>
                  <a:pt x="200" y="135"/>
                </a:lnTo>
                <a:lnTo>
                  <a:pt x="204" y="128"/>
                </a:lnTo>
                <a:lnTo>
                  <a:pt x="208" y="123"/>
                </a:lnTo>
                <a:lnTo>
                  <a:pt x="212" y="118"/>
                </a:lnTo>
                <a:lnTo>
                  <a:pt x="217" y="114"/>
                </a:lnTo>
                <a:lnTo>
                  <a:pt x="229" y="106"/>
                </a:lnTo>
                <a:lnTo>
                  <a:pt x="241" y="100"/>
                </a:lnTo>
                <a:lnTo>
                  <a:pt x="255" y="96"/>
                </a:lnTo>
                <a:lnTo>
                  <a:pt x="271" y="92"/>
                </a:lnTo>
                <a:lnTo>
                  <a:pt x="285" y="91"/>
                </a:lnTo>
                <a:lnTo>
                  <a:pt x="299" y="90"/>
                </a:lnTo>
                <a:lnTo>
                  <a:pt x="299" y="90"/>
                </a:lnTo>
                <a:lnTo>
                  <a:pt x="315" y="91"/>
                </a:lnTo>
                <a:lnTo>
                  <a:pt x="331" y="93"/>
                </a:lnTo>
                <a:lnTo>
                  <a:pt x="347" y="97"/>
                </a:lnTo>
                <a:lnTo>
                  <a:pt x="362" y="102"/>
                </a:lnTo>
                <a:lnTo>
                  <a:pt x="370" y="106"/>
                </a:lnTo>
                <a:lnTo>
                  <a:pt x="376" y="110"/>
                </a:lnTo>
                <a:lnTo>
                  <a:pt x="383" y="114"/>
                </a:lnTo>
                <a:lnTo>
                  <a:pt x="388" y="119"/>
                </a:lnTo>
                <a:lnTo>
                  <a:pt x="393" y="124"/>
                </a:lnTo>
                <a:lnTo>
                  <a:pt x="397" y="131"/>
                </a:lnTo>
                <a:lnTo>
                  <a:pt x="399" y="137"/>
                </a:lnTo>
                <a:lnTo>
                  <a:pt x="402" y="145"/>
                </a:lnTo>
                <a:lnTo>
                  <a:pt x="404" y="155"/>
                </a:lnTo>
                <a:lnTo>
                  <a:pt x="404" y="165"/>
                </a:lnTo>
                <a:lnTo>
                  <a:pt x="403" y="176"/>
                </a:lnTo>
                <a:lnTo>
                  <a:pt x="402" y="186"/>
                </a:lnTo>
                <a:lnTo>
                  <a:pt x="397" y="203"/>
                </a:lnTo>
                <a:lnTo>
                  <a:pt x="392" y="215"/>
                </a:lnTo>
                <a:lnTo>
                  <a:pt x="397" y="219"/>
                </a:lnTo>
                <a:lnTo>
                  <a:pt x="401" y="224"/>
                </a:lnTo>
                <a:lnTo>
                  <a:pt x="403" y="230"/>
                </a:lnTo>
                <a:lnTo>
                  <a:pt x="406" y="236"/>
                </a:lnTo>
                <a:lnTo>
                  <a:pt x="406" y="242"/>
                </a:lnTo>
                <a:lnTo>
                  <a:pt x="407" y="249"/>
                </a:lnTo>
                <a:lnTo>
                  <a:pt x="407" y="257"/>
                </a:lnTo>
                <a:lnTo>
                  <a:pt x="406" y="263"/>
                </a:lnTo>
                <a:lnTo>
                  <a:pt x="404" y="269"/>
                </a:lnTo>
                <a:lnTo>
                  <a:pt x="402" y="275"/>
                </a:lnTo>
                <a:lnTo>
                  <a:pt x="399" y="281"/>
                </a:lnTo>
                <a:lnTo>
                  <a:pt x="395" y="286"/>
                </a:lnTo>
                <a:lnTo>
                  <a:pt x="392" y="290"/>
                </a:lnTo>
                <a:lnTo>
                  <a:pt x="386" y="292"/>
                </a:lnTo>
                <a:lnTo>
                  <a:pt x="385" y="309"/>
                </a:lnTo>
                <a:lnTo>
                  <a:pt x="384" y="322"/>
                </a:lnTo>
                <a:lnTo>
                  <a:pt x="380" y="334"/>
                </a:lnTo>
                <a:lnTo>
                  <a:pt x="376" y="344"/>
                </a:lnTo>
                <a:lnTo>
                  <a:pt x="372" y="352"/>
                </a:lnTo>
                <a:lnTo>
                  <a:pt x="369" y="358"/>
                </a:lnTo>
                <a:lnTo>
                  <a:pt x="363" y="363"/>
                </a:lnTo>
                <a:lnTo>
                  <a:pt x="360" y="366"/>
                </a:lnTo>
                <a:lnTo>
                  <a:pt x="360" y="412"/>
                </a:lnTo>
                <a:lnTo>
                  <a:pt x="372" y="417"/>
                </a:lnTo>
                <a:lnTo>
                  <a:pt x="384" y="422"/>
                </a:lnTo>
                <a:lnTo>
                  <a:pt x="395" y="429"/>
                </a:lnTo>
                <a:lnTo>
                  <a:pt x="407" y="434"/>
                </a:lnTo>
                <a:lnTo>
                  <a:pt x="416" y="438"/>
                </a:lnTo>
                <a:lnTo>
                  <a:pt x="426" y="443"/>
                </a:lnTo>
                <a:lnTo>
                  <a:pt x="416" y="465"/>
                </a:lnTo>
                <a:close/>
                <a:moveTo>
                  <a:pt x="717" y="700"/>
                </a:moveTo>
                <a:lnTo>
                  <a:pt x="494" y="476"/>
                </a:lnTo>
                <a:lnTo>
                  <a:pt x="511" y="457"/>
                </a:lnTo>
                <a:lnTo>
                  <a:pt x="525" y="435"/>
                </a:lnTo>
                <a:lnTo>
                  <a:pt x="538" y="413"/>
                </a:lnTo>
                <a:lnTo>
                  <a:pt x="548" y="389"/>
                </a:lnTo>
                <a:lnTo>
                  <a:pt x="557" y="364"/>
                </a:lnTo>
                <a:lnTo>
                  <a:pt x="564" y="339"/>
                </a:lnTo>
                <a:lnTo>
                  <a:pt x="566" y="325"/>
                </a:lnTo>
                <a:lnTo>
                  <a:pt x="568" y="312"/>
                </a:lnTo>
                <a:lnTo>
                  <a:pt x="569" y="298"/>
                </a:lnTo>
                <a:lnTo>
                  <a:pt x="569" y="284"/>
                </a:lnTo>
                <a:lnTo>
                  <a:pt x="569" y="269"/>
                </a:lnTo>
                <a:lnTo>
                  <a:pt x="568" y="255"/>
                </a:lnTo>
                <a:lnTo>
                  <a:pt x="566" y="241"/>
                </a:lnTo>
                <a:lnTo>
                  <a:pt x="564" y="227"/>
                </a:lnTo>
                <a:lnTo>
                  <a:pt x="560" y="213"/>
                </a:lnTo>
                <a:lnTo>
                  <a:pt x="556" y="200"/>
                </a:lnTo>
                <a:lnTo>
                  <a:pt x="552" y="186"/>
                </a:lnTo>
                <a:lnTo>
                  <a:pt x="547" y="173"/>
                </a:lnTo>
                <a:lnTo>
                  <a:pt x="541" y="160"/>
                </a:lnTo>
                <a:lnTo>
                  <a:pt x="534" y="149"/>
                </a:lnTo>
                <a:lnTo>
                  <a:pt x="528" y="137"/>
                </a:lnTo>
                <a:lnTo>
                  <a:pt x="520" y="126"/>
                </a:lnTo>
                <a:lnTo>
                  <a:pt x="512" y="114"/>
                </a:lnTo>
                <a:lnTo>
                  <a:pt x="503" y="102"/>
                </a:lnTo>
                <a:lnTo>
                  <a:pt x="494" y="92"/>
                </a:lnTo>
                <a:lnTo>
                  <a:pt x="485" y="83"/>
                </a:lnTo>
                <a:lnTo>
                  <a:pt x="475" y="73"/>
                </a:lnTo>
                <a:lnTo>
                  <a:pt x="465" y="64"/>
                </a:lnTo>
                <a:lnTo>
                  <a:pt x="455" y="56"/>
                </a:lnTo>
                <a:lnTo>
                  <a:pt x="443" y="48"/>
                </a:lnTo>
                <a:lnTo>
                  <a:pt x="431" y="41"/>
                </a:lnTo>
                <a:lnTo>
                  <a:pt x="420" y="33"/>
                </a:lnTo>
                <a:lnTo>
                  <a:pt x="407" y="28"/>
                </a:lnTo>
                <a:lnTo>
                  <a:pt x="395" y="22"/>
                </a:lnTo>
                <a:lnTo>
                  <a:pt x="383" y="16"/>
                </a:lnTo>
                <a:lnTo>
                  <a:pt x="369" y="13"/>
                </a:lnTo>
                <a:lnTo>
                  <a:pt x="356" y="9"/>
                </a:lnTo>
                <a:lnTo>
                  <a:pt x="342" y="5"/>
                </a:lnTo>
                <a:lnTo>
                  <a:pt x="327" y="2"/>
                </a:lnTo>
                <a:lnTo>
                  <a:pt x="313" y="1"/>
                </a:lnTo>
                <a:lnTo>
                  <a:pt x="299" y="0"/>
                </a:lnTo>
                <a:lnTo>
                  <a:pt x="284" y="0"/>
                </a:lnTo>
                <a:lnTo>
                  <a:pt x="270" y="0"/>
                </a:lnTo>
                <a:lnTo>
                  <a:pt x="255" y="1"/>
                </a:lnTo>
                <a:lnTo>
                  <a:pt x="241" y="2"/>
                </a:lnTo>
                <a:lnTo>
                  <a:pt x="227" y="5"/>
                </a:lnTo>
                <a:lnTo>
                  <a:pt x="213" y="9"/>
                </a:lnTo>
                <a:lnTo>
                  <a:pt x="200" y="13"/>
                </a:lnTo>
                <a:lnTo>
                  <a:pt x="186" y="16"/>
                </a:lnTo>
                <a:lnTo>
                  <a:pt x="173" y="22"/>
                </a:lnTo>
                <a:lnTo>
                  <a:pt x="160" y="28"/>
                </a:lnTo>
                <a:lnTo>
                  <a:pt x="149" y="33"/>
                </a:lnTo>
                <a:lnTo>
                  <a:pt x="137" y="41"/>
                </a:lnTo>
                <a:lnTo>
                  <a:pt x="126" y="48"/>
                </a:lnTo>
                <a:lnTo>
                  <a:pt x="114" y="56"/>
                </a:lnTo>
                <a:lnTo>
                  <a:pt x="103" y="64"/>
                </a:lnTo>
                <a:lnTo>
                  <a:pt x="92" y="73"/>
                </a:lnTo>
                <a:lnTo>
                  <a:pt x="83" y="83"/>
                </a:lnTo>
                <a:lnTo>
                  <a:pt x="73" y="92"/>
                </a:lnTo>
                <a:lnTo>
                  <a:pt x="64" y="102"/>
                </a:lnTo>
                <a:lnTo>
                  <a:pt x="56" y="114"/>
                </a:lnTo>
                <a:lnTo>
                  <a:pt x="49" y="126"/>
                </a:lnTo>
                <a:lnTo>
                  <a:pt x="41" y="137"/>
                </a:lnTo>
                <a:lnTo>
                  <a:pt x="33" y="149"/>
                </a:lnTo>
                <a:lnTo>
                  <a:pt x="28" y="160"/>
                </a:lnTo>
                <a:lnTo>
                  <a:pt x="22" y="173"/>
                </a:lnTo>
                <a:lnTo>
                  <a:pt x="17" y="186"/>
                </a:lnTo>
                <a:lnTo>
                  <a:pt x="13" y="200"/>
                </a:lnTo>
                <a:lnTo>
                  <a:pt x="9" y="213"/>
                </a:lnTo>
                <a:lnTo>
                  <a:pt x="5" y="227"/>
                </a:lnTo>
                <a:lnTo>
                  <a:pt x="2" y="241"/>
                </a:lnTo>
                <a:lnTo>
                  <a:pt x="1" y="255"/>
                </a:lnTo>
                <a:lnTo>
                  <a:pt x="0" y="269"/>
                </a:lnTo>
                <a:lnTo>
                  <a:pt x="0" y="284"/>
                </a:lnTo>
                <a:lnTo>
                  <a:pt x="0" y="299"/>
                </a:lnTo>
                <a:lnTo>
                  <a:pt x="1" y="313"/>
                </a:lnTo>
                <a:lnTo>
                  <a:pt x="2" y="327"/>
                </a:lnTo>
                <a:lnTo>
                  <a:pt x="5" y="341"/>
                </a:lnTo>
                <a:lnTo>
                  <a:pt x="9" y="355"/>
                </a:lnTo>
                <a:lnTo>
                  <a:pt x="13" y="368"/>
                </a:lnTo>
                <a:lnTo>
                  <a:pt x="17" y="382"/>
                </a:lnTo>
                <a:lnTo>
                  <a:pt x="22" y="395"/>
                </a:lnTo>
                <a:lnTo>
                  <a:pt x="28" y="407"/>
                </a:lnTo>
                <a:lnTo>
                  <a:pt x="33" y="420"/>
                </a:lnTo>
                <a:lnTo>
                  <a:pt x="41" y="431"/>
                </a:lnTo>
                <a:lnTo>
                  <a:pt x="49" y="443"/>
                </a:lnTo>
                <a:lnTo>
                  <a:pt x="56" y="454"/>
                </a:lnTo>
                <a:lnTo>
                  <a:pt x="64" y="465"/>
                </a:lnTo>
                <a:lnTo>
                  <a:pt x="73" y="475"/>
                </a:lnTo>
                <a:lnTo>
                  <a:pt x="83" y="485"/>
                </a:lnTo>
                <a:lnTo>
                  <a:pt x="92" y="494"/>
                </a:lnTo>
                <a:lnTo>
                  <a:pt x="103" y="503"/>
                </a:lnTo>
                <a:lnTo>
                  <a:pt x="114" y="512"/>
                </a:lnTo>
                <a:lnTo>
                  <a:pt x="126" y="520"/>
                </a:lnTo>
                <a:lnTo>
                  <a:pt x="137" y="528"/>
                </a:lnTo>
                <a:lnTo>
                  <a:pt x="149" y="534"/>
                </a:lnTo>
                <a:lnTo>
                  <a:pt x="160" y="540"/>
                </a:lnTo>
                <a:lnTo>
                  <a:pt x="173" y="547"/>
                </a:lnTo>
                <a:lnTo>
                  <a:pt x="186" y="552"/>
                </a:lnTo>
                <a:lnTo>
                  <a:pt x="200" y="556"/>
                </a:lnTo>
                <a:lnTo>
                  <a:pt x="213" y="560"/>
                </a:lnTo>
                <a:lnTo>
                  <a:pt x="227" y="563"/>
                </a:lnTo>
                <a:lnTo>
                  <a:pt x="241" y="566"/>
                </a:lnTo>
                <a:lnTo>
                  <a:pt x="255" y="567"/>
                </a:lnTo>
                <a:lnTo>
                  <a:pt x="270" y="569"/>
                </a:lnTo>
                <a:lnTo>
                  <a:pt x="284" y="569"/>
                </a:lnTo>
                <a:lnTo>
                  <a:pt x="298" y="569"/>
                </a:lnTo>
                <a:lnTo>
                  <a:pt x="312" y="567"/>
                </a:lnTo>
                <a:lnTo>
                  <a:pt x="325" y="566"/>
                </a:lnTo>
                <a:lnTo>
                  <a:pt x="339" y="563"/>
                </a:lnTo>
                <a:lnTo>
                  <a:pt x="365" y="557"/>
                </a:lnTo>
                <a:lnTo>
                  <a:pt x="389" y="548"/>
                </a:lnTo>
                <a:lnTo>
                  <a:pt x="413" y="538"/>
                </a:lnTo>
                <a:lnTo>
                  <a:pt x="435" y="525"/>
                </a:lnTo>
                <a:lnTo>
                  <a:pt x="457" y="511"/>
                </a:lnTo>
                <a:lnTo>
                  <a:pt x="476" y="494"/>
                </a:lnTo>
                <a:lnTo>
                  <a:pt x="700" y="716"/>
                </a:lnTo>
                <a:lnTo>
                  <a:pt x="704" y="719"/>
                </a:lnTo>
                <a:lnTo>
                  <a:pt x="709" y="720"/>
                </a:lnTo>
                <a:lnTo>
                  <a:pt x="713" y="719"/>
                </a:lnTo>
                <a:lnTo>
                  <a:pt x="717" y="716"/>
                </a:lnTo>
                <a:lnTo>
                  <a:pt x="719" y="712"/>
                </a:lnTo>
                <a:lnTo>
                  <a:pt x="720" y="709"/>
                </a:lnTo>
                <a:lnTo>
                  <a:pt x="719" y="703"/>
                </a:lnTo>
                <a:lnTo>
                  <a:pt x="717" y="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Freeform 950">
            <a:extLst>
              <a:ext uri="{FF2B5EF4-FFF2-40B4-BE49-F238E27FC236}">
                <a16:creationId xmlns="" xmlns:a16="http://schemas.microsoft.com/office/drawing/2014/main" id="{5CCE1D3E-3B07-41B5-AFE7-469400065914}"/>
              </a:ext>
            </a:extLst>
          </p:cNvPr>
          <p:cNvSpPr>
            <a:spLocks noEditPoints="1"/>
          </p:cNvSpPr>
          <p:nvPr/>
        </p:nvSpPr>
        <p:spPr bwMode="auto">
          <a:xfrm>
            <a:off x="5592034" y="4499897"/>
            <a:ext cx="293703" cy="380335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Oval 79">
            <a:extLst>
              <a:ext uri="{FF2B5EF4-FFF2-40B4-BE49-F238E27FC236}">
                <a16:creationId xmlns="" xmlns:a16="http://schemas.microsoft.com/office/drawing/2014/main" id="{1C2819C2-D277-40C6-BD00-7435A3827C99}"/>
              </a:ext>
            </a:extLst>
          </p:cNvPr>
          <p:cNvSpPr/>
          <p:nvPr/>
        </p:nvSpPr>
        <p:spPr>
          <a:xfrm>
            <a:off x="4665169" y="3422075"/>
            <a:ext cx="177491" cy="1774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80">
            <a:extLst>
              <a:ext uri="{FF2B5EF4-FFF2-40B4-BE49-F238E27FC236}">
                <a16:creationId xmlns="" xmlns:a16="http://schemas.microsoft.com/office/drawing/2014/main" id="{6D33EAA5-F99D-448C-B8CF-584D7D34C333}"/>
              </a:ext>
            </a:extLst>
          </p:cNvPr>
          <p:cNvSpPr/>
          <p:nvPr/>
        </p:nvSpPr>
        <p:spPr>
          <a:xfrm>
            <a:off x="5575168" y="2693777"/>
            <a:ext cx="177491" cy="17749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81">
            <a:extLst>
              <a:ext uri="{FF2B5EF4-FFF2-40B4-BE49-F238E27FC236}">
                <a16:creationId xmlns="" xmlns:a16="http://schemas.microsoft.com/office/drawing/2014/main" id="{B6CECA59-8592-44E8-BD36-157033E1BBA4}"/>
              </a:ext>
            </a:extLst>
          </p:cNvPr>
          <p:cNvSpPr/>
          <p:nvPr/>
        </p:nvSpPr>
        <p:spPr>
          <a:xfrm>
            <a:off x="5650137" y="5055603"/>
            <a:ext cx="177491" cy="1774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16">
            <a:extLst>
              <a:ext uri="{FF2B5EF4-FFF2-40B4-BE49-F238E27FC236}">
                <a16:creationId xmlns="" xmlns:a16="http://schemas.microsoft.com/office/drawing/2014/main" id="{8A14D32D-3A45-4439-8398-161BE23F3D37}"/>
              </a:ext>
            </a:extLst>
          </p:cNvPr>
          <p:cNvSpPr/>
          <p:nvPr/>
        </p:nvSpPr>
        <p:spPr>
          <a:xfrm>
            <a:off x="7224738" y="1897345"/>
            <a:ext cx="1743636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defRPr/>
            </a:pPr>
            <a:r>
              <a:rPr lang="ru-RU" sz="1400" b="1" dirty="0">
                <a:solidFill>
                  <a:srgbClr val="083D65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Создание электронного почтового адреса для учебных целей</a:t>
            </a:r>
            <a:endParaRPr lang="en-US" sz="1400" b="1" dirty="0">
              <a:solidFill>
                <a:srgbClr val="083D65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323" name="Rectangle 16">
            <a:extLst>
              <a:ext uri="{FF2B5EF4-FFF2-40B4-BE49-F238E27FC236}">
                <a16:creationId xmlns="" xmlns:a16="http://schemas.microsoft.com/office/drawing/2014/main" id="{0BFCB9D3-1F6F-473D-9F50-9DB9B581D254}"/>
              </a:ext>
            </a:extLst>
          </p:cNvPr>
          <p:cNvSpPr/>
          <p:nvPr/>
        </p:nvSpPr>
        <p:spPr>
          <a:xfrm>
            <a:off x="7255552" y="3328344"/>
            <a:ext cx="174363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defRPr/>
            </a:pPr>
            <a:r>
              <a:rPr lang="ru-RU" sz="1400" b="1" dirty="0">
                <a:solidFill>
                  <a:srgbClr val="083D65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Создание фильтров</a:t>
            </a:r>
            <a:endParaRPr lang="en-US" sz="1400" b="1" dirty="0">
              <a:solidFill>
                <a:srgbClr val="083D65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324" name="Rectangle 16">
            <a:extLst>
              <a:ext uri="{FF2B5EF4-FFF2-40B4-BE49-F238E27FC236}">
                <a16:creationId xmlns="" xmlns:a16="http://schemas.microsoft.com/office/drawing/2014/main" id="{2C052EBC-ECEC-48B9-93C9-4F5FF9FE95DB}"/>
              </a:ext>
            </a:extLst>
          </p:cNvPr>
          <p:cNvSpPr/>
          <p:nvPr/>
        </p:nvSpPr>
        <p:spPr>
          <a:xfrm>
            <a:off x="7224738" y="4155876"/>
            <a:ext cx="1743636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defRPr/>
            </a:pPr>
            <a:r>
              <a:rPr lang="ru-RU" sz="1400" b="1" dirty="0">
                <a:solidFill>
                  <a:srgbClr val="083D65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Создание электронных почтовых адресов на собственном домене</a:t>
            </a:r>
            <a:endParaRPr lang="en-US" sz="1400" b="1" dirty="0">
              <a:solidFill>
                <a:srgbClr val="083D65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26519E81-C48F-4DC1-8447-5AA3137BE5EE}"/>
              </a:ext>
            </a:extLst>
          </p:cNvPr>
          <p:cNvSpPr/>
          <p:nvPr/>
        </p:nvSpPr>
        <p:spPr>
          <a:xfrm>
            <a:off x="6154332" y="0"/>
            <a:ext cx="2989668" cy="7308956"/>
          </a:xfrm>
          <a:prstGeom prst="rect">
            <a:avLst/>
          </a:prstGeom>
          <a:solidFill>
            <a:srgbClr val="DCE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4A23E82-4ADA-4290-A732-46C59CED37BE}"/>
              </a:ext>
            </a:extLst>
          </p:cNvPr>
          <p:cNvSpPr/>
          <p:nvPr/>
        </p:nvSpPr>
        <p:spPr>
          <a:xfrm>
            <a:off x="6154332" y="848720"/>
            <a:ext cx="2989668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defRPr/>
            </a:pPr>
            <a:r>
              <a:rPr lang="ru-RU" sz="2800" dirty="0">
                <a:solidFill>
                  <a:srgbClr val="083D6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Создание фильтра на примере почты в сервисе электронной почты</a:t>
            </a:r>
            <a:endParaRPr lang="en-US" sz="2800" dirty="0">
              <a:solidFill>
                <a:srgbClr val="083D6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14E8360-63F3-4F18-817E-6FBC4551EF0D}"/>
              </a:ext>
            </a:extLst>
          </p:cNvPr>
          <p:cNvSpPr/>
          <p:nvPr/>
        </p:nvSpPr>
        <p:spPr>
          <a:xfrm>
            <a:off x="6105106" y="3489822"/>
            <a:ext cx="330759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defRPr/>
            </a:pPr>
            <a:r>
              <a:rPr lang="en-US" sz="4800" b="1" dirty="0">
                <a:solidFill>
                  <a:srgbClr val="468DC3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Mail.ru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56FB6ED9-4944-4C39-B3F1-D940C9ED2E39}"/>
              </a:ext>
            </a:extLst>
          </p:cNvPr>
          <p:cNvGrpSpPr/>
          <p:nvPr/>
        </p:nvGrpSpPr>
        <p:grpSpPr>
          <a:xfrm>
            <a:off x="9404714" y="6378852"/>
            <a:ext cx="947291" cy="270983"/>
            <a:chOff x="4103688" y="-2378075"/>
            <a:chExt cx="1309687" cy="374650"/>
          </a:xfrm>
          <a:solidFill>
            <a:srgbClr val="468DC3"/>
          </a:solidFill>
        </p:grpSpPr>
        <p:sp>
          <p:nvSpPr>
            <p:cNvPr id="93" name="Freeform 254">
              <a:extLst>
                <a:ext uri="{FF2B5EF4-FFF2-40B4-BE49-F238E27FC236}">
                  <a16:creationId xmlns="" xmlns:a16="http://schemas.microsoft.com/office/drawing/2014/main" id="{73820BC4-C177-49E8-B574-9F605AACC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-2374900"/>
              <a:ext cx="182562" cy="288925"/>
            </a:xfrm>
            <a:custGeom>
              <a:avLst/>
              <a:gdLst>
                <a:gd name="T0" fmla="*/ 43 w 61"/>
                <a:gd name="T1" fmla="*/ 47 h 95"/>
                <a:gd name="T2" fmla="*/ 30 w 61"/>
                <a:gd name="T3" fmla="*/ 55 h 95"/>
                <a:gd name="T4" fmla="*/ 11 w 61"/>
                <a:gd name="T5" fmla="*/ 83 h 95"/>
                <a:gd name="T6" fmla="*/ 11 w 61"/>
                <a:gd name="T7" fmla="*/ 85 h 95"/>
                <a:gd name="T8" fmla="*/ 57 w 61"/>
                <a:gd name="T9" fmla="*/ 85 h 95"/>
                <a:gd name="T10" fmla="*/ 60 w 61"/>
                <a:gd name="T11" fmla="*/ 88 h 95"/>
                <a:gd name="T12" fmla="*/ 60 w 61"/>
                <a:gd name="T13" fmla="*/ 93 h 95"/>
                <a:gd name="T14" fmla="*/ 57 w 61"/>
                <a:gd name="T15" fmla="*/ 95 h 95"/>
                <a:gd name="T16" fmla="*/ 3 w 61"/>
                <a:gd name="T17" fmla="*/ 95 h 95"/>
                <a:gd name="T18" fmla="*/ 0 w 61"/>
                <a:gd name="T19" fmla="*/ 93 h 95"/>
                <a:gd name="T20" fmla="*/ 0 w 61"/>
                <a:gd name="T21" fmla="*/ 83 h 95"/>
                <a:gd name="T22" fmla="*/ 21 w 61"/>
                <a:gd name="T23" fmla="*/ 49 h 95"/>
                <a:gd name="T24" fmla="*/ 35 w 61"/>
                <a:gd name="T25" fmla="*/ 40 h 95"/>
                <a:gd name="T26" fmla="*/ 49 w 61"/>
                <a:gd name="T27" fmla="*/ 22 h 95"/>
                <a:gd name="T28" fmla="*/ 28 w 61"/>
                <a:gd name="T29" fmla="*/ 9 h 95"/>
                <a:gd name="T30" fmla="*/ 4 w 61"/>
                <a:gd name="T31" fmla="*/ 11 h 95"/>
                <a:gd name="T32" fmla="*/ 3 w 61"/>
                <a:gd name="T33" fmla="*/ 11 h 95"/>
                <a:gd name="T34" fmla="*/ 1 w 61"/>
                <a:gd name="T35" fmla="*/ 9 h 95"/>
                <a:gd name="T36" fmla="*/ 1 w 61"/>
                <a:gd name="T37" fmla="*/ 4 h 95"/>
                <a:gd name="T38" fmla="*/ 4 w 61"/>
                <a:gd name="T39" fmla="*/ 2 h 95"/>
                <a:gd name="T40" fmla="*/ 28 w 61"/>
                <a:gd name="T41" fmla="*/ 0 h 95"/>
                <a:gd name="T42" fmla="*/ 61 w 61"/>
                <a:gd name="T43" fmla="*/ 22 h 95"/>
                <a:gd name="T44" fmla="*/ 43 w 61"/>
                <a:gd name="T45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95">
                  <a:moveTo>
                    <a:pt x="43" y="47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15" y="65"/>
                    <a:pt x="11" y="72"/>
                    <a:pt x="11" y="83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9" y="85"/>
                    <a:pt x="60" y="86"/>
                    <a:pt x="60" y="8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5"/>
                    <a:pt x="59" y="95"/>
                    <a:pt x="57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1" y="95"/>
                    <a:pt x="0" y="94"/>
                    <a:pt x="0" y="9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69"/>
                    <a:pt x="6" y="58"/>
                    <a:pt x="21" y="4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46" y="33"/>
                    <a:pt x="49" y="30"/>
                    <a:pt x="49" y="22"/>
                  </a:cubicBezTo>
                  <a:cubicBezTo>
                    <a:pt x="49" y="13"/>
                    <a:pt x="43" y="9"/>
                    <a:pt x="28" y="9"/>
                  </a:cubicBezTo>
                  <a:cubicBezTo>
                    <a:pt x="21" y="9"/>
                    <a:pt x="12" y="10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2" y="11"/>
                    <a:pt x="1" y="10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11" y="0"/>
                    <a:pt x="20" y="0"/>
                    <a:pt x="28" y="0"/>
                  </a:cubicBezTo>
                  <a:cubicBezTo>
                    <a:pt x="51" y="0"/>
                    <a:pt x="61" y="7"/>
                    <a:pt x="61" y="22"/>
                  </a:cubicBezTo>
                  <a:cubicBezTo>
                    <a:pt x="61" y="33"/>
                    <a:pt x="56" y="39"/>
                    <a:pt x="4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255">
              <a:extLst>
                <a:ext uri="{FF2B5EF4-FFF2-40B4-BE49-F238E27FC236}">
                  <a16:creationId xmlns="" xmlns:a16="http://schemas.microsoft.com/office/drawing/2014/main" id="{137DFC2F-F31C-415D-BC34-733E075AE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8463" y="-2308225"/>
              <a:ext cx="211137" cy="304800"/>
            </a:xfrm>
            <a:custGeom>
              <a:avLst/>
              <a:gdLst>
                <a:gd name="T0" fmla="*/ 68 w 70"/>
                <a:gd name="T1" fmla="*/ 74 h 100"/>
                <a:gd name="T2" fmla="*/ 56 w 70"/>
                <a:gd name="T3" fmla="*/ 74 h 100"/>
                <a:gd name="T4" fmla="*/ 56 w 70"/>
                <a:gd name="T5" fmla="*/ 98 h 100"/>
                <a:gd name="T6" fmla="*/ 54 w 70"/>
                <a:gd name="T7" fmla="*/ 100 h 100"/>
                <a:gd name="T8" fmla="*/ 46 w 70"/>
                <a:gd name="T9" fmla="*/ 100 h 100"/>
                <a:gd name="T10" fmla="*/ 44 w 70"/>
                <a:gd name="T11" fmla="*/ 98 h 100"/>
                <a:gd name="T12" fmla="*/ 44 w 70"/>
                <a:gd name="T13" fmla="*/ 74 h 100"/>
                <a:gd name="T14" fmla="*/ 5 w 70"/>
                <a:gd name="T15" fmla="*/ 74 h 100"/>
                <a:gd name="T16" fmla="*/ 0 w 70"/>
                <a:gd name="T17" fmla="*/ 68 h 100"/>
                <a:gd name="T18" fmla="*/ 0 w 70"/>
                <a:gd name="T19" fmla="*/ 63 h 100"/>
                <a:gd name="T20" fmla="*/ 1 w 70"/>
                <a:gd name="T21" fmla="*/ 58 h 100"/>
                <a:gd name="T22" fmla="*/ 41 w 70"/>
                <a:gd name="T23" fmla="*/ 2 h 100"/>
                <a:gd name="T24" fmla="*/ 45 w 70"/>
                <a:gd name="T25" fmla="*/ 0 h 100"/>
                <a:gd name="T26" fmla="*/ 52 w 70"/>
                <a:gd name="T27" fmla="*/ 0 h 100"/>
                <a:gd name="T28" fmla="*/ 56 w 70"/>
                <a:gd name="T29" fmla="*/ 3 h 100"/>
                <a:gd name="T30" fmla="*/ 56 w 70"/>
                <a:gd name="T31" fmla="*/ 63 h 100"/>
                <a:gd name="T32" fmla="*/ 68 w 70"/>
                <a:gd name="T33" fmla="*/ 63 h 100"/>
                <a:gd name="T34" fmla="*/ 70 w 70"/>
                <a:gd name="T35" fmla="*/ 66 h 100"/>
                <a:gd name="T36" fmla="*/ 70 w 70"/>
                <a:gd name="T37" fmla="*/ 71 h 100"/>
                <a:gd name="T38" fmla="*/ 68 w 70"/>
                <a:gd name="T39" fmla="*/ 74 h 100"/>
                <a:gd name="T40" fmla="*/ 44 w 70"/>
                <a:gd name="T41" fmla="*/ 17 h 100"/>
                <a:gd name="T42" fmla="*/ 43 w 70"/>
                <a:gd name="T43" fmla="*/ 17 h 100"/>
                <a:gd name="T44" fmla="*/ 43 w 70"/>
                <a:gd name="T45" fmla="*/ 17 h 100"/>
                <a:gd name="T46" fmla="*/ 42 w 70"/>
                <a:gd name="T47" fmla="*/ 17 h 100"/>
                <a:gd name="T48" fmla="*/ 11 w 70"/>
                <a:gd name="T49" fmla="*/ 61 h 100"/>
                <a:gd name="T50" fmla="*/ 11 w 70"/>
                <a:gd name="T51" fmla="*/ 63 h 100"/>
                <a:gd name="T52" fmla="*/ 12 w 70"/>
                <a:gd name="T53" fmla="*/ 63 h 100"/>
                <a:gd name="T54" fmla="*/ 44 w 70"/>
                <a:gd name="T55" fmla="*/ 63 h 100"/>
                <a:gd name="T56" fmla="*/ 44 w 70"/>
                <a:gd name="T57" fmla="*/ 1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100">
                  <a:moveTo>
                    <a:pt x="68" y="74"/>
                  </a:moveTo>
                  <a:cubicBezTo>
                    <a:pt x="56" y="74"/>
                    <a:pt x="56" y="74"/>
                    <a:pt x="56" y="74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5" y="100"/>
                    <a:pt x="54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4" y="100"/>
                    <a:pt x="44" y="99"/>
                    <a:pt x="44" y="98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" y="74"/>
                    <a:pt x="0" y="72"/>
                    <a:pt x="0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0"/>
                    <a:pt x="1" y="58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2" y="0"/>
                    <a:pt x="4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6" y="1"/>
                    <a:pt x="56" y="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3"/>
                    <a:pt x="70" y="64"/>
                    <a:pt x="70" y="66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3"/>
                    <a:pt x="69" y="74"/>
                    <a:pt x="68" y="74"/>
                  </a:cubicBez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2" y="17"/>
                    <a:pt x="42" y="17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1" y="62"/>
                    <a:pt x="11" y="63"/>
                  </a:cubicBezTo>
                  <a:cubicBezTo>
                    <a:pt x="11" y="63"/>
                    <a:pt x="11" y="63"/>
                    <a:pt x="12" y="63"/>
                  </a:cubicBezTo>
                  <a:cubicBezTo>
                    <a:pt x="44" y="63"/>
                    <a:pt x="44" y="63"/>
                    <a:pt x="44" y="63"/>
                  </a:cubicBezTo>
                  <a:lnTo>
                    <a:pt x="4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256">
              <a:extLst>
                <a:ext uri="{FF2B5EF4-FFF2-40B4-BE49-F238E27FC236}">
                  <a16:creationId xmlns="" xmlns:a16="http://schemas.microsoft.com/office/drawing/2014/main" id="{2F17AE13-EE80-4D63-86B9-BDDD46D74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5" y="-2374900"/>
              <a:ext cx="34925" cy="292100"/>
            </a:xfrm>
            <a:custGeom>
              <a:avLst/>
              <a:gdLst>
                <a:gd name="T0" fmla="*/ 11 w 12"/>
                <a:gd name="T1" fmla="*/ 95 h 96"/>
                <a:gd name="T2" fmla="*/ 10 w 12"/>
                <a:gd name="T3" fmla="*/ 96 h 96"/>
                <a:gd name="T4" fmla="*/ 3 w 12"/>
                <a:gd name="T5" fmla="*/ 96 h 96"/>
                <a:gd name="T6" fmla="*/ 1 w 12"/>
                <a:gd name="T7" fmla="*/ 95 h 96"/>
                <a:gd name="T8" fmla="*/ 0 w 12"/>
                <a:gd name="T9" fmla="*/ 93 h 96"/>
                <a:gd name="T10" fmla="*/ 0 w 12"/>
                <a:gd name="T11" fmla="*/ 2 h 96"/>
                <a:gd name="T12" fmla="*/ 1 w 12"/>
                <a:gd name="T13" fmla="*/ 1 h 96"/>
                <a:gd name="T14" fmla="*/ 3 w 12"/>
                <a:gd name="T15" fmla="*/ 0 h 96"/>
                <a:gd name="T16" fmla="*/ 10 w 12"/>
                <a:gd name="T17" fmla="*/ 0 h 96"/>
                <a:gd name="T18" fmla="*/ 11 w 12"/>
                <a:gd name="T19" fmla="*/ 1 h 96"/>
                <a:gd name="T20" fmla="*/ 12 w 12"/>
                <a:gd name="T21" fmla="*/ 2 h 96"/>
                <a:gd name="T22" fmla="*/ 12 w 12"/>
                <a:gd name="T23" fmla="*/ 93 h 96"/>
                <a:gd name="T24" fmla="*/ 11 w 12"/>
                <a:gd name="T25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96">
                  <a:moveTo>
                    <a:pt x="11" y="95"/>
                  </a:moveTo>
                  <a:cubicBezTo>
                    <a:pt x="11" y="95"/>
                    <a:pt x="10" y="96"/>
                    <a:pt x="10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6"/>
                    <a:pt x="1" y="95"/>
                    <a:pt x="1" y="95"/>
                  </a:cubicBezTo>
                  <a:cubicBezTo>
                    <a:pt x="0" y="94"/>
                    <a:pt x="0" y="94"/>
                    <a:pt x="0" y="9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4"/>
                    <a:pt x="12" y="94"/>
                    <a:pt x="11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257">
              <a:extLst>
                <a:ext uri="{FF2B5EF4-FFF2-40B4-BE49-F238E27FC236}">
                  <a16:creationId xmlns="" xmlns:a16="http://schemas.microsoft.com/office/drawing/2014/main" id="{A1B8A2FB-8732-414D-A4E3-094F84A12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3450" y="-2378075"/>
              <a:ext cx="36512" cy="295275"/>
            </a:xfrm>
            <a:custGeom>
              <a:avLst/>
              <a:gdLst>
                <a:gd name="T0" fmla="*/ 11 w 12"/>
                <a:gd name="T1" fmla="*/ 15 h 97"/>
                <a:gd name="T2" fmla="*/ 9 w 12"/>
                <a:gd name="T3" fmla="*/ 15 h 97"/>
                <a:gd name="T4" fmla="*/ 3 w 12"/>
                <a:gd name="T5" fmla="*/ 15 h 97"/>
                <a:gd name="T6" fmla="*/ 1 w 12"/>
                <a:gd name="T7" fmla="*/ 15 h 97"/>
                <a:gd name="T8" fmla="*/ 0 w 12"/>
                <a:gd name="T9" fmla="*/ 13 h 97"/>
                <a:gd name="T10" fmla="*/ 0 w 12"/>
                <a:gd name="T11" fmla="*/ 3 h 97"/>
                <a:gd name="T12" fmla="*/ 1 w 12"/>
                <a:gd name="T13" fmla="*/ 1 h 97"/>
                <a:gd name="T14" fmla="*/ 3 w 12"/>
                <a:gd name="T15" fmla="*/ 0 h 97"/>
                <a:gd name="T16" fmla="*/ 9 w 12"/>
                <a:gd name="T17" fmla="*/ 0 h 97"/>
                <a:gd name="T18" fmla="*/ 11 w 12"/>
                <a:gd name="T19" fmla="*/ 1 h 97"/>
                <a:gd name="T20" fmla="*/ 12 w 12"/>
                <a:gd name="T21" fmla="*/ 3 h 97"/>
                <a:gd name="T22" fmla="*/ 12 w 12"/>
                <a:gd name="T23" fmla="*/ 13 h 97"/>
                <a:gd name="T24" fmla="*/ 11 w 12"/>
                <a:gd name="T25" fmla="*/ 15 h 97"/>
                <a:gd name="T26" fmla="*/ 11 w 12"/>
                <a:gd name="T27" fmla="*/ 96 h 97"/>
                <a:gd name="T28" fmla="*/ 9 w 12"/>
                <a:gd name="T29" fmla="*/ 97 h 97"/>
                <a:gd name="T30" fmla="*/ 3 w 12"/>
                <a:gd name="T31" fmla="*/ 97 h 97"/>
                <a:gd name="T32" fmla="*/ 1 w 12"/>
                <a:gd name="T33" fmla="*/ 96 h 97"/>
                <a:gd name="T34" fmla="*/ 0 w 12"/>
                <a:gd name="T35" fmla="*/ 94 h 97"/>
                <a:gd name="T36" fmla="*/ 0 w 12"/>
                <a:gd name="T37" fmla="*/ 29 h 97"/>
                <a:gd name="T38" fmla="*/ 1 w 12"/>
                <a:gd name="T39" fmla="*/ 27 h 97"/>
                <a:gd name="T40" fmla="*/ 3 w 12"/>
                <a:gd name="T41" fmla="*/ 27 h 97"/>
                <a:gd name="T42" fmla="*/ 9 w 12"/>
                <a:gd name="T43" fmla="*/ 27 h 97"/>
                <a:gd name="T44" fmla="*/ 11 w 12"/>
                <a:gd name="T45" fmla="*/ 27 h 97"/>
                <a:gd name="T46" fmla="*/ 12 w 12"/>
                <a:gd name="T47" fmla="*/ 29 h 97"/>
                <a:gd name="T48" fmla="*/ 12 w 12"/>
                <a:gd name="T49" fmla="*/ 94 h 97"/>
                <a:gd name="T50" fmla="*/ 11 w 12"/>
                <a:gd name="T51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97">
                  <a:moveTo>
                    <a:pt x="11" y="15"/>
                  </a:moveTo>
                  <a:cubicBezTo>
                    <a:pt x="11" y="15"/>
                    <a:pt x="10" y="15"/>
                    <a:pt x="9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1"/>
                    <a:pt x="12" y="2"/>
                    <a:pt x="1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1" y="15"/>
                  </a:cubicBezTo>
                  <a:close/>
                  <a:moveTo>
                    <a:pt x="11" y="96"/>
                  </a:moveTo>
                  <a:cubicBezTo>
                    <a:pt x="10" y="96"/>
                    <a:pt x="10" y="97"/>
                    <a:pt x="9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2" y="97"/>
                    <a:pt x="1" y="96"/>
                    <a:pt x="1" y="96"/>
                  </a:cubicBezTo>
                  <a:cubicBezTo>
                    <a:pt x="0" y="95"/>
                    <a:pt x="0" y="95"/>
                    <a:pt x="0" y="9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1" y="27"/>
                  </a:cubicBezTo>
                  <a:cubicBezTo>
                    <a:pt x="1" y="27"/>
                    <a:pt x="2" y="27"/>
                    <a:pt x="3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8"/>
                    <a:pt x="12" y="28"/>
                    <a:pt x="12" y="29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5"/>
                    <a:pt x="11" y="95"/>
                    <a:pt x="11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258">
              <a:extLst>
                <a:ext uri="{FF2B5EF4-FFF2-40B4-BE49-F238E27FC236}">
                  <a16:creationId xmlns="" xmlns:a16="http://schemas.microsoft.com/office/drawing/2014/main" id="{5BE0B229-8A14-4FE7-ABC2-5C80BBE56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0763" y="-2374900"/>
              <a:ext cx="171450" cy="295275"/>
            </a:xfrm>
            <a:custGeom>
              <a:avLst/>
              <a:gdLst>
                <a:gd name="T0" fmla="*/ 56 w 57"/>
                <a:gd name="T1" fmla="*/ 93 h 97"/>
                <a:gd name="T2" fmla="*/ 54 w 57"/>
                <a:gd name="T3" fmla="*/ 94 h 97"/>
                <a:gd name="T4" fmla="*/ 41 w 57"/>
                <a:gd name="T5" fmla="*/ 96 h 97"/>
                <a:gd name="T6" fmla="*/ 29 w 57"/>
                <a:gd name="T7" fmla="*/ 97 h 97"/>
                <a:gd name="T8" fmla="*/ 16 w 57"/>
                <a:gd name="T9" fmla="*/ 94 h 97"/>
                <a:gd name="T10" fmla="*/ 7 w 57"/>
                <a:gd name="T11" fmla="*/ 88 h 97"/>
                <a:gd name="T12" fmla="*/ 2 w 57"/>
                <a:gd name="T13" fmla="*/ 78 h 97"/>
                <a:gd name="T14" fmla="*/ 0 w 57"/>
                <a:gd name="T15" fmla="*/ 65 h 97"/>
                <a:gd name="T16" fmla="*/ 0 w 57"/>
                <a:gd name="T17" fmla="*/ 56 h 97"/>
                <a:gd name="T18" fmla="*/ 7 w 57"/>
                <a:gd name="T19" fmla="*/ 33 h 97"/>
                <a:gd name="T20" fmla="*/ 29 w 57"/>
                <a:gd name="T21" fmla="*/ 25 h 97"/>
                <a:gd name="T22" fmla="*/ 37 w 57"/>
                <a:gd name="T23" fmla="*/ 25 h 97"/>
                <a:gd name="T24" fmla="*/ 45 w 57"/>
                <a:gd name="T25" fmla="*/ 26 h 97"/>
                <a:gd name="T26" fmla="*/ 45 w 57"/>
                <a:gd name="T27" fmla="*/ 2 h 97"/>
                <a:gd name="T28" fmla="*/ 46 w 57"/>
                <a:gd name="T29" fmla="*/ 1 h 97"/>
                <a:gd name="T30" fmla="*/ 47 w 57"/>
                <a:gd name="T31" fmla="*/ 0 h 97"/>
                <a:gd name="T32" fmla="*/ 54 w 57"/>
                <a:gd name="T33" fmla="*/ 0 h 97"/>
                <a:gd name="T34" fmla="*/ 56 w 57"/>
                <a:gd name="T35" fmla="*/ 1 h 97"/>
                <a:gd name="T36" fmla="*/ 57 w 57"/>
                <a:gd name="T37" fmla="*/ 2 h 97"/>
                <a:gd name="T38" fmla="*/ 57 w 57"/>
                <a:gd name="T39" fmla="*/ 91 h 97"/>
                <a:gd name="T40" fmla="*/ 56 w 57"/>
                <a:gd name="T41" fmla="*/ 93 h 97"/>
                <a:gd name="T42" fmla="*/ 45 w 57"/>
                <a:gd name="T43" fmla="*/ 35 h 97"/>
                <a:gd name="T44" fmla="*/ 37 w 57"/>
                <a:gd name="T45" fmla="*/ 35 h 97"/>
                <a:gd name="T46" fmla="*/ 29 w 57"/>
                <a:gd name="T47" fmla="*/ 35 h 97"/>
                <a:gd name="T48" fmla="*/ 16 w 57"/>
                <a:gd name="T49" fmla="*/ 40 h 97"/>
                <a:gd name="T50" fmla="*/ 12 w 57"/>
                <a:gd name="T51" fmla="*/ 56 h 97"/>
                <a:gd name="T52" fmla="*/ 12 w 57"/>
                <a:gd name="T53" fmla="*/ 65 h 97"/>
                <a:gd name="T54" fmla="*/ 16 w 57"/>
                <a:gd name="T55" fmla="*/ 81 h 97"/>
                <a:gd name="T56" fmla="*/ 29 w 57"/>
                <a:gd name="T57" fmla="*/ 87 h 97"/>
                <a:gd name="T58" fmla="*/ 37 w 57"/>
                <a:gd name="T59" fmla="*/ 86 h 97"/>
                <a:gd name="T60" fmla="*/ 45 w 57"/>
                <a:gd name="T61" fmla="*/ 86 h 97"/>
                <a:gd name="T62" fmla="*/ 45 w 57"/>
                <a:gd name="T63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97">
                  <a:moveTo>
                    <a:pt x="56" y="93"/>
                  </a:moveTo>
                  <a:cubicBezTo>
                    <a:pt x="56" y="94"/>
                    <a:pt x="55" y="94"/>
                    <a:pt x="54" y="94"/>
                  </a:cubicBezTo>
                  <a:cubicBezTo>
                    <a:pt x="50" y="95"/>
                    <a:pt x="46" y="96"/>
                    <a:pt x="41" y="96"/>
                  </a:cubicBezTo>
                  <a:cubicBezTo>
                    <a:pt x="37" y="96"/>
                    <a:pt x="33" y="97"/>
                    <a:pt x="29" y="97"/>
                  </a:cubicBezTo>
                  <a:cubicBezTo>
                    <a:pt x="24" y="97"/>
                    <a:pt x="20" y="96"/>
                    <a:pt x="16" y="94"/>
                  </a:cubicBezTo>
                  <a:cubicBezTo>
                    <a:pt x="13" y="93"/>
                    <a:pt x="10" y="91"/>
                    <a:pt x="7" y="88"/>
                  </a:cubicBezTo>
                  <a:cubicBezTo>
                    <a:pt x="5" y="85"/>
                    <a:pt x="3" y="82"/>
                    <a:pt x="2" y="78"/>
                  </a:cubicBezTo>
                  <a:cubicBezTo>
                    <a:pt x="1" y="74"/>
                    <a:pt x="0" y="70"/>
                    <a:pt x="0" y="6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6"/>
                    <a:pt x="3" y="38"/>
                    <a:pt x="7" y="33"/>
                  </a:cubicBezTo>
                  <a:cubicBezTo>
                    <a:pt x="12" y="27"/>
                    <a:pt x="19" y="25"/>
                    <a:pt x="29" y="25"/>
                  </a:cubicBezTo>
                  <a:cubicBezTo>
                    <a:pt x="31" y="25"/>
                    <a:pt x="34" y="25"/>
                    <a:pt x="37" y="25"/>
                  </a:cubicBezTo>
                  <a:cubicBezTo>
                    <a:pt x="40" y="25"/>
                    <a:pt x="42" y="26"/>
                    <a:pt x="45" y="26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1"/>
                    <a:pt x="46" y="1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0"/>
                    <a:pt x="56" y="1"/>
                  </a:cubicBezTo>
                  <a:cubicBezTo>
                    <a:pt x="56" y="1"/>
                    <a:pt x="57" y="2"/>
                    <a:pt x="57" y="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2"/>
                    <a:pt x="57" y="93"/>
                    <a:pt x="56" y="93"/>
                  </a:cubicBezTo>
                  <a:close/>
                  <a:moveTo>
                    <a:pt x="45" y="35"/>
                  </a:moveTo>
                  <a:cubicBezTo>
                    <a:pt x="43" y="35"/>
                    <a:pt x="40" y="35"/>
                    <a:pt x="37" y="35"/>
                  </a:cubicBezTo>
                  <a:cubicBezTo>
                    <a:pt x="34" y="35"/>
                    <a:pt x="31" y="35"/>
                    <a:pt x="29" y="35"/>
                  </a:cubicBezTo>
                  <a:cubicBezTo>
                    <a:pt x="23" y="35"/>
                    <a:pt x="18" y="36"/>
                    <a:pt x="16" y="40"/>
                  </a:cubicBezTo>
                  <a:cubicBezTo>
                    <a:pt x="13" y="44"/>
                    <a:pt x="12" y="49"/>
                    <a:pt x="12" y="5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72"/>
                    <a:pt x="13" y="77"/>
                    <a:pt x="16" y="81"/>
                  </a:cubicBezTo>
                  <a:cubicBezTo>
                    <a:pt x="18" y="85"/>
                    <a:pt x="23" y="87"/>
                    <a:pt x="29" y="87"/>
                  </a:cubicBezTo>
                  <a:cubicBezTo>
                    <a:pt x="32" y="87"/>
                    <a:pt x="34" y="87"/>
                    <a:pt x="37" y="86"/>
                  </a:cubicBezTo>
                  <a:cubicBezTo>
                    <a:pt x="40" y="86"/>
                    <a:pt x="43" y="86"/>
                    <a:pt x="45" y="86"/>
                  </a:cubicBezTo>
                  <a:lnTo>
                    <a:pt x="4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259">
              <a:extLst>
                <a:ext uri="{FF2B5EF4-FFF2-40B4-BE49-F238E27FC236}">
                  <a16:creationId xmlns="" xmlns:a16="http://schemas.microsoft.com/office/drawing/2014/main" id="{CAECD71B-075B-4260-8514-D7E858871A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6663" y="-2298700"/>
              <a:ext cx="180975" cy="219075"/>
            </a:xfrm>
            <a:custGeom>
              <a:avLst/>
              <a:gdLst>
                <a:gd name="T0" fmla="*/ 57 w 60"/>
                <a:gd name="T1" fmla="*/ 39 h 72"/>
                <a:gd name="T2" fmla="*/ 12 w 60"/>
                <a:gd name="T3" fmla="*/ 39 h 72"/>
                <a:gd name="T4" fmla="*/ 12 w 60"/>
                <a:gd name="T5" fmla="*/ 41 h 72"/>
                <a:gd name="T6" fmla="*/ 17 w 60"/>
                <a:gd name="T7" fmla="*/ 57 h 72"/>
                <a:gd name="T8" fmla="*/ 31 w 60"/>
                <a:gd name="T9" fmla="*/ 62 h 72"/>
                <a:gd name="T10" fmla="*/ 43 w 60"/>
                <a:gd name="T11" fmla="*/ 61 h 72"/>
                <a:gd name="T12" fmla="*/ 55 w 60"/>
                <a:gd name="T13" fmla="*/ 60 h 72"/>
                <a:gd name="T14" fmla="*/ 55 w 60"/>
                <a:gd name="T15" fmla="*/ 60 h 72"/>
                <a:gd name="T16" fmla="*/ 57 w 60"/>
                <a:gd name="T17" fmla="*/ 61 h 72"/>
                <a:gd name="T18" fmla="*/ 57 w 60"/>
                <a:gd name="T19" fmla="*/ 62 h 72"/>
                <a:gd name="T20" fmla="*/ 57 w 60"/>
                <a:gd name="T21" fmla="*/ 66 h 72"/>
                <a:gd name="T22" fmla="*/ 57 w 60"/>
                <a:gd name="T23" fmla="*/ 68 h 72"/>
                <a:gd name="T24" fmla="*/ 55 w 60"/>
                <a:gd name="T25" fmla="*/ 69 h 72"/>
                <a:gd name="T26" fmla="*/ 43 w 60"/>
                <a:gd name="T27" fmla="*/ 71 h 72"/>
                <a:gd name="T28" fmla="*/ 31 w 60"/>
                <a:gd name="T29" fmla="*/ 72 h 72"/>
                <a:gd name="T30" fmla="*/ 20 w 60"/>
                <a:gd name="T31" fmla="*/ 70 h 72"/>
                <a:gd name="T32" fmla="*/ 10 w 60"/>
                <a:gd name="T33" fmla="*/ 65 h 72"/>
                <a:gd name="T34" fmla="*/ 3 w 60"/>
                <a:gd name="T35" fmla="*/ 56 h 72"/>
                <a:gd name="T36" fmla="*/ 0 w 60"/>
                <a:gd name="T37" fmla="*/ 41 h 72"/>
                <a:gd name="T38" fmla="*/ 0 w 60"/>
                <a:gd name="T39" fmla="*/ 29 h 72"/>
                <a:gd name="T40" fmla="*/ 8 w 60"/>
                <a:gd name="T41" fmla="*/ 8 h 72"/>
                <a:gd name="T42" fmla="*/ 30 w 60"/>
                <a:gd name="T43" fmla="*/ 0 h 72"/>
                <a:gd name="T44" fmla="*/ 43 w 60"/>
                <a:gd name="T45" fmla="*/ 2 h 72"/>
                <a:gd name="T46" fmla="*/ 52 w 60"/>
                <a:gd name="T47" fmla="*/ 8 h 72"/>
                <a:gd name="T48" fmla="*/ 58 w 60"/>
                <a:gd name="T49" fmla="*/ 17 h 72"/>
                <a:gd name="T50" fmla="*/ 60 w 60"/>
                <a:gd name="T51" fmla="*/ 29 h 72"/>
                <a:gd name="T52" fmla="*/ 60 w 60"/>
                <a:gd name="T53" fmla="*/ 36 h 72"/>
                <a:gd name="T54" fmla="*/ 57 w 60"/>
                <a:gd name="T55" fmla="*/ 39 h 72"/>
                <a:gd name="T56" fmla="*/ 48 w 60"/>
                <a:gd name="T57" fmla="*/ 29 h 72"/>
                <a:gd name="T58" fmla="*/ 43 w 60"/>
                <a:gd name="T59" fmla="*/ 14 h 72"/>
                <a:gd name="T60" fmla="*/ 30 w 60"/>
                <a:gd name="T61" fmla="*/ 10 h 72"/>
                <a:gd name="T62" fmla="*/ 17 w 60"/>
                <a:gd name="T63" fmla="*/ 14 h 72"/>
                <a:gd name="T64" fmla="*/ 12 w 60"/>
                <a:gd name="T65" fmla="*/ 29 h 72"/>
                <a:gd name="T66" fmla="*/ 12 w 60"/>
                <a:gd name="T67" fmla="*/ 31 h 72"/>
                <a:gd name="T68" fmla="*/ 48 w 60"/>
                <a:gd name="T69" fmla="*/ 31 h 72"/>
                <a:gd name="T70" fmla="*/ 48 w 60"/>
                <a:gd name="T71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72">
                  <a:moveTo>
                    <a:pt x="57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9"/>
                    <a:pt x="14" y="54"/>
                    <a:pt x="17" y="57"/>
                  </a:cubicBezTo>
                  <a:cubicBezTo>
                    <a:pt x="20" y="60"/>
                    <a:pt x="25" y="62"/>
                    <a:pt x="31" y="62"/>
                  </a:cubicBezTo>
                  <a:cubicBezTo>
                    <a:pt x="35" y="62"/>
                    <a:pt x="39" y="62"/>
                    <a:pt x="43" y="61"/>
                  </a:cubicBezTo>
                  <a:cubicBezTo>
                    <a:pt x="48" y="61"/>
                    <a:pt x="51" y="61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6" y="60"/>
                    <a:pt x="56" y="60"/>
                    <a:pt x="57" y="61"/>
                  </a:cubicBezTo>
                  <a:cubicBezTo>
                    <a:pt x="57" y="61"/>
                    <a:pt x="57" y="61"/>
                    <a:pt x="57" y="62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7"/>
                    <a:pt x="57" y="68"/>
                    <a:pt x="57" y="68"/>
                  </a:cubicBezTo>
                  <a:cubicBezTo>
                    <a:pt x="56" y="69"/>
                    <a:pt x="56" y="69"/>
                    <a:pt x="55" y="69"/>
                  </a:cubicBezTo>
                  <a:cubicBezTo>
                    <a:pt x="51" y="70"/>
                    <a:pt x="47" y="71"/>
                    <a:pt x="43" y="71"/>
                  </a:cubicBezTo>
                  <a:cubicBezTo>
                    <a:pt x="39" y="71"/>
                    <a:pt x="35" y="72"/>
                    <a:pt x="31" y="72"/>
                  </a:cubicBezTo>
                  <a:cubicBezTo>
                    <a:pt x="27" y="72"/>
                    <a:pt x="23" y="71"/>
                    <a:pt x="20" y="70"/>
                  </a:cubicBezTo>
                  <a:cubicBezTo>
                    <a:pt x="16" y="69"/>
                    <a:pt x="13" y="67"/>
                    <a:pt x="10" y="65"/>
                  </a:cubicBezTo>
                  <a:cubicBezTo>
                    <a:pt x="7" y="63"/>
                    <a:pt x="5" y="60"/>
                    <a:pt x="3" y="56"/>
                  </a:cubicBezTo>
                  <a:cubicBezTo>
                    <a:pt x="1" y="52"/>
                    <a:pt x="0" y="47"/>
                    <a:pt x="0" y="4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3" y="13"/>
                    <a:pt x="8" y="8"/>
                  </a:cubicBezTo>
                  <a:cubicBezTo>
                    <a:pt x="13" y="2"/>
                    <a:pt x="20" y="0"/>
                    <a:pt x="30" y="0"/>
                  </a:cubicBezTo>
                  <a:cubicBezTo>
                    <a:pt x="35" y="0"/>
                    <a:pt x="39" y="0"/>
                    <a:pt x="43" y="2"/>
                  </a:cubicBezTo>
                  <a:cubicBezTo>
                    <a:pt x="47" y="3"/>
                    <a:pt x="50" y="5"/>
                    <a:pt x="52" y="8"/>
                  </a:cubicBezTo>
                  <a:cubicBezTo>
                    <a:pt x="55" y="10"/>
                    <a:pt x="56" y="14"/>
                    <a:pt x="58" y="17"/>
                  </a:cubicBezTo>
                  <a:cubicBezTo>
                    <a:pt x="59" y="21"/>
                    <a:pt x="60" y="25"/>
                    <a:pt x="60" y="29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8"/>
                    <a:pt x="59" y="39"/>
                    <a:pt x="57" y="39"/>
                  </a:cubicBezTo>
                  <a:close/>
                  <a:moveTo>
                    <a:pt x="48" y="29"/>
                  </a:moveTo>
                  <a:cubicBezTo>
                    <a:pt x="48" y="22"/>
                    <a:pt x="46" y="17"/>
                    <a:pt x="43" y="14"/>
                  </a:cubicBezTo>
                  <a:cubicBezTo>
                    <a:pt x="40" y="11"/>
                    <a:pt x="36" y="10"/>
                    <a:pt x="30" y="10"/>
                  </a:cubicBezTo>
                  <a:cubicBezTo>
                    <a:pt x="24" y="10"/>
                    <a:pt x="20" y="11"/>
                    <a:pt x="17" y="14"/>
                  </a:cubicBezTo>
                  <a:cubicBezTo>
                    <a:pt x="14" y="18"/>
                    <a:pt x="12" y="23"/>
                    <a:pt x="12" y="2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48" y="31"/>
                    <a:pt x="48" y="31"/>
                    <a:pt x="48" y="31"/>
                  </a:cubicBezTo>
                  <a:lnTo>
                    <a:pt x="4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260">
              <a:extLst>
                <a:ext uri="{FF2B5EF4-FFF2-40B4-BE49-F238E27FC236}">
                  <a16:creationId xmlns="" xmlns:a16="http://schemas.microsoft.com/office/drawing/2014/main" id="{57AD8954-8543-4956-A614-5669BF823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-2298700"/>
              <a:ext cx="147637" cy="219075"/>
            </a:xfrm>
            <a:custGeom>
              <a:avLst/>
              <a:gdLst>
                <a:gd name="T0" fmla="*/ 49 w 49"/>
                <a:gd name="T1" fmla="*/ 53 h 72"/>
                <a:gd name="T2" fmla="*/ 42 w 49"/>
                <a:gd name="T3" fmla="*/ 67 h 72"/>
                <a:gd name="T4" fmla="*/ 24 w 49"/>
                <a:gd name="T5" fmla="*/ 72 h 72"/>
                <a:gd name="T6" fmla="*/ 20 w 49"/>
                <a:gd name="T7" fmla="*/ 71 h 72"/>
                <a:gd name="T8" fmla="*/ 14 w 49"/>
                <a:gd name="T9" fmla="*/ 71 h 72"/>
                <a:gd name="T10" fmla="*/ 8 w 49"/>
                <a:gd name="T11" fmla="*/ 70 h 72"/>
                <a:gd name="T12" fmla="*/ 3 w 49"/>
                <a:gd name="T13" fmla="*/ 70 h 72"/>
                <a:gd name="T14" fmla="*/ 0 w 49"/>
                <a:gd name="T15" fmla="*/ 67 h 72"/>
                <a:gd name="T16" fmla="*/ 0 w 49"/>
                <a:gd name="T17" fmla="*/ 63 h 72"/>
                <a:gd name="T18" fmla="*/ 1 w 49"/>
                <a:gd name="T19" fmla="*/ 61 h 72"/>
                <a:gd name="T20" fmla="*/ 3 w 49"/>
                <a:gd name="T21" fmla="*/ 61 h 72"/>
                <a:gd name="T22" fmla="*/ 3 w 49"/>
                <a:gd name="T23" fmla="*/ 61 h 72"/>
                <a:gd name="T24" fmla="*/ 8 w 49"/>
                <a:gd name="T25" fmla="*/ 61 h 72"/>
                <a:gd name="T26" fmla="*/ 14 w 49"/>
                <a:gd name="T27" fmla="*/ 62 h 72"/>
                <a:gd name="T28" fmla="*/ 20 w 49"/>
                <a:gd name="T29" fmla="*/ 62 h 72"/>
                <a:gd name="T30" fmla="*/ 24 w 49"/>
                <a:gd name="T31" fmla="*/ 62 h 72"/>
                <a:gd name="T32" fmla="*/ 34 w 49"/>
                <a:gd name="T33" fmla="*/ 60 h 72"/>
                <a:gd name="T34" fmla="*/ 37 w 49"/>
                <a:gd name="T35" fmla="*/ 53 h 72"/>
                <a:gd name="T36" fmla="*/ 35 w 49"/>
                <a:gd name="T37" fmla="*/ 48 h 72"/>
                <a:gd name="T38" fmla="*/ 27 w 49"/>
                <a:gd name="T39" fmla="*/ 42 h 72"/>
                <a:gd name="T40" fmla="*/ 14 w 49"/>
                <a:gd name="T41" fmla="*/ 35 h 72"/>
                <a:gd name="T42" fmla="*/ 4 w 49"/>
                <a:gd name="T43" fmla="*/ 27 h 72"/>
                <a:gd name="T44" fmla="*/ 0 w 49"/>
                <a:gd name="T45" fmla="*/ 17 h 72"/>
                <a:gd name="T46" fmla="*/ 2 w 49"/>
                <a:gd name="T47" fmla="*/ 8 h 72"/>
                <a:gd name="T48" fmla="*/ 7 w 49"/>
                <a:gd name="T49" fmla="*/ 3 h 72"/>
                <a:gd name="T50" fmla="*/ 15 w 49"/>
                <a:gd name="T51" fmla="*/ 0 h 72"/>
                <a:gd name="T52" fmla="*/ 24 w 49"/>
                <a:gd name="T53" fmla="*/ 0 h 72"/>
                <a:gd name="T54" fmla="*/ 35 w 49"/>
                <a:gd name="T55" fmla="*/ 0 h 72"/>
                <a:gd name="T56" fmla="*/ 45 w 49"/>
                <a:gd name="T57" fmla="*/ 1 h 72"/>
                <a:gd name="T58" fmla="*/ 48 w 49"/>
                <a:gd name="T59" fmla="*/ 4 h 72"/>
                <a:gd name="T60" fmla="*/ 48 w 49"/>
                <a:gd name="T61" fmla="*/ 8 h 72"/>
                <a:gd name="T62" fmla="*/ 45 w 49"/>
                <a:gd name="T63" fmla="*/ 10 h 72"/>
                <a:gd name="T64" fmla="*/ 45 w 49"/>
                <a:gd name="T65" fmla="*/ 10 h 72"/>
                <a:gd name="T66" fmla="*/ 36 w 49"/>
                <a:gd name="T67" fmla="*/ 10 h 72"/>
                <a:gd name="T68" fmla="*/ 24 w 49"/>
                <a:gd name="T69" fmla="*/ 9 h 72"/>
                <a:gd name="T70" fmla="*/ 15 w 49"/>
                <a:gd name="T71" fmla="*/ 11 h 72"/>
                <a:gd name="T72" fmla="*/ 12 w 49"/>
                <a:gd name="T73" fmla="*/ 17 h 72"/>
                <a:gd name="T74" fmla="*/ 14 w 49"/>
                <a:gd name="T75" fmla="*/ 22 h 72"/>
                <a:gd name="T76" fmla="*/ 21 w 49"/>
                <a:gd name="T77" fmla="*/ 26 h 72"/>
                <a:gd name="T78" fmla="*/ 34 w 49"/>
                <a:gd name="T79" fmla="*/ 34 h 72"/>
                <a:gd name="T80" fmla="*/ 46 w 49"/>
                <a:gd name="T81" fmla="*/ 43 h 72"/>
                <a:gd name="T82" fmla="*/ 49 w 49"/>
                <a:gd name="T83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72">
                  <a:moveTo>
                    <a:pt x="49" y="53"/>
                  </a:moveTo>
                  <a:cubicBezTo>
                    <a:pt x="49" y="59"/>
                    <a:pt x="47" y="64"/>
                    <a:pt x="42" y="67"/>
                  </a:cubicBezTo>
                  <a:cubicBezTo>
                    <a:pt x="38" y="70"/>
                    <a:pt x="32" y="72"/>
                    <a:pt x="24" y="72"/>
                  </a:cubicBezTo>
                  <a:cubicBezTo>
                    <a:pt x="23" y="72"/>
                    <a:pt x="21" y="71"/>
                    <a:pt x="20" y="71"/>
                  </a:cubicBezTo>
                  <a:cubicBezTo>
                    <a:pt x="18" y="71"/>
                    <a:pt x="16" y="71"/>
                    <a:pt x="14" y="71"/>
                  </a:cubicBezTo>
                  <a:cubicBezTo>
                    <a:pt x="12" y="71"/>
                    <a:pt x="10" y="71"/>
                    <a:pt x="8" y="70"/>
                  </a:cubicBezTo>
                  <a:cubicBezTo>
                    <a:pt x="6" y="70"/>
                    <a:pt x="5" y="70"/>
                    <a:pt x="3" y="70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0" y="62"/>
                    <a:pt x="1" y="61"/>
                  </a:cubicBezTo>
                  <a:cubicBezTo>
                    <a:pt x="1" y="61"/>
                    <a:pt x="2" y="61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5" y="61"/>
                    <a:pt x="6" y="61"/>
                    <a:pt x="8" y="61"/>
                  </a:cubicBezTo>
                  <a:cubicBezTo>
                    <a:pt x="10" y="61"/>
                    <a:pt x="12" y="62"/>
                    <a:pt x="14" y="62"/>
                  </a:cubicBezTo>
                  <a:cubicBezTo>
                    <a:pt x="16" y="62"/>
                    <a:pt x="18" y="62"/>
                    <a:pt x="20" y="62"/>
                  </a:cubicBezTo>
                  <a:cubicBezTo>
                    <a:pt x="21" y="62"/>
                    <a:pt x="23" y="62"/>
                    <a:pt x="24" y="62"/>
                  </a:cubicBezTo>
                  <a:cubicBezTo>
                    <a:pt x="28" y="62"/>
                    <a:pt x="32" y="61"/>
                    <a:pt x="34" y="60"/>
                  </a:cubicBezTo>
                  <a:cubicBezTo>
                    <a:pt x="36" y="59"/>
                    <a:pt x="37" y="57"/>
                    <a:pt x="37" y="53"/>
                  </a:cubicBezTo>
                  <a:cubicBezTo>
                    <a:pt x="37" y="51"/>
                    <a:pt x="37" y="49"/>
                    <a:pt x="35" y="48"/>
                  </a:cubicBezTo>
                  <a:cubicBezTo>
                    <a:pt x="34" y="47"/>
                    <a:pt x="31" y="45"/>
                    <a:pt x="27" y="42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0" y="32"/>
                    <a:pt x="6" y="30"/>
                    <a:pt x="4" y="27"/>
                  </a:cubicBezTo>
                  <a:cubicBezTo>
                    <a:pt x="1" y="24"/>
                    <a:pt x="0" y="21"/>
                    <a:pt x="0" y="17"/>
                  </a:cubicBezTo>
                  <a:cubicBezTo>
                    <a:pt x="0" y="13"/>
                    <a:pt x="1" y="11"/>
                    <a:pt x="2" y="8"/>
                  </a:cubicBezTo>
                  <a:cubicBezTo>
                    <a:pt x="3" y="6"/>
                    <a:pt x="5" y="5"/>
                    <a:pt x="7" y="3"/>
                  </a:cubicBezTo>
                  <a:cubicBezTo>
                    <a:pt x="9" y="2"/>
                    <a:pt x="12" y="1"/>
                    <a:pt x="15" y="0"/>
                  </a:cubicBezTo>
                  <a:cubicBezTo>
                    <a:pt x="18" y="0"/>
                    <a:pt x="21" y="0"/>
                    <a:pt x="24" y="0"/>
                  </a:cubicBezTo>
                  <a:cubicBezTo>
                    <a:pt x="28" y="0"/>
                    <a:pt x="32" y="0"/>
                    <a:pt x="35" y="0"/>
                  </a:cubicBezTo>
                  <a:cubicBezTo>
                    <a:pt x="39" y="0"/>
                    <a:pt x="42" y="1"/>
                    <a:pt x="45" y="1"/>
                  </a:cubicBezTo>
                  <a:cubicBezTo>
                    <a:pt x="47" y="2"/>
                    <a:pt x="48" y="2"/>
                    <a:pt x="48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10"/>
                    <a:pt x="47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10"/>
                    <a:pt x="40" y="10"/>
                    <a:pt x="36" y="10"/>
                  </a:cubicBezTo>
                  <a:cubicBezTo>
                    <a:pt x="32" y="9"/>
                    <a:pt x="28" y="9"/>
                    <a:pt x="24" y="9"/>
                  </a:cubicBezTo>
                  <a:cubicBezTo>
                    <a:pt x="21" y="9"/>
                    <a:pt x="18" y="10"/>
                    <a:pt x="15" y="11"/>
                  </a:cubicBezTo>
                  <a:cubicBezTo>
                    <a:pt x="13" y="11"/>
                    <a:pt x="12" y="13"/>
                    <a:pt x="12" y="17"/>
                  </a:cubicBezTo>
                  <a:cubicBezTo>
                    <a:pt x="12" y="19"/>
                    <a:pt x="13" y="20"/>
                    <a:pt x="14" y="22"/>
                  </a:cubicBezTo>
                  <a:cubicBezTo>
                    <a:pt x="16" y="23"/>
                    <a:pt x="18" y="25"/>
                    <a:pt x="21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0" y="37"/>
                    <a:pt x="44" y="40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Rectangle 261">
              <a:extLst>
                <a:ext uri="{FF2B5EF4-FFF2-40B4-BE49-F238E27FC236}">
                  <a16:creationId xmlns="" xmlns:a16="http://schemas.microsoft.com/office/drawing/2014/main" id="{F9B089D1-FDAF-4A0F-BD3D-664DD198D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5" y="-2116138"/>
              <a:ext cx="165100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262">
              <a:extLst>
                <a:ext uri="{FF2B5EF4-FFF2-40B4-BE49-F238E27FC236}">
                  <a16:creationId xmlns="" xmlns:a16="http://schemas.microsoft.com/office/drawing/2014/main" id="{75596C62-BF8E-4158-84B8-949CCA5F5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0" y="-2374900"/>
              <a:ext cx="168275" cy="292100"/>
            </a:xfrm>
            <a:custGeom>
              <a:avLst/>
              <a:gdLst>
                <a:gd name="T0" fmla="*/ 7 w 56"/>
                <a:gd name="T1" fmla="*/ 5 h 96"/>
                <a:gd name="T2" fmla="*/ 30 w 56"/>
                <a:gd name="T3" fmla="*/ 0 h 96"/>
                <a:gd name="T4" fmla="*/ 41 w 56"/>
                <a:gd name="T5" fmla="*/ 0 h 96"/>
                <a:gd name="T6" fmla="*/ 52 w 56"/>
                <a:gd name="T7" fmla="*/ 2 h 96"/>
                <a:gd name="T8" fmla="*/ 54 w 56"/>
                <a:gd name="T9" fmla="*/ 3 h 96"/>
                <a:gd name="T10" fmla="*/ 54 w 56"/>
                <a:gd name="T11" fmla="*/ 5 h 96"/>
                <a:gd name="T12" fmla="*/ 54 w 56"/>
                <a:gd name="T13" fmla="*/ 9 h 96"/>
                <a:gd name="T14" fmla="*/ 52 w 56"/>
                <a:gd name="T15" fmla="*/ 12 h 96"/>
                <a:gd name="T16" fmla="*/ 52 w 56"/>
                <a:gd name="T17" fmla="*/ 12 h 96"/>
                <a:gd name="T18" fmla="*/ 41 w 56"/>
                <a:gd name="T19" fmla="*/ 10 h 96"/>
                <a:gd name="T20" fmla="*/ 30 w 56"/>
                <a:gd name="T21" fmla="*/ 10 h 96"/>
                <a:gd name="T22" fmla="*/ 15 w 56"/>
                <a:gd name="T23" fmla="*/ 13 h 96"/>
                <a:gd name="T24" fmla="*/ 11 w 56"/>
                <a:gd name="T25" fmla="*/ 23 h 96"/>
                <a:gd name="T26" fmla="*/ 11 w 56"/>
                <a:gd name="T27" fmla="*/ 28 h 96"/>
                <a:gd name="T28" fmla="*/ 13 w 56"/>
                <a:gd name="T29" fmla="*/ 32 h 96"/>
                <a:gd name="T30" fmla="*/ 17 w 56"/>
                <a:gd name="T31" fmla="*/ 36 h 96"/>
                <a:gd name="T32" fmla="*/ 24 w 56"/>
                <a:gd name="T33" fmla="*/ 41 h 96"/>
                <a:gd name="T34" fmla="*/ 36 w 56"/>
                <a:gd name="T35" fmla="*/ 49 h 96"/>
                <a:gd name="T36" fmla="*/ 51 w 56"/>
                <a:gd name="T37" fmla="*/ 65 h 96"/>
                <a:gd name="T38" fmla="*/ 56 w 56"/>
                <a:gd name="T39" fmla="*/ 83 h 96"/>
                <a:gd name="T40" fmla="*/ 56 w 56"/>
                <a:gd name="T41" fmla="*/ 93 h 96"/>
                <a:gd name="T42" fmla="*/ 55 w 56"/>
                <a:gd name="T43" fmla="*/ 95 h 96"/>
                <a:gd name="T44" fmla="*/ 53 w 56"/>
                <a:gd name="T45" fmla="*/ 96 h 96"/>
                <a:gd name="T46" fmla="*/ 3 w 56"/>
                <a:gd name="T47" fmla="*/ 96 h 96"/>
                <a:gd name="T48" fmla="*/ 2 w 56"/>
                <a:gd name="T49" fmla="*/ 95 h 96"/>
                <a:gd name="T50" fmla="*/ 1 w 56"/>
                <a:gd name="T51" fmla="*/ 93 h 96"/>
                <a:gd name="T52" fmla="*/ 1 w 56"/>
                <a:gd name="T53" fmla="*/ 88 h 96"/>
                <a:gd name="T54" fmla="*/ 2 w 56"/>
                <a:gd name="T55" fmla="*/ 86 h 96"/>
                <a:gd name="T56" fmla="*/ 3 w 56"/>
                <a:gd name="T57" fmla="*/ 85 h 96"/>
                <a:gd name="T58" fmla="*/ 46 w 56"/>
                <a:gd name="T59" fmla="*/ 85 h 96"/>
                <a:gd name="T60" fmla="*/ 46 w 56"/>
                <a:gd name="T61" fmla="*/ 83 h 96"/>
                <a:gd name="T62" fmla="*/ 45 w 56"/>
                <a:gd name="T63" fmla="*/ 75 h 96"/>
                <a:gd name="T64" fmla="*/ 42 w 56"/>
                <a:gd name="T65" fmla="*/ 69 h 96"/>
                <a:gd name="T66" fmla="*/ 37 w 56"/>
                <a:gd name="T67" fmla="*/ 62 h 96"/>
                <a:gd name="T68" fmla="*/ 28 w 56"/>
                <a:gd name="T69" fmla="*/ 56 h 96"/>
                <a:gd name="T70" fmla="*/ 16 w 56"/>
                <a:gd name="T71" fmla="*/ 47 h 96"/>
                <a:gd name="T72" fmla="*/ 3 w 56"/>
                <a:gd name="T73" fmla="*/ 36 h 96"/>
                <a:gd name="T74" fmla="*/ 0 w 56"/>
                <a:gd name="T75" fmla="*/ 23 h 96"/>
                <a:gd name="T76" fmla="*/ 7 w 56"/>
                <a:gd name="T77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96">
                  <a:moveTo>
                    <a:pt x="7" y="5"/>
                  </a:moveTo>
                  <a:cubicBezTo>
                    <a:pt x="12" y="2"/>
                    <a:pt x="19" y="0"/>
                    <a:pt x="30" y="0"/>
                  </a:cubicBezTo>
                  <a:cubicBezTo>
                    <a:pt x="33" y="0"/>
                    <a:pt x="37" y="0"/>
                    <a:pt x="41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3" y="3"/>
                    <a:pt x="53" y="3"/>
                    <a:pt x="54" y="3"/>
                  </a:cubicBezTo>
                  <a:cubicBezTo>
                    <a:pt x="54" y="3"/>
                    <a:pt x="54" y="4"/>
                    <a:pt x="54" y="5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1"/>
                    <a:pt x="54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8" y="11"/>
                    <a:pt x="45" y="11"/>
                    <a:pt x="41" y="10"/>
                  </a:cubicBezTo>
                  <a:cubicBezTo>
                    <a:pt x="37" y="10"/>
                    <a:pt x="33" y="10"/>
                    <a:pt x="30" y="10"/>
                  </a:cubicBezTo>
                  <a:cubicBezTo>
                    <a:pt x="23" y="10"/>
                    <a:pt x="18" y="11"/>
                    <a:pt x="15" y="13"/>
                  </a:cubicBezTo>
                  <a:cubicBezTo>
                    <a:pt x="12" y="15"/>
                    <a:pt x="11" y="18"/>
                    <a:pt x="11" y="23"/>
                  </a:cubicBezTo>
                  <a:cubicBezTo>
                    <a:pt x="11" y="25"/>
                    <a:pt x="11" y="26"/>
                    <a:pt x="11" y="28"/>
                  </a:cubicBezTo>
                  <a:cubicBezTo>
                    <a:pt x="12" y="29"/>
                    <a:pt x="12" y="31"/>
                    <a:pt x="13" y="32"/>
                  </a:cubicBezTo>
                  <a:cubicBezTo>
                    <a:pt x="14" y="33"/>
                    <a:pt x="16" y="35"/>
                    <a:pt x="17" y="36"/>
                  </a:cubicBezTo>
                  <a:cubicBezTo>
                    <a:pt x="19" y="37"/>
                    <a:pt x="21" y="39"/>
                    <a:pt x="24" y="41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43" y="54"/>
                    <a:pt x="48" y="59"/>
                    <a:pt x="51" y="65"/>
                  </a:cubicBezTo>
                  <a:cubicBezTo>
                    <a:pt x="54" y="70"/>
                    <a:pt x="56" y="76"/>
                    <a:pt x="56" y="8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4"/>
                    <a:pt x="56" y="94"/>
                    <a:pt x="55" y="95"/>
                  </a:cubicBezTo>
                  <a:cubicBezTo>
                    <a:pt x="55" y="95"/>
                    <a:pt x="54" y="96"/>
                    <a:pt x="53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" y="95"/>
                    <a:pt x="2" y="95"/>
                  </a:cubicBezTo>
                  <a:cubicBezTo>
                    <a:pt x="1" y="94"/>
                    <a:pt x="1" y="94"/>
                    <a:pt x="1" y="93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7"/>
                    <a:pt x="1" y="86"/>
                    <a:pt x="2" y="86"/>
                  </a:cubicBezTo>
                  <a:cubicBezTo>
                    <a:pt x="2" y="86"/>
                    <a:pt x="3" y="85"/>
                    <a:pt x="3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0"/>
                    <a:pt x="46" y="77"/>
                    <a:pt x="45" y="75"/>
                  </a:cubicBezTo>
                  <a:cubicBezTo>
                    <a:pt x="44" y="73"/>
                    <a:pt x="44" y="71"/>
                    <a:pt x="42" y="69"/>
                  </a:cubicBezTo>
                  <a:cubicBezTo>
                    <a:pt x="41" y="66"/>
                    <a:pt x="39" y="64"/>
                    <a:pt x="37" y="62"/>
                  </a:cubicBezTo>
                  <a:cubicBezTo>
                    <a:pt x="35" y="60"/>
                    <a:pt x="32" y="58"/>
                    <a:pt x="28" y="5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0" y="43"/>
                    <a:pt x="6" y="39"/>
                    <a:pt x="3" y="36"/>
                  </a:cubicBezTo>
                  <a:cubicBezTo>
                    <a:pt x="1" y="32"/>
                    <a:pt x="0" y="28"/>
                    <a:pt x="0" y="23"/>
                  </a:cubicBezTo>
                  <a:cubicBezTo>
                    <a:pt x="0" y="15"/>
                    <a:pt x="2" y="9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ACC8B25-33FF-4F63-AAA1-D77EEF495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55" y="-527518"/>
            <a:ext cx="24003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 descr="image">
            <a:extLst>
              <a:ext uri="{FF2B5EF4-FFF2-40B4-BE49-F238E27FC236}">
                <a16:creationId xmlns="" xmlns:a16="http://schemas.microsoft.com/office/drawing/2014/main" id="{6C402893-D1C2-44CB-8144-E4E6E724BAA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1" y="2876082"/>
            <a:ext cx="5940425" cy="3881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64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1AA2A670-4772-4504-9A86-BE460BACA39F}"/>
              </a:ext>
            </a:extLst>
          </p:cNvPr>
          <p:cNvSpPr/>
          <p:nvPr/>
        </p:nvSpPr>
        <p:spPr>
          <a:xfrm>
            <a:off x="1208745" y="190398"/>
            <a:ext cx="672650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54">
              <a:defRPr/>
            </a:pPr>
            <a:r>
              <a:rPr lang="ru-RU" sz="2800" b="1" dirty="0">
                <a:solidFill>
                  <a:srgbClr val="083D6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почты на собственном домене</a:t>
            </a:r>
            <a:endParaRPr lang="en-US" sz="2800" b="1" dirty="0">
              <a:solidFill>
                <a:srgbClr val="083D6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8" name="Group 217">
            <a:extLst>
              <a:ext uri="{FF2B5EF4-FFF2-40B4-BE49-F238E27FC236}">
                <a16:creationId xmlns="" xmlns:a16="http://schemas.microsoft.com/office/drawing/2014/main" id="{7D2AC6DF-FF9A-488F-9123-53AA85D9365B}"/>
              </a:ext>
            </a:extLst>
          </p:cNvPr>
          <p:cNvGrpSpPr/>
          <p:nvPr/>
        </p:nvGrpSpPr>
        <p:grpSpPr>
          <a:xfrm>
            <a:off x="-923381" y="1217206"/>
            <a:ext cx="2504839" cy="5633357"/>
            <a:chOff x="600617" y="1217205"/>
            <a:chExt cx="2504839" cy="337358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F60778-A552-4178-967A-D6012B06C7A5}"/>
                </a:ext>
              </a:extLst>
            </p:cNvPr>
            <p:cNvSpPr/>
            <p:nvPr/>
          </p:nvSpPr>
          <p:spPr>
            <a:xfrm>
              <a:off x="600617" y="4545072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="" xmlns:a16="http://schemas.microsoft.com/office/drawing/2014/main" id="{C018E09C-793B-4B90-8ABF-2FDE455E5932}"/>
                </a:ext>
              </a:extLst>
            </p:cNvPr>
            <p:cNvSpPr/>
            <p:nvPr/>
          </p:nvSpPr>
          <p:spPr>
            <a:xfrm>
              <a:off x="600617" y="1217205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="" xmlns:a16="http://schemas.microsoft.com/office/drawing/2014/main" id="{A4AD765A-A9FC-4380-B5C5-AA23BE3F2EC4}"/>
              </a:ext>
            </a:extLst>
          </p:cNvPr>
          <p:cNvGrpSpPr/>
          <p:nvPr/>
        </p:nvGrpSpPr>
        <p:grpSpPr>
          <a:xfrm>
            <a:off x="1664463" y="1217209"/>
            <a:ext cx="2504839" cy="5541916"/>
            <a:chOff x="3188457" y="1217205"/>
            <a:chExt cx="2504839" cy="3373586"/>
          </a:xfrm>
        </p:grpSpPr>
        <p:sp>
          <p:nvSpPr>
            <p:cNvPr id="166" name="Rectangle 165">
              <a:extLst>
                <a:ext uri="{FF2B5EF4-FFF2-40B4-BE49-F238E27FC236}">
                  <a16:creationId xmlns="" xmlns:a16="http://schemas.microsoft.com/office/drawing/2014/main" id="{187C9854-6707-49B5-AAB0-8B1D104C416C}"/>
                </a:ext>
              </a:extLst>
            </p:cNvPr>
            <p:cNvSpPr/>
            <p:nvPr/>
          </p:nvSpPr>
          <p:spPr>
            <a:xfrm>
              <a:off x="3188457" y="4545072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0F3AED94-9359-4B1F-8C66-3940EF11161C}"/>
                </a:ext>
              </a:extLst>
            </p:cNvPr>
            <p:cNvSpPr/>
            <p:nvPr/>
          </p:nvSpPr>
          <p:spPr>
            <a:xfrm>
              <a:off x="3188457" y="1217205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="" xmlns:a16="http://schemas.microsoft.com/office/drawing/2014/main" id="{EBF79B94-9DA8-473D-907F-927F10FFAFC1}"/>
              </a:ext>
            </a:extLst>
          </p:cNvPr>
          <p:cNvGrpSpPr/>
          <p:nvPr/>
        </p:nvGrpSpPr>
        <p:grpSpPr>
          <a:xfrm>
            <a:off x="4245085" y="1217206"/>
            <a:ext cx="2504839" cy="5541919"/>
            <a:chOff x="5776296" y="1217205"/>
            <a:chExt cx="2504839" cy="3373586"/>
          </a:xfrm>
        </p:grpSpPr>
        <p:sp>
          <p:nvSpPr>
            <p:cNvPr id="167" name="Rectangle 166">
              <a:extLst>
                <a:ext uri="{FF2B5EF4-FFF2-40B4-BE49-F238E27FC236}">
                  <a16:creationId xmlns="" xmlns:a16="http://schemas.microsoft.com/office/drawing/2014/main" id="{77D988CC-9B88-413E-93C2-C869C58096EA}"/>
                </a:ext>
              </a:extLst>
            </p:cNvPr>
            <p:cNvSpPr/>
            <p:nvPr/>
          </p:nvSpPr>
          <p:spPr>
            <a:xfrm>
              <a:off x="5776296" y="4545072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="" xmlns:a16="http://schemas.microsoft.com/office/drawing/2014/main" id="{533D9528-ECF4-4BA2-B405-B2CEB02B7987}"/>
                </a:ext>
              </a:extLst>
            </p:cNvPr>
            <p:cNvSpPr/>
            <p:nvPr/>
          </p:nvSpPr>
          <p:spPr>
            <a:xfrm>
              <a:off x="5776296" y="1217205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="" xmlns:a16="http://schemas.microsoft.com/office/drawing/2014/main" id="{B62136CF-26D1-4E3C-A6C7-CF76DF49877A}"/>
              </a:ext>
            </a:extLst>
          </p:cNvPr>
          <p:cNvGrpSpPr/>
          <p:nvPr/>
        </p:nvGrpSpPr>
        <p:grpSpPr>
          <a:xfrm>
            <a:off x="6862621" y="1217209"/>
            <a:ext cx="3134032" cy="5633354"/>
            <a:chOff x="8575598" y="1339841"/>
            <a:chExt cx="2988302" cy="3373586"/>
          </a:xfrm>
        </p:grpSpPr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95C9B982-0181-4CF4-8DC6-5A27C0EB2B38}"/>
                </a:ext>
              </a:extLst>
            </p:cNvPr>
            <p:cNvSpPr/>
            <p:nvPr/>
          </p:nvSpPr>
          <p:spPr>
            <a:xfrm>
              <a:off x="8575599" y="4667708"/>
              <a:ext cx="2988301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6E863F44-D1D6-46E5-928B-2C8B5D8D5E1A}"/>
                </a:ext>
              </a:extLst>
            </p:cNvPr>
            <p:cNvSpPr/>
            <p:nvPr/>
          </p:nvSpPr>
          <p:spPr>
            <a:xfrm>
              <a:off x="8575598" y="1339841"/>
              <a:ext cx="2988301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=""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9220965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2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="" xmlns:a16="http://schemas.microsoft.com/office/drawing/2014/main" id="{1BED403C-A43A-4B47-BB94-C2A67956DCC4}"/>
              </a:ext>
            </a:extLst>
          </p:cNvPr>
          <p:cNvGrpSpPr/>
          <p:nvPr/>
        </p:nvGrpSpPr>
        <p:grpSpPr>
          <a:xfrm>
            <a:off x="-1524003" y="4983453"/>
            <a:ext cx="12192000" cy="1909138"/>
            <a:chOff x="0" y="4948862"/>
            <a:chExt cx="12192000" cy="1909138"/>
          </a:xfrm>
        </p:grpSpPr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45A43FA3-E6AD-4BC1-8F03-3B181CC959C7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A3F741A2-2517-494A-868D-957D47F779A9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="" xmlns:a16="http://schemas.microsoft.com/office/drawing/2014/main" id="{4FB97BD3-49D0-466F-B87A-29A1676F7288}"/>
              </a:ext>
            </a:extLst>
          </p:cNvPr>
          <p:cNvGrpSpPr/>
          <p:nvPr/>
        </p:nvGrpSpPr>
        <p:grpSpPr>
          <a:xfrm>
            <a:off x="9404714" y="6378852"/>
            <a:ext cx="947291" cy="270983"/>
            <a:chOff x="4103688" y="-2378075"/>
            <a:chExt cx="1309687" cy="374650"/>
          </a:xfrm>
          <a:solidFill>
            <a:srgbClr val="468DC3"/>
          </a:solidFill>
        </p:grpSpPr>
        <p:sp>
          <p:nvSpPr>
            <p:cNvPr id="196" name="Freeform 254">
              <a:extLst>
                <a:ext uri="{FF2B5EF4-FFF2-40B4-BE49-F238E27FC236}">
                  <a16:creationId xmlns="" xmlns:a16="http://schemas.microsoft.com/office/drawing/2014/main" id="{9F837505-F58C-430A-9373-2F8E4B18E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-2374900"/>
              <a:ext cx="182562" cy="288925"/>
            </a:xfrm>
            <a:custGeom>
              <a:avLst/>
              <a:gdLst>
                <a:gd name="T0" fmla="*/ 43 w 61"/>
                <a:gd name="T1" fmla="*/ 47 h 95"/>
                <a:gd name="T2" fmla="*/ 30 w 61"/>
                <a:gd name="T3" fmla="*/ 55 h 95"/>
                <a:gd name="T4" fmla="*/ 11 w 61"/>
                <a:gd name="T5" fmla="*/ 83 h 95"/>
                <a:gd name="T6" fmla="*/ 11 w 61"/>
                <a:gd name="T7" fmla="*/ 85 h 95"/>
                <a:gd name="T8" fmla="*/ 57 w 61"/>
                <a:gd name="T9" fmla="*/ 85 h 95"/>
                <a:gd name="T10" fmla="*/ 60 w 61"/>
                <a:gd name="T11" fmla="*/ 88 h 95"/>
                <a:gd name="T12" fmla="*/ 60 w 61"/>
                <a:gd name="T13" fmla="*/ 93 h 95"/>
                <a:gd name="T14" fmla="*/ 57 w 61"/>
                <a:gd name="T15" fmla="*/ 95 h 95"/>
                <a:gd name="T16" fmla="*/ 3 w 61"/>
                <a:gd name="T17" fmla="*/ 95 h 95"/>
                <a:gd name="T18" fmla="*/ 0 w 61"/>
                <a:gd name="T19" fmla="*/ 93 h 95"/>
                <a:gd name="T20" fmla="*/ 0 w 61"/>
                <a:gd name="T21" fmla="*/ 83 h 95"/>
                <a:gd name="T22" fmla="*/ 21 w 61"/>
                <a:gd name="T23" fmla="*/ 49 h 95"/>
                <a:gd name="T24" fmla="*/ 35 w 61"/>
                <a:gd name="T25" fmla="*/ 40 h 95"/>
                <a:gd name="T26" fmla="*/ 49 w 61"/>
                <a:gd name="T27" fmla="*/ 22 h 95"/>
                <a:gd name="T28" fmla="*/ 28 w 61"/>
                <a:gd name="T29" fmla="*/ 9 h 95"/>
                <a:gd name="T30" fmla="*/ 4 w 61"/>
                <a:gd name="T31" fmla="*/ 11 h 95"/>
                <a:gd name="T32" fmla="*/ 3 w 61"/>
                <a:gd name="T33" fmla="*/ 11 h 95"/>
                <a:gd name="T34" fmla="*/ 1 w 61"/>
                <a:gd name="T35" fmla="*/ 9 h 95"/>
                <a:gd name="T36" fmla="*/ 1 w 61"/>
                <a:gd name="T37" fmla="*/ 4 h 95"/>
                <a:gd name="T38" fmla="*/ 4 w 61"/>
                <a:gd name="T39" fmla="*/ 2 h 95"/>
                <a:gd name="T40" fmla="*/ 28 w 61"/>
                <a:gd name="T41" fmla="*/ 0 h 95"/>
                <a:gd name="T42" fmla="*/ 61 w 61"/>
                <a:gd name="T43" fmla="*/ 22 h 95"/>
                <a:gd name="T44" fmla="*/ 43 w 61"/>
                <a:gd name="T45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95">
                  <a:moveTo>
                    <a:pt x="43" y="47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15" y="65"/>
                    <a:pt x="11" y="72"/>
                    <a:pt x="11" y="83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9" y="85"/>
                    <a:pt x="60" y="86"/>
                    <a:pt x="60" y="8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5"/>
                    <a:pt x="59" y="95"/>
                    <a:pt x="57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1" y="95"/>
                    <a:pt x="0" y="94"/>
                    <a:pt x="0" y="9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69"/>
                    <a:pt x="6" y="58"/>
                    <a:pt x="21" y="4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46" y="33"/>
                    <a:pt x="49" y="30"/>
                    <a:pt x="49" y="22"/>
                  </a:cubicBezTo>
                  <a:cubicBezTo>
                    <a:pt x="49" y="13"/>
                    <a:pt x="43" y="9"/>
                    <a:pt x="28" y="9"/>
                  </a:cubicBezTo>
                  <a:cubicBezTo>
                    <a:pt x="21" y="9"/>
                    <a:pt x="12" y="10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2" y="11"/>
                    <a:pt x="1" y="10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11" y="0"/>
                    <a:pt x="20" y="0"/>
                    <a:pt x="28" y="0"/>
                  </a:cubicBezTo>
                  <a:cubicBezTo>
                    <a:pt x="51" y="0"/>
                    <a:pt x="61" y="7"/>
                    <a:pt x="61" y="22"/>
                  </a:cubicBezTo>
                  <a:cubicBezTo>
                    <a:pt x="61" y="33"/>
                    <a:pt x="56" y="39"/>
                    <a:pt x="4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reeform 255">
              <a:extLst>
                <a:ext uri="{FF2B5EF4-FFF2-40B4-BE49-F238E27FC236}">
                  <a16:creationId xmlns="" xmlns:a16="http://schemas.microsoft.com/office/drawing/2014/main" id="{2DC673B3-9598-40CF-9563-7116FF8E1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8463" y="-2308225"/>
              <a:ext cx="211137" cy="304800"/>
            </a:xfrm>
            <a:custGeom>
              <a:avLst/>
              <a:gdLst>
                <a:gd name="T0" fmla="*/ 68 w 70"/>
                <a:gd name="T1" fmla="*/ 74 h 100"/>
                <a:gd name="T2" fmla="*/ 56 w 70"/>
                <a:gd name="T3" fmla="*/ 74 h 100"/>
                <a:gd name="T4" fmla="*/ 56 w 70"/>
                <a:gd name="T5" fmla="*/ 98 h 100"/>
                <a:gd name="T6" fmla="*/ 54 w 70"/>
                <a:gd name="T7" fmla="*/ 100 h 100"/>
                <a:gd name="T8" fmla="*/ 46 w 70"/>
                <a:gd name="T9" fmla="*/ 100 h 100"/>
                <a:gd name="T10" fmla="*/ 44 w 70"/>
                <a:gd name="T11" fmla="*/ 98 h 100"/>
                <a:gd name="T12" fmla="*/ 44 w 70"/>
                <a:gd name="T13" fmla="*/ 74 h 100"/>
                <a:gd name="T14" fmla="*/ 5 w 70"/>
                <a:gd name="T15" fmla="*/ 74 h 100"/>
                <a:gd name="T16" fmla="*/ 0 w 70"/>
                <a:gd name="T17" fmla="*/ 68 h 100"/>
                <a:gd name="T18" fmla="*/ 0 w 70"/>
                <a:gd name="T19" fmla="*/ 63 h 100"/>
                <a:gd name="T20" fmla="*/ 1 w 70"/>
                <a:gd name="T21" fmla="*/ 58 h 100"/>
                <a:gd name="T22" fmla="*/ 41 w 70"/>
                <a:gd name="T23" fmla="*/ 2 h 100"/>
                <a:gd name="T24" fmla="*/ 45 w 70"/>
                <a:gd name="T25" fmla="*/ 0 h 100"/>
                <a:gd name="T26" fmla="*/ 52 w 70"/>
                <a:gd name="T27" fmla="*/ 0 h 100"/>
                <a:gd name="T28" fmla="*/ 56 w 70"/>
                <a:gd name="T29" fmla="*/ 3 h 100"/>
                <a:gd name="T30" fmla="*/ 56 w 70"/>
                <a:gd name="T31" fmla="*/ 63 h 100"/>
                <a:gd name="T32" fmla="*/ 68 w 70"/>
                <a:gd name="T33" fmla="*/ 63 h 100"/>
                <a:gd name="T34" fmla="*/ 70 w 70"/>
                <a:gd name="T35" fmla="*/ 66 h 100"/>
                <a:gd name="T36" fmla="*/ 70 w 70"/>
                <a:gd name="T37" fmla="*/ 71 h 100"/>
                <a:gd name="T38" fmla="*/ 68 w 70"/>
                <a:gd name="T39" fmla="*/ 74 h 100"/>
                <a:gd name="T40" fmla="*/ 44 w 70"/>
                <a:gd name="T41" fmla="*/ 17 h 100"/>
                <a:gd name="T42" fmla="*/ 43 w 70"/>
                <a:gd name="T43" fmla="*/ 17 h 100"/>
                <a:gd name="T44" fmla="*/ 43 w 70"/>
                <a:gd name="T45" fmla="*/ 17 h 100"/>
                <a:gd name="T46" fmla="*/ 42 w 70"/>
                <a:gd name="T47" fmla="*/ 17 h 100"/>
                <a:gd name="T48" fmla="*/ 11 w 70"/>
                <a:gd name="T49" fmla="*/ 61 h 100"/>
                <a:gd name="T50" fmla="*/ 11 w 70"/>
                <a:gd name="T51" fmla="*/ 63 h 100"/>
                <a:gd name="T52" fmla="*/ 12 w 70"/>
                <a:gd name="T53" fmla="*/ 63 h 100"/>
                <a:gd name="T54" fmla="*/ 44 w 70"/>
                <a:gd name="T55" fmla="*/ 63 h 100"/>
                <a:gd name="T56" fmla="*/ 44 w 70"/>
                <a:gd name="T57" fmla="*/ 1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100">
                  <a:moveTo>
                    <a:pt x="68" y="74"/>
                  </a:moveTo>
                  <a:cubicBezTo>
                    <a:pt x="56" y="74"/>
                    <a:pt x="56" y="74"/>
                    <a:pt x="56" y="74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5" y="100"/>
                    <a:pt x="54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4" y="100"/>
                    <a:pt x="44" y="99"/>
                    <a:pt x="44" y="98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" y="74"/>
                    <a:pt x="0" y="72"/>
                    <a:pt x="0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0"/>
                    <a:pt x="1" y="58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2" y="0"/>
                    <a:pt x="4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6" y="1"/>
                    <a:pt x="56" y="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3"/>
                    <a:pt x="70" y="64"/>
                    <a:pt x="70" y="66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3"/>
                    <a:pt x="69" y="74"/>
                    <a:pt x="68" y="74"/>
                  </a:cubicBez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2" y="17"/>
                    <a:pt x="42" y="17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1" y="62"/>
                    <a:pt x="11" y="63"/>
                  </a:cubicBezTo>
                  <a:cubicBezTo>
                    <a:pt x="11" y="63"/>
                    <a:pt x="11" y="63"/>
                    <a:pt x="12" y="63"/>
                  </a:cubicBezTo>
                  <a:cubicBezTo>
                    <a:pt x="44" y="63"/>
                    <a:pt x="44" y="63"/>
                    <a:pt x="44" y="63"/>
                  </a:cubicBezTo>
                  <a:lnTo>
                    <a:pt x="4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reeform 256">
              <a:extLst>
                <a:ext uri="{FF2B5EF4-FFF2-40B4-BE49-F238E27FC236}">
                  <a16:creationId xmlns="" xmlns:a16="http://schemas.microsoft.com/office/drawing/2014/main" id="{64ED6B7C-5205-4F5A-94CF-B17803871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5" y="-2374900"/>
              <a:ext cx="34925" cy="292100"/>
            </a:xfrm>
            <a:custGeom>
              <a:avLst/>
              <a:gdLst>
                <a:gd name="T0" fmla="*/ 11 w 12"/>
                <a:gd name="T1" fmla="*/ 95 h 96"/>
                <a:gd name="T2" fmla="*/ 10 w 12"/>
                <a:gd name="T3" fmla="*/ 96 h 96"/>
                <a:gd name="T4" fmla="*/ 3 w 12"/>
                <a:gd name="T5" fmla="*/ 96 h 96"/>
                <a:gd name="T6" fmla="*/ 1 w 12"/>
                <a:gd name="T7" fmla="*/ 95 h 96"/>
                <a:gd name="T8" fmla="*/ 0 w 12"/>
                <a:gd name="T9" fmla="*/ 93 h 96"/>
                <a:gd name="T10" fmla="*/ 0 w 12"/>
                <a:gd name="T11" fmla="*/ 2 h 96"/>
                <a:gd name="T12" fmla="*/ 1 w 12"/>
                <a:gd name="T13" fmla="*/ 1 h 96"/>
                <a:gd name="T14" fmla="*/ 3 w 12"/>
                <a:gd name="T15" fmla="*/ 0 h 96"/>
                <a:gd name="T16" fmla="*/ 10 w 12"/>
                <a:gd name="T17" fmla="*/ 0 h 96"/>
                <a:gd name="T18" fmla="*/ 11 w 12"/>
                <a:gd name="T19" fmla="*/ 1 h 96"/>
                <a:gd name="T20" fmla="*/ 12 w 12"/>
                <a:gd name="T21" fmla="*/ 2 h 96"/>
                <a:gd name="T22" fmla="*/ 12 w 12"/>
                <a:gd name="T23" fmla="*/ 93 h 96"/>
                <a:gd name="T24" fmla="*/ 11 w 12"/>
                <a:gd name="T25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96">
                  <a:moveTo>
                    <a:pt x="11" y="95"/>
                  </a:moveTo>
                  <a:cubicBezTo>
                    <a:pt x="11" y="95"/>
                    <a:pt x="10" y="96"/>
                    <a:pt x="10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6"/>
                    <a:pt x="1" y="95"/>
                    <a:pt x="1" y="95"/>
                  </a:cubicBezTo>
                  <a:cubicBezTo>
                    <a:pt x="0" y="94"/>
                    <a:pt x="0" y="94"/>
                    <a:pt x="0" y="9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4"/>
                    <a:pt x="12" y="94"/>
                    <a:pt x="11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reeform 257">
              <a:extLst>
                <a:ext uri="{FF2B5EF4-FFF2-40B4-BE49-F238E27FC236}">
                  <a16:creationId xmlns="" xmlns:a16="http://schemas.microsoft.com/office/drawing/2014/main" id="{502E8264-1E78-402C-8062-41904FCF6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3450" y="-2378075"/>
              <a:ext cx="36512" cy="295275"/>
            </a:xfrm>
            <a:custGeom>
              <a:avLst/>
              <a:gdLst>
                <a:gd name="T0" fmla="*/ 11 w 12"/>
                <a:gd name="T1" fmla="*/ 15 h 97"/>
                <a:gd name="T2" fmla="*/ 9 w 12"/>
                <a:gd name="T3" fmla="*/ 15 h 97"/>
                <a:gd name="T4" fmla="*/ 3 w 12"/>
                <a:gd name="T5" fmla="*/ 15 h 97"/>
                <a:gd name="T6" fmla="*/ 1 w 12"/>
                <a:gd name="T7" fmla="*/ 15 h 97"/>
                <a:gd name="T8" fmla="*/ 0 w 12"/>
                <a:gd name="T9" fmla="*/ 13 h 97"/>
                <a:gd name="T10" fmla="*/ 0 w 12"/>
                <a:gd name="T11" fmla="*/ 3 h 97"/>
                <a:gd name="T12" fmla="*/ 1 w 12"/>
                <a:gd name="T13" fmla="*/ 1 h 97"/>
                <a:gd name="T14" fmla="*/ 3 w 12"/>
                <a:gd name="T15" fmla="*/ 0 h 97"/>
                <a:gd name="T16" fmla="*/ 9 w 12"/>
                <a:gd name="T17" fmla="*/ 0 h 97"/>
                <a:gd name="T18" fmla="*/ 11 w 12"/>
                <a:gd name="T19" fmla="*/ 1 h 97"/>
                <a:gd name="T20" fmla="*/ 12 w 12"/>
                <a:gd name="T21" fmla="*/ 3 h 97"/>
                <a:gd name="T22" fmla="*/ 12 w 12"/>
                <a:gd name="T23" fmla="*/ 13 h 97"/>
                <a:gd name="T24" fmla="*/ 11 w 12"/>
                <a:gd name="T25" fmla="*/ 15 h 97"/>
                <a:gd name="T26" fmla="*/ 11 w 12"/>
                <a:gd name="T27" fmla="*/ 96 h 97"/>
                <a:gd name="T28" fmla="*/ 9 w 12"/>
                <a:gd name="T29" fmla="*/ 97 h 97"/>
                <a:gd name="T30" fmla="*/ 3 w 12"/>
                <a:gd name="T31" fmla="*/ 97 h 97"/>
                <a:gd name="T32" fmla="*/ 1 w 12"/>
                <a:gd name="T33" fmla="*/ 96 h 97"/>
                <a:gd name="T34" fmla="*/ 0 w 12"/>
                <a:gd name="T35" fmla="*/ 94 h 97"/>
                <a:gd name="T36" fmla="*/ 0 w 12"/>
                <a:gd name="T37" fmla="*/ 29 h 97"/>
                <a:gd name="T38" fmla="*/ 1 w 12"/>
                <a:gd name="T39" fmla="*/ 27 h 97"/>
                <a:gd name="T40" fmla="*/ 3 w 12"/>
                <a:gd name="T41" fmla="*/ 27 h 97"/>
                <a:gd name="T42" fmla="*/ 9 w 12"/>
                <a:gd name="T43" fmla="*/ 27 h 97"/>
                <a:gd name="T44" fmla="*/ 11 w 12"/>
                <a:gd name="T45" fmla="*/ 27 h 97"/>
                <a:gd name="T46" fmla="*/ 12 w 12"/>
                <a:gd name="T47" fmla="*/ 29 h 97"/>
                <a:gd name="T48" fmla="*/ 12 w 12"/>
                <a:gd name="T49" fmla="*/ 94 h 97"/>
                <a:gd name="T50" fmla="*/ 11 w 12"/>
                <a:gd name="T51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97">
                  <a:moveTo>
                    <a:pt x="11" y="15"/>
                  </a:moveTo>
                  <a:cubicBezTo>
                    <a:pt x="11" y="15"/>
                    <a:pt x="10" y="15"/>
                    <a:pt x="9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1"/>
                    <a:pt x="12" y="2"/>
                    <a:pt x="1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1" y="15"/>
                  </a:cubicBezTo>
                  <a:close/>
                  <a:moveTo>
                    <a:pt x="11" y="96"/>
                  </a:moveTo>
                  <a:cubicBezTo>
                    <a:pt x="10" y="96"/>
                    <a:pt x="10" y="97"/>
                    <a:pt x="9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2" y="97"/>
                    <a:pt x="1" y="96"/>
                    <a:pt x="1" y="96"/>
                  </a:cubicBezTo>
                  <a:cubicBezTo>
                    <a:pt x="0" y="95"/>
                    <a:pt x="0" y="95"/>
                    <a:pt x="0" y="9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1" y="27"/>
                  </a:cubicBezTo>
                  <a:cubicBezTo>
                    <a:pt x="1" y="27"/>
                    <a:pt x="2" y="27"/>
                    <a:pt x="3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8"/>
                    <a:pt x="12" y="28"/>
                    <a:pt x="12" y="29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5"/>
                    <a:pt x="11" y="95"/>
                    <a:pt x="11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258">
              <a:extLst>
                <a:ext uri="{FF2B5EF4-FFF2-40B4-BE49-F238E27FC236}">
                  <a16:creationId xmlns="" xmlns:a16="http://schemas.microsoft.com/office/drawing/2014/main" id="{647CC5EE-ED70-4B94-9CC8-79E89A435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0763" y="-2374900"/>
              <a:ext cx="171450" cy="295275"/>
            </a:xfrm>
            <a:custGeom>
              <a:avLst/>
              <a:gdLst>
                <a:gd name="T0" fmla="*/ 56 w 57"/>
                <a:gd name="T1" fmla="*/ 93 h 97"/>
                <a:gd name="T2" fmla="*/ 54 w 57"/>
                <a:gd name="T3" fmla="*/ 94 h 97"/>
                <a:gd name="T4" fmla="*/ 41 w 57"/>
                <a:gd name="T5" fmla="*/ 96 h 97"/>
                <a:gd name="T6" fmla="*/ 29 w 57"/>
                <a:gd name="T7" fmla="*/ 97 h 97"/>
                <a:gd name="T8" fmla="*/ 16 w 57"/>
                <a:gd name="T9" fmla="*/ 94 h 97"/>
                <a:gd name="T10" fmla="*/ 7 w 57"/>
                <a:gd name="T11" fmla="*/ 88 h 97"/>
                <a:gd name="T12" fmla="*/ 2 w 57"/>
                <a:gd name="T13" fmla="*/ 78 h 97"/>
                <a:gd name="T14" fmla="*/ 0 w 57"/>
                <a:gd name="T15" fmla="*/ 65 h 97"/>
                <a:gd name="T16" fmla="*/ 0 w 57"/>
                <a:gd name="T17" fmla="*/ 56 h 97"/>
                <a:gd name="T18" fmla="*/ 7 w 57"/>
                <a:gd name="T19" fmla="*/ 33 h 97"/>
                <a:gd name="T20" fmla="*/ 29 w 57"/>
                <a:gd name="T21" fmla="*/ 25 h 97"/>
                <a:gd name="T22" fmla="*/ 37 w 57"/>
                <a:gd name="T23" fmla="*/ 25 h 97"/>
                <a:gd name="T24" fmla="*/ 45 w 57"/>
                <a:gd name="T25" fmla="*/ 26 h 97"/>
                <a:gd name="T26" fmla="*/ 45 w 57"/>
                <a:gd name="T27" fmla="*/ 2 h 97"/>
                <a:gd name="T28" fmla="*/ 46 w 57"/>
                <a:gd name="T29" fmla="*/ 1 h 97"/>
                <a:gd name="T30" fmla="*/ 47 w 57"/>
                <a:gd name="T31" fmla="*/ 0 h 97"/>
                <a:gd name="T32" fmla="*/ 54 w 57"/>
                <a:gd name="T33" fmla="*/ 0 h 97"/>
                <a:gd name="T34" fmla="*/ 56 w 57"/>
                <a:gd name="T35" fmla="*/ 1 h 97"/>
                <a:gd name="T36" fmla="*/ 57 w 57"/>
                <a:gd name="T37" fmla="*/ 2 h 97"/>
                <a:gd name="T38" fmla="*/ 57 w 57"/>
                <a:gd name="T39" fmla="*/ 91 h 97"/>
                <a:gd name="T40" fmla="*/ 56 w 57"/>
                <a:gd name="T41" fmla="*/ 93 h 97"/>
                <a:gd name="T42" fmla="*/ 45 w 57"/>
                <a:gd name="T43" fmla="*/ 35 h 97"/>
                <a:gd name="T44" fmla="*/ 37 w 57"/>
                <a:gd name="T45" fmla="*/ 35 h 97"/>
                <a:gd name="T46" fmla="*/ 29 w 57"/>
                <a:gd name="T47" fmla="*/ 35 h 97"/>
                <a:gd name="T48" fmla="*/ 16 w 57"/>
                <a:gd name="T49" fmla="*/ 40 h 97"/>
                <a:gd name="T50" fmla="*/ 12 w 57"/>
                <a:gd name="T51" fmla="*/ 56 h 97"/>
                <a:gd name="T52" fmla="*/ 12 w 57"/>
                <a:gd name="T53" fmla="*/ 65 h 97"/>
                <a:gd name="T54" fmla="*/ 16 w 57"/>
                <a:gd name="T55" fmla="*/ 81 h 97"/>
                <a:gd name="T56" fmla="*/ 29 w 57"/>
                <a:gd name="T57" fmla="*/ 87 h 97"/>
                <a:gd name="T58" fmla="*/ 37 w 57"/>
                <a:gd name="T59" fmla="*/ 86 h 97"/>
                <a:gd name="T60" fmla="*/ 45 w 57"/>
                <a:gd name="T61" fmla="*/ 86 h 97"/>
                <a:gd name="T62" fmla="*/ 45 w 57"/>
                <a:gd name="T63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97">
                  <a:moveTo>
                    <a:pt x="56" y="93"/>
                  </a:moveTo>
                  <a:cubicBezTo>
                    <a:pt x="56" y="94"/>
                    <a:pt x="55" y="94"/>
                    <a:pt x="54" y="94"/>
                  </a:cubicBezTo>
                  <a:cubicBezTo>
                    <a:pt x="50" y="95"/>
                    <a:pt x="46" y="96"/>
                    <a:pt x="41" y="96"/>
                  </a:cubicBezTo>
                  <a:cubicBezTo>
                    <a:pt x="37" y="96"/>
                    <a:pt x="33" y="97"/>
                    <a:pt x="29" y="97"/>
                  </a:cubicBezTo>
                  <a:cubicBezTo>
                    <a:pt x="24" y="97"/>
                    <a:pt x="20" y="96"/>
                    <a:pt x="16" y="94"/>
                  </a:cubicBezTo>
                  <a:cubicBezTo>
                    <a:pt x="13" y="93"/>
                    <a:pt x="10" y="91"/>
                    <a:pt x="7" y="88"/>
                  </a:cubicBezTo>
                  <a:cubicBezTo>
                    <a:pt x="5" y="85"/>
                    <a:pt x="3" y="82"/>
                    <a:pt x="2" y="78"/>
                  </a:cubicBezTo>
                  <a:cubicBezTo>
                    <a:pt x="1" y="74"/>
                    <a:pt x="0" y="70"/>
                    <a:pt x="0" y="6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6"/>
                    <a:pt x="3" y="38"/>
                    <a:pt x="7" y="33"/>
                  </a:cubicBezTo>
                  <a:cubicBezTo>
                    <a:pt x="12" y="27"/>
                    <a:pt x="19" y="25"/>
                    <a:pt x="29" y="25"/>
                  </a:cubicBezTo>
                  <a:cubicBezTo>
                    <a:pt x="31" y="25"/>
                    <a:pt x="34" y="25"/>
                    <a:pt x="37" y="25"/>
                  </a:cubicBezTo>
                  <a:cubicBezTo>
                    <a:pt x="40" y="25"/>
                    <a:pt x="42" y="26"/>
                    <a:pt x="45" y="26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1"/>
                    <a:pt x="46" y="1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0"/>
                    <a:pt x="56" y="1"/>
                  </a:cubicBezTo>
                  <a:cubicBezTo>
                    <a:pt x="56" y="1"/>
                    <a:pt x="57" y="2"/>
                    <a:pt x="57" y="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2"/>
                    <a:pt x="57" y="93"/>
                    <a:pt x="56" y="93"/>
                  </a:cubicBezTo>
                  <a:close/>
                  <a:moveTo>
                    <a:pt x="45" y="35"/>
                  </a:moveTo>
                  <a:cubicBezTo>
                    <a:pt x="43" y="35"/>
                    <a:pt x="40" y="35"/>
                    <a:pt x="37" y="35"/>
                  </a:cubicBezTo>
                  <a:cubicBezTo>
                    <a:pt x="34" y="35"/>
                    <a:pt x="31" y="35"/>
                    <a:pt x="29" y="35"/>
                  </a:cubicBezTo>
                  <a:cubicBezTo>
                    <a:pt x="23" y="35"/>
                    <a:pt x="18" y="36"/>
                    <a:pt x="16" y="40"/>
                  </a:cubicBezTo>
                  <a:cubicBezTo>
                    <a:pt x="13" y="44"/>
                    <a:pt x="12" y="49"/>
                    <a:pt x="12" y="5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72"/>
                    <a:pt x="13" y="77"/>
                    <a:pt x="16" y="81"/>
                  </a:cubicBezTo>
                  <a:cubicBezTo>
                    <a:pt x="18" y="85"/>
                    <a:pt x="23" y="87"/>
                    <a:pt x="29" y="87"/>
                  </a:cubicBezTo>
                  <a:cubicBezTo>
                    <a:pt x="32" y="87"/>
                    <a:pt x="34" y="87"/>
                    <a:pt x="37" y="86"/>
                  </a:cubicBezTo>
                  <a:cubicBezTo>
                    <a:pt x="40" y="86"/>
                    <a:pt x="43" y="86"/>
                    <a:pt x="45" y="86"/>
                  </a:cubicBezTo>
                  <a:lnTo>
                    <a:pt x="4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259">
              <a:extLst>
                <a:ext uri="{FF2B5EF4-FFF2-40B4-BE49-F238E27FC236}">
                  <a16:creationId xmlns="" xmlns:a16="http://schemas.microsoft.com/office/drawing/2014/main" id="{5DCFFD9E-33C1-45DE-88EB-C3794A315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6663" y="-2298700"/>
              <a:ext cx="180975" cy="219075"/>
            </a:xfrm>
            <a:custGeom>
              <a:avLst/>
              <a:gdLst>
                <a:gd name="T0" fmla="*/ 57 w 60"/>
                <a:gd name="T1" fmla="*/ 39 h 72"/>
                <a:gd name="T2" fmla="*/ 12 w 60"/>
                <a:gd name="T3" fmla="*/ 39 h 72"/>
                <a:gd name="T4" fmla="*/ 12 w 60"/>
                <a:gd name="T5" fmla="*/ 41 h 72"/>
                <a:gd name="T6" fmla="*/ 17 w 60"/>
                <a:gd name="T7" fmla="*/ 57 h 72"/>
                <a:gd name="T8" fmla="*/ 31 w 60"/>
                <a:gd name="T9" fmla="*/ 62 h 72"/>
                <a:gd name="T10" fmla="*/ 43 w 60"/>
                <a:gd name="T11" fmla="*/ 61 h 72"/>
                <a:gd name="T12" fmla="*/ 55 w 60"/>
                <a:gd name="T13" fmla="*/ 60 h 72"/>
                <a:gd name="T14" fmla="*/ 55 w 60"/>
                <a:gd name="T15" fmla="*/ 60 h 72"/>
                <a:gd name="T16" fmla="*/ 57 w 60"/>
                <a:gd name="T17" fmla="*/ 61 h 72"/>
                <a:gd name="T18" fmla="*/ 57 w 60"/>
                <a:gd name="T19" fmla="*/ 62 h 72"/>
                <a:gd name="T20" fmla="*/ 57 w 60"/>
                <a:gd name="T21" fmla="*/ 66 h 72"/>
                <a:gd name="T22" fmla="*/ 57 w 60"/>
                <a:gd name="T23" fmla="*/ 68 h 72"/>
                <a:gd name="T24" fmla="*/ 55 w 60"/>
                <a:gd name="T25" fmla="*/ 69 h 72"/>
                <a:gd name="T26" fmla="*/ 43 w 60"/>
                <a:gd name="T27" fmla="*/ 71 h 72"/>
                <a:gd name="T28" fmla="*/ 31 w 60"/>
                <a:gd name="T29" fmla="*/ 72 h 72"/>
                <a:gd name="T30" fmla="*/ 20 w 60"/>
                <a:gd name="T31" fmla="*/ 70 h 72"/>
                <a:gd name="T32" fmla="*/ 10 w 60"/>
                <a:gd name="T33" fmla="*/ 65 h 72"/>
                <a:gd name="T34" fmla="*/ 3 w 60"/>
                <a:gd name="T35" fmla="*/ 56 h 72"/>
                <a:gd name="T36" fmla="*/ 0 w 60"/>
                <a:gd name="T37" fmla="*/ 41 h 72"/>
                <a:gd name="T38" fmla="*/ 0 w 60"/>
                <a:gd name="T39" fmla="*/ 29 h 72"/>
                <a:gd name="T40" fmla="*/ 8 w 60"/>
                <a:gd name="T41" fmla="*/ 8 h 72"/>
                <a:gd name="T42" fmla="*/ 30 w 60"/>
                <a:gd name="T43" fmla="*/ 0 h 72"/>
                <a:gd name="T44" fmla="*/ 43 w 60"/>
                <a:gd name="T45" fmla="*/ 2 h 72"/>
                <a:gd name="T46" fmla="*/ 52 w 60"/>
                <a:gd name="T47" fmla="*/ 8 h 72"/>
                <a:gd name="T48" fmla="*/ 58 w 60"/>
                <a:gd name="T49" fmla="*/ 17 h 72"/>
                <a:gd name="T50" fmla="*/ 60 w 60"/>
                <a:gd name="T51" fmla="*/ 29 h 72"/>
                <a:gd name="T52" fmla="*/ 60 w 60"/>
                <a:gd name="T53" fmla="*/ 36 h 72"/>
                <a:gd name="T54" fmla="*/ 57 w 60"/>
                <a:gd name="T55" fmla="*/ 39 h 72"/>
                <a:gd name="T56" fmla="*/ 48 w 60"/>
                <a:gd name="T57" fmla="*/ 29 h 72"/>
                <a:gd name="T58" fmla="*/ 43 w 60"/>
                <a:gd name="T59" fmla="*/ 14 h 72"/>
                <a:gd name="T60" fmla="*/ 30 w 60"/>
                <a:gd name="T61" fmla="*/ 10 h 72"/>
                <a:gd name="T62" fmla="*/ 17 w 60"/>
                <a:gd name="T63" fmla="*/ 14 h 72"/>
                <a:gd name="T64" fmla="*/ 12 w 60"/>
                <a:gd name="T65" fmla="*/ 29 h 72"/>
                <a:gd name="T66" fmla="*/ 12 w 60"/>
                <a:gd name="T67" fmla="*/ 31 h 72"/>
                <a:gd name="T68" fmla="*/ 48 w 60"/>
                <a:gd name="T69" fmla="*/ 31 h 72"/>
                <a:gd name="T70" fmla="*/ 48 w 60"/>
                <a:gd name="T71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72">
                  <a:moveTo>
                    <a:pt x="57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9"/>
                    <a:pt x="14" y="54"/>
                    <a:pt x="17" y="57"/>
                  </a:cubicBezTo>
                  <a:cubicBezTo>
                    <a:pt x="20" y="60"/>
                    <a:pt x="25" y="62"/>
                    <a:pt x="31" y="62"/>
                  </a:cubicBezTo>
                  <a:cubicBezTo>
                    <a:pt x="35" y="62"/>
                    <a:pt x="39" y="62"/>
                    <a:pt x="43" y="61"/>
                  </a:cubicBezTo>
                  <a:cubicBezTo>
                    <a:pt x="48" y="61"/>
                    <a:pt x="51" y="61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6" y="60"/>
                    <a:pt x="56" y="60"/>
                    <a:pt x="57" y="61"/>
                  </a:cubicBezTo>
                  <a:cubicBezTo>
                    <a:pt x="57" y="61"/>
                    <a:pt x="57" y="61"/>
                    <a:pt x="57" y="62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7"/>
                    <a:pt x="57" y="68"/>
                    <a:pt x="57" y="68"/>
                  </a:cubicBezTo>
                  <a:cubicBezTo>
                    <a:pt x="56" y="69"/>
                    <a:pt x="56" y="69"/>
                    <a:pt x="55" y="69"/>
                  </a:cubicBezTo>
                  <a:cubicBezTo>
                    <a:pt x="51" y="70"/>
                    <a:pt x="47" y="71"/>
                    <a:pt x="43" y="71"/>
                  </a:cubicBezTo>
                  <a:cubicBezTo>
                    <a:pt x="39" y="71"/>
                    <a:pt x="35" y="72"/>
                    <a:pt x="31" y="72"/>
                  </a:cubicBezTo>
                  <a:cubicBezTo>
                    <a:pt x="27" y="72"/>
                    <a:pt x="23" y="71"/>
                    <a:pt x="20" y="70"/>
                  </a:cubicBezTo>
                  <a:cubicBezTo>
                    <a:pt x="16" y="69"/>
                    <a:pt x="13" y="67"/>
                    <a:pt x="10" y="65"/>
                  </a:cubicBezTo>
                  <a:cubicBezTo>
                    <a:pt x="7" y="63"/>
                    <a:pt x="5" y="60"/>
                    <a:pt x="3" y="56"/>
                  </a:cubicBezTo>
                  <a:cubicBezTo>
                    <a:pt x="1" y="52"/>
                    <a:pt x="0" y="47"/>
                    <a:pt x="0" y="4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3" y="13"/>
                    <a:pt x="8" y="8"/>
                  </a:cubicBezTo>
                  <a:cubicBezTo>
                    <a:pt x="13" y="2"/>
                    <a:pt x="20" y="0"/>
                    <a:pt x="30" y="0"/>
                  </a:cubicBezTo>
                  <a:cubicBezTo>
                    <a:pt x="35" y="0"/>
                    <a:pt x="39" y="0"/>
                    <a:pt x="43" y="2"/>
                  </a:cubicBezTo>
                  <a:cubicBezTo>
                    <a:pt x="47" y="3"/>
                    <a:pt x="50" y="5"/>
                    <a:pt x="52" y="8"/>
                  </a:cubicBezTo>
                  <a:cubicBezTo>
                    <a:pt x="55" y="10"/>
                    <a:pt x="56" y="14"/>
                    <a:pt x="58" y="17"/>
                  </a:cubicBezTo>
                  <a:cubicBezTo>
                    <a:pt x="59" y="21"/>
                    <a:pt x="60" y="25"/>
                    <a:pt x="60" y="29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8"/>
                    <a:pt x="59" y="39"/>
                    <a:pt x="57" y="39"/>
                  </a:cubicBezTo>
                  <a:close/>
                  <a:moveTo>
                    <a:pt x="48" y="29"/>
                  </a:moveTo>
                  <a:cubicBezTo>
                    <a:pt x="48" y="22"/>
                    <a:pt x="46" y="17"/>
                    <a:pt x="43" y="14"/>
                  </a:cubicBezTo>
                  <a:cubicBezTo>
                    <a:pt x="40" y="11"/>
                    <a:pt x="36" y="10"/>
                    <a:pt x="30" y="10"/>
                  </a:cubicBezTo>
                  <a:cubicBezTo>
                    <a:pt x="24" y="10"/>
                    <a:pt x="20" y="11"/>
                    <a:pt x="17" y="14"/>
                  </a:cubicBezTo>
                  <a:cubicBezTo>
                    <a:pt x="14" y="18"/>
                    <a:pt x="12" y="23"/>
                    <a:pt x="12" y="2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48" y="31"/>
                    <a:pt x="48" y="31"/>
                    <a:pt x="48" y="31"/>
                  </a:cubicBezTo>
                  <a:lnTo>
                    <a:pt x="4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260">
              <a:extLst>
                <a:ext uri="{FF2B5EF4-FFF2-40B4-BE49-F238E27FC236}">
                  <a16:creationId xmlns="" xmlns:a16="http://schemas.microsoft.com/office/drawing/2014/main" id="{8D7DE8EB-EA55-4012-A945-DAAAF31F6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-2298700"/>
              <a:ext cx="147637" cy="219075"/>
            </a:xfrm>
            <a:custGeom>
              <a:avLst/>
              <a:gdLst>
                <a:gd name="T0" fmla="*/ 49 w 49"/>
                <a:gd name="T1" fmla="*/ 53 h 72"/>
                <a:gd name="T2" fmla="*/ 42 w 49"/>
                <a:gd name="T3" fmla="*/ 67 h 72"/>
                <a:gd name="T4" fmla="*/ 24 w 49"/>
                <a:gd name="T5" fmla="*/ 72 h 72"/>
                <a:gd name="T6" fmla="*/ 20 w 49"/>
                <a:gd name="T7" fmla="*/ 71 h 72"/>
                <a:gd name="T8" fmla="*/ 14 w 49"/>
                <a:gd name="T9" fmla="*/ 71 h 72"/>
                <a:gd name="T10" fmla="*/ 8 w 49"/>
                <a:gd name="T11" fmla="*/ 70 h 72"/>
                <a:gd name="T12" fmla="*/ 3 w 49"/>
                <a:gd name="T13" fmla="*/ 70 h 72"/>
                <a:gd name="T14" fmla="*/ 0 w 49"/>
                <a:gd name="T15" fmla="*/ 67 h 72"/>
                <a:gd name="T16" fmla="*/ 0 w 49"/>
                <a:gd name="T17" fmla="*/ 63 h 72"/>
                <a:gd name="T18" fmla="*/ 1 w 49"/>
                <a:gd name="T19" fmla="*/ 61 h 72"/>
                <a:gd name="T20" fmla="*/ 3 w 49"/>
                <a:gd name="T21" fmla="*/ 61 h 72"/>
                <a:gd name="T22" fmla="*/ 3 w 49"/>
                <a:gd name="T23" fmla="*/ 61 h 72"/>
                <a:gd name="T24" fmla="*/ 8 w 49"/>
                <a:gd name="T25" fmla="*/ 61 h 72"/>
                <a:gd name="T26" fmla="*/ 14 w 49"/>
                <a:gd name="T27" fmla="*/ 62 h 72"/>
                <a:gd name="T28" fmla="*/ 20 w 49"/>
                <a:gd name="T29" fmla="*/ 62 h 72"/>
                <a:gd name="T30" fmla="*/ 24 w 49"/>
                <a:gd name="T31" fmla="*/ 62 h 72"/>
                <a:gd name="T32" fmla="*/ 34 w 49"/>
                <a:gd name="T33" fmla="*/ 60 h 72"/>
                <a:gd name="T34" fmla="*/ 37 w 49"/>
                <a:gd name="T35" fmla="*/ 53 h 72"/>
                <a:gd name="T36" fmla="*/ 35 w 49"/>
                <a:gd name="T37" fmla="*/ 48 h 72"/>
                <a:gd name="T38" fmla="*/ 27 w 49"/>
                <a:gd name="T39" fmla="*/ 42 h 72"/>
                <a:gd name="T40" fmla="*/ 14 w 49"/>
                <a:gd name="T41" fmla="*/ 35 h 72"/>
                <a:gd name="T42" fmla="*/ 4 w 49"/>
                <a:gd name="T43" fmla="*/ 27 h 72"/>
                <a:gd name="T44" fmla="*/ 0 w 49"/>
                <a:gd name="T45" fmla="*/ 17 h 72"/>
                <a:gd name="T46" fmla="*/ 2 w 49"/>
                <a:gd name="T47" fmla="*/ 8 h 72"/>
                <a:gd name="T48" fmla="*/ 7 w 49"/>
                <a:gd name="T49" fmla="*/ 3 h 72"/>
                <a:gd name="T50" fmla="*/ 15 w 49"/>
                <a:gd name="T51" fmla="*/ 0 h 72"/>
                <a:gd name="T52" fmla="*/ 24 w 49"/>
                <a:gd name="T53" fmla="*/ 0 h 72"/>
                <a:gd name="T54" fmla="*/ 35 w 49"/>
                <a:gd name="T55" fmla="*/ 0 h 72"/>
                <a:gd name="T56" fmla="*/ 45 w 49"/>
                <a:gd name="T57" fmla="*/ 1 h 72"/>
                <a:gd name="T58" fmla="*/ 48 w 49"/>
                <a:gd name="T59" fmla="*/ 4 h 72"/>
                <a:gd name="T60" fmla="*/ 48 w 49"/>
                <a:gd name="T61" fmla="*/ 8 h 72"/>
                <a:gd name="T62" fmla="*/ 45 w 49"/>
                <a:gd name="T63" fmla="*/ 10 h 72"/>
                <a:gd name="T64" fmla="*/ 45 w 49"/>
                <a:gd name="T65" fmla="*/ 10 h 72"/>
                <a:gd name="T66" fmla="*/ 36 w 49"/>
                <a:gd name="T67" fmla="*/ 10 h 72"/>
                <a:gd name="T68" fmla="*/ 24 w 49"/>
                <a:gd name="T69" fmla="*/ 9 h 72"/>
                <a:gd name="T70" fmla="*/ 15 w 49"/>
                <a:gd name="T71" fmla="*/ 11 h 72"/>
                <a:gd name="T72" fmla="*/ 12 w 49"/>
                <a:gd name="T73" fmla="*/ 17 h 72"/>
                <a:gd name="T74" fmla="*/ 14 w 49"/>
                <a:gd name="T75" fmla="*/ 22 h 72"/>
                <a:gd name="T76" fmla="*/ 21 w 49"/>
                <a:gd name="T77" fmla="*/ 26 h 72"/>
                <a:gd name="T78" fmla="*/ 34 w 49"/>
                <a:gd name="T79" fmla="*/ 34 h 72"/>
                <a:gd name="T80" fmla="*/ 46 w 49"/>
                <a:gd name="T81" fmla="*/ 43 h 72"/>
                <a:gd name="T82" fmla="*/ 49 w 49"/>
                <a:gd name="T83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72">
                  <a:moveTo>
                    <a:pt x="49" y="53"/>
                  </a:moveTo>
                  <a:cubicBezTo>
                    <a:pt x="49" y="59"/>
                    <a:pt x="47" y="64"/>
                    <a:pt x="42" y="67"/>
                  </a:cubicBezTo>
                  <a:cubicBezTo>
                    <a:pt x="38" y="70"/>
                    <a:pt x="32" y="72"/>
                    <a:pt x="24" y="72"/>
                  </a:cubicBezTo>
                  <a:cubicBezTo>
                    <a:pt x="23" y="72"/>
                    <a:pt x="21" y="71"/>
                    <a:pt x="20" y="71"/>
                  </a:cubicBezTo>
                  <a:cubicBezTo>
                    <a:pt x="18" y="71"/>
                    <a:pt x="16" y="71"/>
                    <a:pt x="14" y="71"/>
                  </a:cubicBezTo>
                  <a:cubicBezTo>
                    <a:pt x="12" y="71"/>
                    <a:pt x="10" y="71"/>
                    <a:pt x="8" y="70"/>
                  </a:cubicBezTo>
                  <a:cubicBezTo>
                    <a:pt x="6" y="70"/>
                    <a:pt x="5" y="70"/>
                    <a:pt x="3" y="70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0" y="62"/>
                    <a:pt x="1" y="61"/>
                  </a:cubicBezTo>
                  <a:cubicBezTo>
                    <a:pt x="1" y="61"/>
                    <a:pt x="2" y="61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5" y="61"/>
                    <a:pt x="6" y="61"/>
                    <a:pt x="8" y="61"/>
                  </a:cubicBezTo>
                  <a:cubicBezTo>
                    <a:pt x="10" y="61"/>
                    <a:pt x="12" y="62"/>
                    <a:pt x="14" y="62"/>
                  </a:cubicBezTo>
                  <a:cubicBezTo>
                    <a:pt x="16" y="62"/>
                    <a:pt x="18" y="62"/>
                    <a:pt x="20" y="62"/>
                  </a:cubicBezTo>
                  <a:cubicBezTo>
                    <a:pt x="21" y="62"/>
                    <a:pt x="23" y="62"/>
                    <a:pt x="24" y="62"/>
                  </a:cubicBezTo>
                  <a:cubicBezTo>
                    <a:pt x="28" y="62"/>
                    <a:pt x="32" y="61"/>
                    <a:pt x="34" y="60"/>
                  </a:cubicBezTo>
                  <a:cubicBezTo>
                    <a:pt x="36" y="59"/>
                    <a:pt x="37" y="57"/>
                    <a:pt x="37" y="53"/>
                  </a:cubicBezTo>
                  <a:cubicBezTo>
                    <a:pt x="37" y="51"/>
                    <a:pt x="37" y="49"/>
                    <a:pt x="35" y="48"/>
                  </a:cubicBezTo>
                  <a:cubicBezTo>
                    <a:pt x="34" y="47"/>
                    <a:pt x="31" y="45"/>
                    <a:pt x="27" y="42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0" y="32"/>
                    <a:pt x="6" y="30"/>
                    <a:pt x="4" y="27"/>
                  </a:cubicBezTo>
                  <a:cubicBezTo>
                    <a:pt x="1" y="24"/>
                    <a:pt x="0" y="21"/>
                    <a:pt x="0" y="17"/>
                  </a:cubicBezTo>
                  <a:cubicBezTo>
                    <a:pt x="0" y="13"/>
                    <a:pt x="1" y="11"/>
                    <a:pt x="2" y="8"/>
                  </a:cubicBezTo>
                  <a:cubicBezTo>
                    <a:pt x="3" y="6"/>
                    <a:pt x="5" y="5"/>
                    <a:pt x="7" y="3"/>
                  </a:cubicBezTo>
                  <a:cubicBezTo>
                    <a:pt x="9" y="2"/>
                    <a:pt x="12" y="1"/>
                    <a:pt x="15" y="0"/>
                  </a:cubicBezTo>
                  <a:cubicBezTo>
                    <a:pt x="18" y="0"/>
                    <a:pt x="21" y="0"/>
                    <a:pt x="24" y="0"/>
                  </a:cubicBezTo>
                  <a:cubicBezTo>
                    <a:pt x="28" y="0"/>
                    <a:pt x="32" y="0"/>
                    <a:pt x="35" y="0"/>
                  </a:cubicBezTo>
                  <a:cubicBezTo>
                    <a:pt x="39" y="0"/>
                    <a:pt x="42" y="1"/>
                    <a:pt x="45" y="1"/>
                  </a:cubicBezTo>
                  <a:cubicBezTo>
                    <a:pt x="47" y="2"/>
                    <a:pt x="48" y="2"/>
                    <a:pt x="48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10"/>
                    <a:pt x="47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10"/>
                    <a:pt x="40" y="10"/>
                    <a:pt x="36" y="10"/>
                  </a:cubicBezTo>
                  <a:cubicBezTo>
                    <a:pt x="32" y="9"/>
                    <a:pt x="28" y="9"/>
                    <a:pt x="24" y="9"/>
                  </a:cubicBezTo>
                  <a:cubicBezTo>
                    <a:pt x="21" y="9"/>
                    <a:pt x="18" y="10"/>
                    <a:pt x="15" y="11"/>
                  </a:cubicBezTo>
                  <a:cubicBezTo>
                    <a:pt x="13" y="11"/>
                    <a:pt x="12" y="13"/>
                    <a:pt x="12" y="17"/>
                  </a:cubicBezTo>
                  <a:cubicBezTo>
                    <a:pt x="12" y="19"/>
                    <a:pt x="13" y="20"/>
                    <a:pt x="14" y="22"/>
                  </a:cubicBezTo>
                  <a:cubicBezTo>
                    <a:pt x="16" y="23"/>
                    <a:pt x="18" y="25"/>
                    <a:pt x="21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0" y="37"/>
                    <a:pt x="44" y="40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61">
              <a:extLst>
                <a:ext uri="{FF2B5EF4-FFF2-40B4-BE49-F238E27FC236}">
                  <a16:creationId xmlns="" xmlns:a16="http://schemas.microsoft.com/office/drawing/2014/main" id="{807B0D91-E3FA-4C4E-BE44-BAF1A31F7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5" y="-2116138"/>
              <a:ext cx="165100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262">
              <a:extLst>
                <a:ext uri="{FF2B5EF4-FFF2-40B4-BE49-F238E27FC236}">
                  <a16:creationId xmlns="" xmlns:a16="http://schemas.microsoft.com/office/drawing/2014/main" id="{17C8CF70-D7A5-489B-9E49-4849C386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0" y="-2374900"/>
              <a:ext cx="168275" cy="292100"/>
            </a:xfrm>
            <a:custGeom>
              <a:avLst/>
              <a:gdLst>
                <a:gd name="T0" fmla="*/ 7 w 56"/>
                <a:gd name="T1" fmla="*/ 5 h 96"/>
                <a:gd name="T2" fmla="*/ 30 w 56"/>
                <a:gd name="T3" fmla="*/ 0 h 96"/>
                <a:gd name="T4" fmla="*/ 41 w 56"/>
                <a:gd name="T5" fmla="*/ 0 h 96"/>
                <a:gd name="T6" fmla="*/ 52 w 56"/>
                <a:gd name="T7" fmla="*/ 2 h 96"/>
                <a:gd name="T8" fmla="*/ 54 w 56"/>
                <a:gd name="T9" fmla="*/ 3 h 96"/>
                <a:gd name="T10" fmla="*/ 54 w 56"/>
                <a:gd name="T11" fmla="*/ 5 h 96"/>
                <a:gd name="T12" fmla="*/ 54 w 56"/>
                <a:gd name="T13" fmla="*/ 9 h 96"/>
                <a:gd name="T14" fmla="*/ 52 w 56"/>
                <a:gd name="T15" fmla="*/ 12 h 96"/>
                <a:gd name="T16" fmla="*/ 52 w 56"/>
                <a:gd name="T17" fmla="*/ 12 h 96"/>
                <a:gd name="T18" fmla="*/ 41 w 56"/>
                <a:gd name="T19" fmla="*/ 10 h 96"/>
                <a:gd name="T20" fmla="*/ 30 w 56"/>
                <a:gd name="T21" fmla="*/ 10 h 96"/>
                <a:gd name="T22" fmla="*/ 15 w 56"/>
                <a:gd name="T23" fmla="*/ 13 h 96"/>
                <a:gd name="T24" fmla="*/ 11 w 56"/>
                <a:gd name="T25" fmla="*/ 23 h 96"/>
                <a:gd name="T26" fmla="*/ 11 w 56"/>
                <a:gd name="T27" fmla="*/ 28 h 96"/>
                <a:gd name="T28" fmla="*/ 13 w 56"/>
                <a:gd name="T29" fmla="*/ 32 h 96"/>
                <a:gd name="T30" fmla="*/ 17 w 56"/>
                <a:gd name="T31" fmla="*/ 36 h 96"/>
                <a:gd name="T32" fmla="*/ 24 w 56"/>
                <a:gd name="T33" fmla="*/ 41 h 96"/>
                <a:gd name="T34" fmla="*/ 36 w 56"/>
                <a:gd name="T35" fmla="*/ 49 h 96"/>
                <a:gd name="T36" fmla="*/ 51 w 56"/>
                <a:gd name="T37" fmla="*/ 65 h 96"/>
                <a:gd name="T38" fmla="*/ 56 w 56"/>
                <a:gd name="T39" fmla="*/ 83 h 96"/>
                <a:gd name="T40" fmla="*/ 56 w 56"/>
                <a:gd name="T41" fmla="*/ 93 h 96"/>
                <a:gd name="T42" fmla="*/ 55 w 56"/>
                <a:gd name="T43" fmla="*/ 95 h 96"/>
                <a:gd name="T44" fmla="*/ 53 w 56"/>
                <a:gd name="T45" fmla="*/ 96 h 96"/>
                <a:gd name="T46" fmla="*/ 3 w 56"/>
                <a:gd name="T47" fmla="*/ 96 h 96"/>
                <a:gd name="T48" fmla="*/ 2 w 56"/>
                <a:gd name="T49" fmla="*/ 95 h 96"/>
                <a:gd name="T50" fmla="*/ 1 w 56"/>
                <a:gd name="T51" fmla="*/ 93 h 96"/>
                <a:gd name="T52" fmla="*/ 1 w 56"/>
                <a:gd name="T53" fmla="*/ 88 h 96"/>
                <a:gd name="T54" fmla="*/ 2 w 56"/>
                <a:gd name="T55" fmla="*/ 86 h 96"/>
                <a:gd name="T56" fmla="*/ 3 w 56"/>
                <a:gd name="T57" fmla="*/ 85 h 96"/>
                <a:gd name="T58" fmla="*/ 46 w 56"/>
                <a:gd name="T59" fmla="*/ 85 h 96"/>
                <a:gd name="T60" fmla="*/ 46 w 56"/>
                <a:gd name="T61" fmla="*/ 83 h 96"/>
                <a:gd name="T62" fmla="*/ 45 w 56"/>
                <a:gd name="T63" fmla="*/ 75 h 96"/>
                <a:gd name="T64" fmla="*/ 42 w 56"/>
                <a:gd name="T65" fmla="*/ 69 h 96"/>
                <a:gd name="T66" fmla="*/ 37 w 56"/>
                <a:gd name="T67" fmla="*/ 62 h 96"/>
                <a:gd name="T68" fmla="*/ 28 w 56"/>
                <a:gd name="T69" fmla="*/ 56 h 96"/>
                <a:gd name="T70" fmla="*/ 16 w 56"/>
                <a:gd name="T71" fmla="*/ 47 h 96"/>
                <a:gd name="T72" fmla="*/ 3 w 56"/>
                <a:gd name="T73" fmla="*/ 36 h 96"/>
                <a:gd name="T74" fmla="*/ 0 w 56"/>
                <a:gd name="T75" fmla="*/ 23 h 96"/>
                <a:gd name="T76" fmla="*/ 7 w 56"/>
                <a:gd name="T77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96">
                  <a:moveTo>
                    <a:pt x="7" y="5"/>
                  </a:moveTo>
                  <a:cubicBezTo>
                    <a:pt x="12" y="2"/>
                    <a:pt x="19" y="0"/>
                    <a:pt x="30" y="0"/>
                  </a:cubicBezTo>
                  <a:cubicBezTo>
                    <a:pt x="33" y="0"/>
                    <a:pt x="37" y="0"/>
                    <a:pt x="41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3" y="3"/>
                    <a:pt x="53" y="3"/>
                    <a:pt x="54" y="3"/>
                  </a:cubicBezTo>
                  <a:cubicBezTo>
                    <a:pt x="54" y="3"/>
                    <a:pt x="54" y="4"/>
                    <a:pt x="54" y="5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1"/>
                    <a:pt x="54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8" y="11"/>
                    <a:pt x="45" y="11"/>
                    <a:pt x="41" y="10"/>
                  </a:cubicBezTo>
                  <a:cubicBezTo>
                    <a:pt x="37" y="10"/>
                    <a:pt x="33" y="10"/>
                    <a:pt x="30" y="10"/>
                  </a:cubicBezTo>
                  <a:cubicBezTo>
                    <a:pt x="23" y="10"/>
                    <a:pt x="18" y="11"/>
                    <a:pt x="15" y="13"/>
                  </a:cubicBezTo>
                  <a:cubicBezTo>
                    <a:pt x="12" y="15"/>
                    <a:pt x="11" y="18"/>
                    <a:pt x="11" y="23"/>
                  </a:cubicBezTo>
                  <a:cubicBezTo>
                    <a:pt x="11" y="25"/>
                    <a:pt x="11" y="26"/>
                    <a:pt x="11" y="28"/>
                  </a:cubicBezTo>
                  <a:cubicBezTo>
                    <a:pt x="12" y="29"/>
                    <a:pt x="12" y="31"/>
                    <a:pt x="13" y="32"/>
                  </a:cubicBezTo>
                  <a:cubicBezTo>
                    <a:pt x="14" y="33"/>
                    <a:pt x="16" y="35"/>
                    <a:pt x="17" y="36"/>
                  </a:cubicBezTo>
                  <a:cubicBezTo>
                    <a:pt x="19" y="37"/>
                    <a:pt x="21" y="39"/>
                    <a:pt x="24" y="41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43" y="54"/>
                    <a:pt x="48" y="59"/>
                    <a:pt x="51" y="65"/>
                  </a:cubicBezTo>
                  <a:cubicBezTo>
                    <a:pt x="54" y="70"/>
                    <a:pt x="56" y="76"/>
                    <a:pt x="56" y="8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4"/>
                    <a:pt x="56" y="94"/>
                    <a:pt x="55" y="95"/>
                  </a:cubicBezTo>
                  <a:cubicBezTo>
                    <a:pt x="55" y="95"/>
                    <a:pt x="54" y="96"/>
                    <a:pt x="53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" y="95"/>
                    <a:pt x="2" y="95"/>
                  </a:cubicBezTo>
                  <a:cubicBezTo>
                    <a:pt x="1" y="94"/>
                    <a:pt x="1" y="94"/>
                    <a:pt x="1" y="93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7"/>
                    <a:pt x="1" y="86"/>
                    <a:pt x="2" y="86"/>
                  </a:cubicBezTo>
                  <a:cubicBezTo>
                    <a:pt x="2" y="86"/>
                    <a:pt x="3" y="85"/>
                    <a:pt x="3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0"/>
                    <a:pt x="46" y="77"/>
                    <a:pt x="45" y="75"/>
                  </a:cubicBezTo>
                  <a:cubicBezTo>
                    <a:pt x="44" y="73"/>
                    <a:pt x="44" y="71"/>
                    <a:pt x="42" y="69"/>
                  </a:cubicBezTo>
                  <a:cubicBezTo>
                    <a:pt x="41" y="66"/>
                    <a:pt x="39" y="64"/>
                    <a:pt x="37" y="62"/>
                  </a:cubicBezTo>
                  <a:cubicBezTo>
                    <a:pt x="35" y="60"/>
                    <a:pt x="32" y="58"/>
                    <a:pt x="28" y="5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0" y="43"/>
                    <a:pt x="6" y="39"/>
                    <a:pt x="3" y="36"/>
                  </a:cubicBezTo>
                  <a:cubicBezTo>
                    <a:pt x="1" y="32"/>
                    <a:pt x="0" y="28"/>
                    <a:pt x="0" y="23"/>
                  </a:cubicBezTo>
                  <a:cubicBezTo>
                    <a:pt x="0" y="15"/>
                    <a:pt x="2" y="9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BDC377F3-E337-4032-AA05-0982D03164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6874" y="1292310"/>
            <a:ext cx="8710247" cy="336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D174028-0604-4593-890D-027C4D33DEE9}"/>
              </a:ext>
            </a:extLst>
          </p:cNvPr>
          <p:cNvSpPr/>
          <p:nvPr/>
        </p:nvSpPr>
        <p:spPr>
          <a:xfrm>
            <a:off x="789399" y="4941424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DD0000"/>
                </a:solidFill>
                <a:latin typeface="Arial" panose="020B0604020202020204" pitchFamily="34" charset="0"/>
                <a:hlinkClick r:id="rId4"/>
              </a:rPr>
              <a:t>reg.ru</a:t>
            </a:r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3602DF0-82F5-4425-9613-198783476CA2}"/>
              </a:ext>
            </a:extLst>
          </p:cNvPr>
          <p:cNvSpPr/>
          <p:nvPr/>
        </p:nvSpPr>
        <p:spPr>
          <a:xfrm>
            <a:off x="2103839" y="4941424"/>
            <a:ext cx="881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700"/>
                </a:solidFill>
                <a:latin typeface="Arial" panose="020B0604020202020204" pitchFamily="34" charset="0"/>
                <a:hlinkClick r:id="rId5"/>
              </a:rPr>
              <a:t>nic.ru</a:t>
            </a:r>
            <a:endParaRPr lang="ru-RU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3233BB0-FCDB-41A9-8DE5-322E2DBE0866}"/>
              </a:ext>
            </a:extLst>
          </p:cNvPr>
          <p:cNvSpPr/>
          <p:nvPr/>
        </p:nvSpPr>
        <p:spPr>
          <a:xfrm>
            <a:off x="3279315" y="4941424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700"/>
                </a:solidFill>
                <a:latin typeface="Arial" panose="020B0604020202020204" pitchFamily="34" charset="0"/>
                <a:hlinkClick r:id="rId6"/>
              </a:rPr>
              <a:t>1gb.ru</a:t>
            </a: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FEF4098-6AC4-45A9-8325-F4F7187366EB}"/>
              </a:ext>
            </a:extLst>
          </p:cNvPr>
          <p:cNvSpPr/>
          <p:nvPr/>
        </p:nvSpPr>
        <p:spPr>
          <a:xfrm>
            <a:off x="4531735" y="4941424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700"/>
                </a:solidFill>
                <a:latin typeface="Arial" panose="020B0604020202020204" pitchFamily="34" charset="0"/>
                <a:hlinkClick r:id="rId7"/>
              </a:rPr>
              <a:t>2domains.ru</a:t>
            </a:r>
            <a:endParaRPr lang="ru-RU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F1C06C0-1371-411F-92A8-813134A2011C}"/>
              </a:ext>
            </a:extLst>
          </p:cNvPr>
          <p:cNvSpPr/>
          <p:nvPr/>
        </p:nvSpPr>
        <p:spPr>
          <a:xfrm>
            <a:off x="6524742" y="4940184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700"/>
                </a:solidFill>
                <a:latin typeface="Arial" panose="020B0604020202020204" pitchFamily="34" charset="0"/>
                <a:hlinkClick r:id="rId8"/>
              </a:rPr>
              <a:t>webnames.ru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7182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1AA2A670-4772-4504-9A86-BE460BACA39F}"/>
              </a:ext>
            </a:extLst>
          </p:cNvPr>
          <p:cNvSpPr/>
          <p:nvPr/>
        </p:nvSpPr>
        <p:spPr>
          <a:xfrm>
            <a:off x="1208745" y="190398"/>
            <a:ext cx="672650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54">
              <a:defRPr/>
            </a:pPr>
            <a:r>
              <a:rPr lang="ru-RU" sz="2800" b="1" dirty="0">
                <a:solidFill>
                  <a:srgbClr val="083D6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почты на собственном домене</a:t>
            </a:r>
            <a:endParaRPr lang="en-US" sz="2800" b="1" dirty="0">
              <a:solidFill>
                <a:srgbClr val="083D6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8" name="Group 217">
            <a:extLst>
              <a:ext uri="{FF2B5EF4-FFF2-40B4-BE49-F238E27FC236}">
                <a16:creationId xmlns="" xmlns:a16="http://schemas.microsoft.com/office/drawing/2014/main" id="{7D2AC6DF-FF9A-488F-9123-53AA85D9365B}"/>
              </a:ext>
            </a:extLst>
          </p:cNvPr>
          <p:cNvGrpSpPr/>
          <p:nvPr/>
        </p:nvGrpSpPr>
        <p:grpSpPr>
          <a:xfrm>
            <a:off x="-923381" y="1217206"/>
            <a:ext cx="2504839" cy="5633357"/>
            <a:chOff x="600617" y="1217205"/>
            <a:chExt cx="2504839" cy="337358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F60778-A552-4178-967A-D6012B06C7A5}"/>
                </a:ext>
              </a:extLst>
            </p:cNvPr>
            <p:cNvSpPr/>
            <p:nvPr/>
          </p:nvSpPr>
          <p:spPr>
            <a:xfrm>
              <a:off x="600617" y="4545072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="" xmlns:a16="http://schemas.microsoft.com/office/drawing/2014/main" id="{C018E09C-793B-4B90-8ABF-2FDE455E5932}"/>
                </a:ext>
              </a:extLst>
            </p:cNvPr>
            <p:cNvSpPr/>
            <p:nvPr/>
          </p:nvSpPr>
          <p:spPr>
            <a:xfrm>
              <a:off x="600617" y="1217205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="" xmlns:a16="http://schemas.microsoft.com/office/drawing/2014/main" id="{A4AD765A-A9FC-4380-B5C5-AA23BE3F2EC4}"/>
              </a:ext>
            </a:extLst>
          </p:cNvPr>
          <p:cNvGrpSpPr/>
          <p:nvPr/>
        </p:nvGrpSpPr>
        <p:grpSpPr>
          <a:xfrm>
            <a:off x="1664463" y="1217209"/>
            <a:ext cx="2504839" cy="5541916"/>
            <a:chOff x="3188457" y="1217205"/>
            <a:chExt cx="2504839" cy="3373586"/>
          </a:xfrm>
        </p:grpSpPr>
        <p:sp>
          <p:nvSpPr>
            <p:cNvPr id="166" name="Rectangle 165">
              <a:extLst>
                <a:ext uri="{FF2B5EF4-FFF2-40B4-BE49-F238E27FC236}">
                  <a16:creationId xmlns="" xmlns:a16="http://schemas.microsoft.com/office/drawing/2014/main" id="{187C9854-6707-49B5-AAB0-8B1D104C416C}"/>
                </a:ext>
              </a:extLst>
            </p:cNvPr>
            <p:cNvSpPr/>
            <p:nvPr/>
          </p:nvSpPr>
          <p:spPr>
            <a:xfrm>
              <a:off x="3188457" y="4545072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0F3AED94-9359-4B1F-8C66-3940EF11161C}"/>
                </a:ext>
              </a:extLst>
            </p:cNvPr>
            <p:cNvSpPr/>
            <p:nvPr/>
          </p:nvSpPr>
          <p:spPr>
            <a:xfrm>
              <a:off x="3188457" y="1217205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="" xmlns:a16="http://schemas.microsoft.com/office/drawing/2014/main" id="{EBF79B94-9DA8-473D-907F-927F10FFAFC1}"/>
              </a:ext>
            </a:extLst>
          </p:cNvPr>
          <p:cNvGrpSpPr/>
          <p:nvPr/>
        </p:nvGrpSpPr>
        <p:grpSpPr>
          <a:xfrm>
            <a:off x="4245085" y="1217206"/>
            <a:ext cx="2504839" cy="5541919"/>
            <a:chOff x="5776296" y="1217205"/>
            <a:chExt cx="2504839" cy="3373586"/>
          </a:xfrm>
        </p:grpSpPr>
        <p:sp>
          <p:nvSpPr>
            <p:cNvPr id="167" name="Rectangle 166">
              <a:extLst>
                <a:ext uri="{FF2B5EF4-FFF2-40B4-BE49-F238E27FC236}">
                  <a16:creationId xmlns="" xmlns:a16="http://schemas.microsoft.com/office/drawing/2014/main" id="{77D988CC-9B88-413E-93C2-C869C58096EA}"/>
                </a:ext>
              </a:extLst>
            </p:cNvPr>
            <p:cNvSpPr/>
            <p:nvPr/>
          </p:nvSpPr>
          <p:spPr>
            <a:xfrm>
              <a:off x="5776296" y="4545072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="" xmlns:a16="http://schemas.microsoft.com/office/drawing/2014/main" id="{533D9528-ECF4-4BA2-B405-B2CEB02B7987}"/>
                </a:ext>
              </a:extLst>
            </p:cNvPr>
            <p:cNvSpPr/>
            <p:nvPr/>
          </p:nvSpPr>
          <p:spPr>
            <a:xfrm>
              <a:off x="5776296" y="1217205"/>
              <a:ext cx="2504839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="" xmlns:a16="http://schemas.microsoft.com/office/drawing/2014/main" id="{B62136CF-26D1-4E3C-A6C7-CF76DF49877A}"/>
              </a:ext>
            </a:extLst>
          </p:cNvPr>
          <p:cNvGrpSpPr/>
          <p:nvPr/>
        </p:nvGrpSpPr>
        <p:grpSpPr>
          <a:xfrm>
            <a:off x="6862621" y="1217209"/>
            <a:ext cx="3134032" cy="5633354"/>
            <a:chOff x="8575598" y="1339841"/>
            <a:chExt cx="2988302" cy="3373586"/>
          </a:xfrm>
        </p:grpSpPr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95C9B982-0181-4CF4-8DC6-5A27C0EB2B38}"/>
                </a:ext>
              </a:extLst>
            </p:cNvPr>
            <p:cNvSpPr/>
            <p:nvPr/>
          </p:nvSpPr>
          <p:spPr>
            <a:xfrm>
              <a:off x="8575599" y="4667708"/>
              <a:ext cx="2988301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6E863F44-D1D6-46E5-928B-2C8B5D8D5E1A}"/>
                </a:ext>
              </a:extLst>
            </p:cNvPr>
            <p:cNvSpPr/>
            <p:nvPr/>
          </p:nvSpPr>
          <p:spPr>
            <a:xfrm>
              <a:off x="8575598" y="1339841"/>
              <a:ext cx="2988301" cy="45719"/>
            </a:xfrm>
            <a:prstGeom prst="rect">
              <a:avLst/>
            </a:prstGeom>
            <a:solidFill>
              <a:srgbClr val="7AC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=""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9220965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2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="" xmlns:a16="http://schemas.microsoft.com/office/drawing/2014/main" id="{1BED403C-A43A-4B47-BB94-C2A67956DCC4}"/>
              </a:ext>
            </a:extLst>
          </p:cNvPr>
          <p:cNvGrpSpPr/>
          <p:nvPr/>
        </p:nvGrpSpPr>
        <p:grpSpPr>
          <a:xfrm>
            <a:off x="-1524002" y="4973413"/>
            <a:ext cx="12192000" cy="1909138"/>
            <a:chOff x="0" y="4948862"/>
            <a:chExt cx="12192000" cy="1909138"/>
          </a:xfrm>
        </p:grpSpPr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45A43FA3-E6AD-4BC1-8F03-3B181CC959C7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A3F741A2-2517-494A-868D-957D47F779A9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="" xmlns:a16="http://schemas.microsoft.com/office/drawing/2014/main" id="{4FB97BD3-49D0-466F-B87A-29A1676F7288}"/>
              </a:ext>
            </a:extLst>
          </p:cNvPr>
          <p:cNvGrpSpPr/>
          <p:nvPr/>
        </p:nvGrpSpPr>
        <p:grpSpPr>
          <a:xfrm>
            <a:off x="9404714" y="6378852"/>
            <a:ext cx="947291" cy="270983"/>
            <a:chOff x="4103688" y="-2378075"/>
            <a:chExt cx="1309687" cy="374650"/>
          </a:xfrm>
          <a:solidFill>
            <a:srgbClr val="468DC3"/>
          </a:solidFill>
        </p:grpSpPr>
        <p:sp>
          <p:nvSpPr>
            <p:cNvPr id="196" name="Freeform 254">
              <a:extLst>
                <a:ext uri="{FF2B5EF4-FFF2-40B4-BE49-F238E27FC236}">
                  <a16:creationId xmlns="" xmlns:a16="http://schemas.microsoft.com/office/drawing/2014/main" id="{9F837505-F58C-430A-9373-2F8E4B18E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-2374900"/>
              <a:ext cx="182562" cy="288925"/>
            </a:xfrm>
            <a:custGeom>
              <a:avLst/>
              <a:gdLst>
                <a:gd name="T0" fmla="*/ 43 w 61"/>
                <a:gd name="T1" fmla="*/ 47 h 95"/>
                <a:gd name="T2" fmla="*/ 30 w 61"/>
                <a:gd name="T3" fmla="*/ 55 h 95"/>
                <a:gd name="T4" fmla="*/ 11 w 61"/>
                <a:gd name="T5" fmla="*/ 83 h 95"/>
                <a:gd name="T6" fmla="*/ 11 w 61"/>
                <a:gd name="T7" fmla="*/ 85 h 95"/>
                <a:gd name="T8" fmla="*/ 57 w 61"/>
                <a:gd name="T9" fmla="*/ 85 h 95"/>
                <a:gd name="T10" fmla="*/ 60 w 61"/>
                <a:gd name="T11" fmla="*/ 88 h 95"/>
                <a:gd name="T12" fmla="*/ 60 w 61"/>
                <a:gd name="T13" fmla="*/ 93 h 95"/>
                <a:gd name="T14" fmla="*/ 57 w 61"/>
                <a:gd name="T15" fmla="*/ 95 h 95"/>
                <a:gd name="T16" fmla="*/ 3 w 61"/>
                <a:gd name="T17" fmla="*/ 95 h 95"/>
                <a:gd name="T18" fmla="*/ 0 w 61"/>
                <a:gd name="T19" fmla="*/ 93 h 95"/>
                <a:gd name="T20" fmla="*/ 0 w 61"/>
                <a:gd name="T21" fmla="*/ 83 h 95"/>
                <a:gd name="T22" fmla="*/ 21 w 61"/>
                <a:gd name="T23" fmla="*/ 49 h 95"/>
                <a:gd name="T24" fmla="*/ 35 w 61"/>
                <a:gd name="T25" fmla="*/ 40 h 95"/>
                <a:gd name="T26" fmla="*/ 49 w 61"/>
                <a:gd name="T27" fmla="*/ 22 h 95"/>
                <a:gd name="T28" fmla="*/ 28 w 61"/>
                <a:gd name="T29" fmla="*/ 9 h 95"/>
                <a:gd name="T30" fmla="*/ 4 w 61"/>
                <a:gd name="T31" fmla="*/ 11 h 95"/>
                <a:gd name="T32" fmla="*/ 3 w 61"/>
                <a:gd name="T33" fmla="*/ 11 h 95"/>
                <a:gd name="T34" fmla="*/ 1 w 61"/>
                <a:gd name="T35" fmla="*/ 9 h 95"/>
                <a:gd name="T36" fmla="*/ 1 w 61"/>
                <a:gd name="T37" fmla="*/ 4 h 95"/>
                <a:gd name="T38" fmla="*/ 4 w 61"/>
                <a:gd name="T39" fmla="*/ 2 h 95"/>
                <a:gd name="T40" fmla="*/ 28 w 61"/>
                <a:gd name="T41" fmla="*/ 0 h 95"/>
                <a:gd name="T42" fmla="*/ 61 w 61"/>
                <a:gd name="T43" fmla="*/ 22 h 95"/>
                <a:gd name="T44" fmla="*/ 43 w 61"/>
                <a:gd name="T45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95">
                  <a:moveTo>
                    <a:pt x="43" y="47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15" y="65"/>
                    <a:pt x="11" y="72"/>
                    <a:pt x="11" y="83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9" y="85"/>
                    <a:pt x="60" y="86"/>
                    <a:pt x="60" y="8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5"/>
                    <a:pt x="59" y="95"/>
                    <a:pt x="57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1" y="95"/>
                    <a:pt x="0" y="94"/>
                    <a:pt x="0" y="9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69"/>
                    <a:pt x="6" y="58"/>
                    <a:pt x="21" y="4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46" y="33"/>
                    <a:pt x="49" y="30"/>
                    <a:pt x="49" y="22"/>
                  </a:cubicBezTo>
                  <a:cubicBezTo>
                    <a:pt x="49" y="13"/>
                    <a:pt x="43" y="9"/>
                    <a:pt x="28" y="9"/>
                  </a:cubicBezTo>
                  <a:cubicBezTo>
                    <a:pt x="21" y="9"/>
                    <a:pt x="12" y="10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2" y="11"/>
                    <a:pt x="1" y="10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11" y="0"/>
                    <a:pt x="20" y="0"/>
                    <a:pt x="28" y="0"/>
                  </a:cubicBezTo>
                  <a:cubicBezTo>
                    <a:pt x="51" y="0"/>
                    <a:pt x="61" y="7"/>
                    <a:pt x="61" y="22"/>
                  </a:cubicBezTo>
                  <a:cubicBezTo>
                    <a:pt x="61" y="33"/>
                    <a:pt x="56" y="39"/>
                    <a:pt x="4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reeform 255">
              <a:extLst>
                <a:ext uri="{FF2B5EF4-FFF2-40B4-BE49-F238E27FC236}">
                  <a16:creationId xmlns="" xmlns:a16="http://schemas.microsoft.com/office/drawing/2014/main" id="{2DC673B3-9598-40CF-9563-7116FF8E1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8463" y="-2308225"/>
              <a:ext cx="211137" cy="304800"/>
            </a:xfrm>
            <a:custGeom>
              <a:avLst/>
              <a:gdLst>
                <a:gd name="T0" fmla="*/ 68 w 70"/>
                <a:gd name="T1" fmla="*/ 74 h 100"/>
                <a:gd name="T2" fmla="*/ 56 w 70"/>
                <a:gd name="T3" fmla="*/ 74 h 100"/>
                <a:gd name="T4" fmla="*/ 56 w 70"/>
                <a:gd name="T5" fmla="*/ 98 h 100"/>
                <a:gd name="T6" fmla="*/ 54 w 70"/>
                <a:gd name="T7" fmla="*/ 100 h 100"/>
                <a:gd name="T8" fmla="*/ 46 w 70"/>
                <a:gd name="T9" fmla="*/ 100 h 100"/>
                <a:gd name="T10" fmla="*/ 44 w 70"/>
                <a:gd name="T11" fmla="*/ 98 h 100"/>
                <a:gd name="T12" fmla="*/ 44 w 70"/>
                <a:gd name="T13" fmla="*/ 74 h 100"/>
                <a:gd name="T14" fmla="*/ 5 w 70"/>
                <a:gd name="T15" fmla="*/ 74 h 100"/>
                <a:gd name="T16" fmla="*/ 0 w 70"/>
                <a:gd name="T17" fmla="*/ 68 h 100"/>
                <a:gd name="T18" fmla="*/ 0 w 70"/>
                <a:gd name="T19" fmla="*/ 63 h 100"/>
                <a:gd name="T20" fmla="*/ 1 w 70"/>
                <a:gd name="T21" fmla="*/ 58 h 100"/>
                <a:gd name="T22" fmla="*/ 41 w 70"/>
                <a:gd name="T23" fmla="*/ 2 h 100"/>
                <a:gd name="T24" fmla="*/ 45 w 70"/>
                <a:gd name="T25" fmla="*/ 0 h 100"/>
                <a:gd name="T26" fmla="*/ 52 w 70"/>
                <a:gd name="T27" fmla="*/ 0 h 100"/>
                <a:gd name="T28" fmla="*/ 56 w 70"/>
                <a:gd name="T29" fmla="*/ 3 h 100"/>
                <a:gd name="T30" fmla="*/ 56 w 70"/>
                <a:gd name="T31" fmla="*/ 63 h 100"/>
                <a:gd name="T32" fmla="*/ 68 w 70"/>
                <a:gd name="T33" fmla="*/ 63 h 100"/>
                <a:gd name="T34" fmla="*/ 70 w 70"/>
                <a:gd name="T35" fmla="*/ 66 h 100"/>
                <a:gd name="T36" fmla="*/ 70 w 70"/>
                <a:gd name="T37" fmla="*/ 71 h 100"/>
                <a:gd name="T38" fmla="*/ 68 w 70"/>
                <a:gd name="T39" fmla="*/ 74 h 100"/>
                <a:gd name="T40" fmla="*/ 44 w 70"/>
                <a:gd name="T41" fmla="*/ 17 h 100"/>
                <a:gd name="T42" fmla="*/ 43 w 70"/>
                <a:gd name="T43" fmla="*/ 17 h 100"/>
                <a:gd name="T44" fmla="*/ 43 w 70"/>
                <a:gd name="T45" fmla="*/ 17 h 100"/>
                <a:gd name="T46" fmla="*/ 42 w 70"/>
                <a:gd name="T47" fmla="*/ 17 h 100"/>
                <a:gd name="T48" fmla="*/ 11 w 70"/>
                <a:gd name="T49" fmla="*/ 61 h 100"/>
                <a:gd name="T50" fmla="*/ 11 w 70"/>
                <a:gd name="T51" fmla="*/ 63 h 100"/>
                <a:gd name="T52" fmla="*/ 12 w 70"/>
                <a:gd name="T53" fmla="*/ 63 h 100"/>
                <a:gd name="T54" fmla="*/ 44 w 70"/>
                <a:gd name="T55" fmla="*/ 63 h 100"/>
                <a:gd name="T56" fmla="*/ 44 w 70"/>
                <a:gd name="T57" fmla="*/ 1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100">
                  <a:moveTo>
                    <a:pt x="68" y="74"/>
                  </a:moveTo>
                  <a:cubicBezTo>
                    <a:pt x="56" y="74"/>
                    <a:pt x="56" y="74"/>
                    <a:pt x="56" y="74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5" y="100"/>
                    <a:pt x="54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4" y="100"/>
                    <a:pt x="44" y="99"/>
                    <a:pt x="44" y="98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" y="74"/>
                    <a:pt x="0" y="72"/>
                    <a:pt x="0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0"/>
                    <a:pt x="1" y="58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2" y="0"/>
                    <a:pt x="4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6" y="1"/>
                    <a:pt x="56" y="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3"/>
                    <a:pt x="70" y="64"/>
                    <a:pt x="70" y="66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3"/>
                    <a:pt x="69" y="74"/>
                    <a:pt x="68" y="74"/>
                  </a:cubicBez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2" y="17"/>
                    <a:pt x="42" y="17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1" y="62"/>
                    <a:pt x="11" y="63"/>
                  </a:cubicBezTo>
                  <a:cubicBezTo>
                    <a:pt x="11" y="63"/>
                    <a:pt x="11" y="63"/>
                    <a:pt x="12" y="63"/>
                  </a:cubicBezTo>
                  <a:cubicBezTo>
                    <a:pt x="44" y="63"/>
                    <a:pt x="44" y="63"/>
                    <a:pt x="44" y="63"/>
                  </a:cubicBezTo>
                  <a:lnTo>
                    <a:pt x="4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reeform 256">
              <a:extLst>
                <a:ext uri="{FF2B5EF4-FFF2-40B4-BE49-F238E27FC236}">
                  <a16:creationId xmlns="" xmlns:a16="http://schemas.microsoft.com/office/drawing/2014/main" id="{64ED6B7C-5205-4F5A-94CF-B17803871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5" y="-2374900"/>
              <a:ext cx="34925" cy="292100"/>
            </a:xfrm>
            <a:custGeom>
              <a:avLst/>
              <a:gdLst>
                <a:gd name="T0" fmla="*/ 11 w 12"/>
                <a:gd name="T1" fmla="*/ 95 h 96"/>
                <a:gd name="T2" fmla="*/ 10 w 12"/>
                <a:gd name="T3" fmla="*/ 96 h 96"/>
                <a:gd name="T4" fmla="*/ 3 w 12"/>
                <a:gd name="T5" fmla="*/ 96 h 96"/>
                <a:gd name="T6" fmla="*/ 1 w 12"/>
                <a:gd name="T7" fmla="*/ 95 h 96"/>
                <a:gd name="T8" fmla="*/ 0 w 12"/>
                <a:gd name="T9" fmla="*/ 93 h 96"/>
                <a:gd name="T10" fmla="*/ 0 w 12"/>
                <a:gd name="T11" fmla="*/ 2 h 96"/>
                <a:gd name="T12" fmla="*/ 1 w 12"/>
                <a:gd name="T13" fmla="*/ 1 h 96"/>
                <a:gd name="T14" fmla="*/ 3 w 12"/>
                <a:gd name="T15" fmla="*/ 0 h 96"/>
                <a:gd name="T16" fmla="*/ 10 w 12"/>
                <a:gd name="T17" fmla="*/ 0 h 96"/>
                <a:gd name="T18" fmla="*/ 11 w 12"/>
                <a:gd name="T19" fmla="*/ 1 h 96"/>
                <a:gd name="T20" fmla="*/ 12 w 12"/>
                <a:gd name="T21" fmla="*/ 2 h 96"/>
                <a:gd name="T22" fmla="*/ 12 w 12"/>
                <a:gd name="T23" fmla="*/ 93 h 96"/>
                <a:gd name="T24" fmla="*/ 11 w 12"/>
                <a:gd name="T25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96">
                  <a:moveTo>
                    <a:pt x="11" y="95"/>
                  </a:moveTo>
                  <a:cubicBezTo>
                    <a:pt x="11" y="95"/>
                    <a:pt x="10" y="96"/>
                    <a:pt x="10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6"/>
                    <a:pt x="1" y="95"/>
                    <a:pt x="1" y="95"/>
                  </a:cubicBezTo>
                  <a:cubicBezTo>
                    <a:pt x="0" y="94"/>
                    <a:pt x="0" y="94"/>
                    <a:pt x="0" y="9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4"/>
                    <a:pt x="12" y="94"/>
                    <a:pt x="11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reeform 257">
              <a:extLst>
                <a:ext uri="{FF2B5EF4-FFF2-40B4-BE49-F238E27FC236}">
                  <a16:creationId xmlns="" xmlns:a16="http://schemas.microsoft.com/office/drawing/2014/main" id="{502E8264-1E78-402C-8062-41904FCF6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3450" y="-2378075"/>
              <a:ext cx="36512" cy="295275"/>
            </a:xfrm>
            <a:custGeom>
              <a:avLst/>
              <a:gdLst>
                <a:gd name="T0" fmla="*/ 11 w 12"/>
                <a:gd name="T1" fmla="*/ 15 h 97"/>
                <a:gd name="T2" fmla="*/ 9 w 12"/>
                <a:gd name="T3" fmla="*/ 15 h 97"/>
                <a:gd name="T4" fmla="*/ 3 w 12"/>
                <a:gd name="T5" fmla="*/ 15 h 97"/>
                <a:gd name="T6" fmla="*/ 1 w 12"/>
                <a:gd name="T7" fmla="*/ 15 h 97"/>
                <a:gd name="T8" fmla="*/ 0 w 12"/>
                <a:gd name="T9" fmla="*/ 13 h 97"/>
                <a:gd name="T10" fmla="*/ 0 w 12"/>
                <a:gd name="T11" fmla="*/ 3 h 97"/>
                <a:gd name="T12" fmla="*/ 1 w 12"/>
                <a:gd name="T13" fmla="*/ 1 h 97"/>
                <a:gd name="T14" fmla="*/ 3 w 12"/>
                <a:gd name="T15" fmla="*/ 0 h 97"/>
                <a:gd name="T16" fmla="*/ 9 w 12"/>
                <a:gd name="T17" fmla="*/ 0 h 97"/>
                <a:gd name="T18" fmla="*/ 11 w 12"/>
                <a:gd name="T19" fmla="*/ 1 h 97"/>
                <a:gd name="T20" fmla="*/ 12 w 12"/>
                <a:gd name="T21" fmla="*/ 3 h 97"/>
                <a:gd name="T22" fmla="*/ 12 w 12"/>
                <a:gd name="T23" fmla="*/ 13 h 97"/>
                <a:gd name="T24" fmla="*/ 11 w 12"/>
                <a:gd name="T25" fmla="*/ 15 h 97"/>
                <a:gd name="T26" fmla="*/ 11 w 12"/>
                <a:gd name="T27" fmla="*/ 96 h 97"/>
                <a:gd name="T28" fmla="*/ 9 w 12"/>
                <a:gd name="T29" fmla="*/ 97 h 97"/>
                <a:gd name="T30" fmla="*/ 3 w 12"/>
                <a:gd name="T31" fmla="*/ 97 h 97"/>
                <a:gd name="T32" fmla="*/ 1 w 12"/>
                <a:gd name="T33" fmla="*/ 96 h 97"/>
                <a:gd name="T34" fmla="*/ 0 w 12"/>
                <a:gd name="T35" fmla="*/ 94 h 97"/>
                <a:gd name="T36" fmla="*/ 0 w 12"/>
                <a:gd name="T37" fmla="*/ 29 h 97"/>
                <a:gd name="T38" fmla="*/ 1 w 12"/>
                <a:gd name="T39" fmla="*/ 27 h 97"/>
                <a:gd name="T40" fmla="*/ 3 w 12"/>
                <a:gd name="T41" fmla="*/ 27 h 97"/>
                <a:gd name="T42" fmla="*/ 9 w 12"/>
                <a:gd name="T43" fmla="*/ 27 h 97"/>
                <a:gd name="T44" fmla="*/ 11 w 12"/>
                <a:gd name="T45" fmla="*/ 27 h 97"/>
                <a:gd name="T46" fmla="*/ 12 w 12"/>
                <a:gd name="T47" fmla="*/ 29 h 97"/>
                <a:gd name="T48" fmla="*/ 12 w 12"/>
                <a:gd name="T49" fmla="*/ 94 h 97"/>
                <a:gd name="T50" fmla="*/ 11 w 12"/>
                <a:gd name="T51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97">
                  <a:moveTo>
                    <a:pt x="11" y="15"/>
                  </a:moveTo>
                  <a:cubicBezTo>
                    <a:pt x="11" y="15"/>
                    <a:pt x="10" y="15"/>
                    <a:pt x="9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1"/>
                    <a:pt x="12" y="2"/>
                    <a:pt x="1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1" y="15"/>
                  </a:cubicBezTo>
                  <a:close/>
                  <a:moveTo>
                    <a:pt x="11" y="96"/>
                  </a:moveTo>
                  <a:cubicBezTo>
                    <a:pt x="10" y="96"/>
                    <a:pt x="10" y="97"/>
                    <a:pt x="9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2" y="97"/>
                    <a:pt x="1" y="96"/>
                    <a:pt x="1" y="96"/>
                  </a:cubicBezTo>
                  <a:cubicBezTo>
                    <a:pt x="0" y="95"/>
                    <a:pt x="0" y="95"/>
                    <a:pt x="0" y="9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1" y="27"/>
                  </a:cubicBezTo>
                  <a:cubicBezTo>
                    <a:pt x="1" y="27"/>
                    <a:pt x="2" y="27"/>
                    <a:pt x="3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8"/>
                    <a:pt x="12" y="28"/>
                    <a:pt x="12" y="29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5"/>
                    <a:pt x="11" y="95"/>
                    <a:pt x="11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258">
              <a:extLst>
                <a:ext uri="{FF2B5EF4-FFF2-40B4-BE49-F238E27FC236}">
                  <a16:creationId xmlns="" xmlns:a16="http://schemas.microsoft.com/office/drawing/2014/main" id="{647CC5EE-ED70-4B94-9CC8-79E89A435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0763" y="-2374900"/>
              <a:ext cx="171450" cy="295275"/>
            </a:xfrm>
            <a:custGeom>
              <a:avLst/>
              <a:gdLst>
                <a:gd name="T0" fmla="*/ 56 w 57"/>
                <a:gd name="T1" fmla="*/ 93 h 97"/>
                <a:gd name="T2" fmla="*/ 54 w 57"/>
                <a:gd name="T3" fmla="*/ 94 h 97"/>
                <a:gd name="T4" fmla="*/ 41 w 57"/>
                <a:gd name="T5" fmla="*/ 96 h 97"/>
                <a:gd name="T6" fmla="*/ 29 w 57"/>
                <a:gd name="T7" fmla="*/ 97 h 97"/>
                <a:gd name="T8" fmla="*/ 16 w 57"/>
                <a:gd name="T9" fmla="*/ 94 h 97"/>
                <a:gd name="T10" fmla="*/ 7 w 57"/>
                <a:gd name="T11" fmla="*/ 88 h 97"/>
                <a:gd name="T12" fmla="*/ 2 w 57"/>
                <a:gd name="T13" fmla="*/ 78 h 97"/>
                <a:gd name="T14" fmla="*/ 0 w 57"/>
                <a:gd name="T15" fmla="*/ 65 h 97"/>
                <a:gd name="T16" fmla="*/ 0 w 57"/>
                <a:gd name="T17" fmla="*/ 56 h 97"/>
                <a:gd name="T18" fmla="*/ 7 w 57"/>
                <a:gd name="T19" fmla="*/ 33 h 97"/>
                <a:gd name="T20" fmla="*/ 29 w 57"/>
                <a:gd name="T21" fmla="*/ 25 h 97"/>
                <a:gd name="T22" fmla="*/ 37 w 57"/>
                <a:gd name="T23" fmla="*/ 25 h 97"/>
                <a:gd name="T24" fmla="*/ 45 w 57"/>
                <a:gd name="T25" fmla="*/ 26 h 97"/>
                <a:gd name="T26" fmla="*/ 45 w 57"/>
                <a:gd name="T27" fmla="*/ 2 h 97"/>
                <a:gd name="T28" fmla="*/ 46 w 57"/>
                <a:gd name="T29" fmla="*/ 1 h 97"/>
                <a:gd name="T30" fmla="*/ 47 w 57"/>
                <a:gd name="T31" fmla="*/ 0 h 97"/>
                <a:gd name="T32" fmla="*/ 54 w 57"/>
                <a:gd name="T33" fmla="*/ 0 h 97"/>
                <a:gd name="T34" fmla="*/ 56 w 57"/>
                <a:gd name="T35" fmla="*/ 1 h 97"/>
                <a:gd name="T36" fmla="*/ 57 w 57"/>
                <a:gd name="T37" fmla="*/ 2 h 97"/>
                <a:gd name="T38" fmla="*/ 57 w 57"/>
                <a:gd name="T39" fmla="*/ 91 h 97"/>
                <a:gd name="T40" fmla="*/ 56 w 57"/>
                <a:gd name="T41" fmla="*/ 93 h 97"/>
                <a:gd name="T42" fmla="*/ 45 w 57"/>
                <a:gd name="T43" fmla="*/ 35 h 97"/>
                <a:gd name="T44" fmla="*/ 37 w 57"/>
                <a:gd name="T45" fmla="*/ 35 h 97"/>
                <a:gd name="T46" fmla="*/ 29 w 57"/>
                <a:gd name="T47" fmla="*/ 35 h 97"/>
                <a:gd name="T48" fmla="*/ 16 w 57"/>
                <a:gd name="T49" fmla="*/ 40 h 97"/>
                <a:gd name="T50" fmla="*/ 12 w 57"/>
                <a:gd name="T51" fmla="*/ 56 h 97"/>
                <a:gd name="T52" fmla="*/ 12 w 57"/>
                <a:gd name="T53" fmla="*/ 65 h 97"/>
                <a:gd name="T54" fmla="*/ 16 w 57"/>
                <a:gd name="T55" fmla="*/ 81 h 97"/>
                <a:gd name="T56" fmla="*/ 29 w 57"/>
                <a:gd name="T57" fmla="*/ 87 h 97"/>
                <a:gd name="T58" fmla="*/ 37 w 57"/>
                <a:gd name="T59" fmla="*/ 86 h 97"/>
                <a:gd name="T60" fmla="*/ 45 w 57"/>
                <a:gd name="T61" fmla="*/ 86 h 97"/>
                <a:gd name="T62" fmla="*/ 45 w 57"/>
                <a:gd name="T63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97">
                  <a:moveTo>
                    <a:pt x="56" y="93"/>
                  </a:moveTo>
                  <a:cubicBezTo>
                    <a:pt x="56" y="94"/>
                    <a:pt x="55" y="94"/>
                    <a:pt x="54" y="94"/>
                  </a:cubicBezTo>
                  <a:cubicBezTo>
                    <a:pt x="50" y="95"/>
                    <a:pt x="46" y="96"/>
                    <a:pt x="41" y="96"/>
                  </a:cubicBezTo>
                  <a:cubicBezTo>
                    <a:pt x="37" y="96"/>
                    <a:pt x="33" y="97"/>
                    <a:pt x="29" y="97"/>
                  </a:cubicBezTo>
                  <a:cubicBezTo>
                    <a:pt x="24" y="97"/>
                    <a:pt x="20" y="96"/>
                    <a:pt x="16" y="94"/>
                  </a:cubicBezTo>
                  <a:cubicBezTo>
                    <a:pt x="13" y="93"/>
                    <a:pt x="10" y="91"/>
                    <a:pt x="7" y="88"/>
                  </a:cubicBezTo>
                  <a:cubicBezTo>
                    <a:pt x="5" y="85"/>
                    <a:pt x="3" y="82"/>
                    <a:pt x="2" y="78"/>
                  </a:cubicBezTo>
                  <a:cubicBezTo>
                    <a:pt x="1" y="74"/>
                    <a:pt x="0" y="70"/>
                    <a:pt x="0" y="6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6"/>
                    <a:pt x="3" y="38"/>
                    <a:pt x="7" y="33"/>
                  </a:cubicBezTo>
                  <a:cubicBezTo>
                    <a:pt x="12" y="27"/>
                    <a:pt x="19" y="25"/>
                    <a:pt x="29" y="25"/>
                  </a:cubicBezTo>
                  <a:cubicBezTo>
                    <a:pt x="31" y="25"/>
                    <a:pt x="34" y="25"/>
                    <a:pt x="37" y="25"/>
                  </a:cubicBezTo>
                  <a:cubicBezTo>
                    <a:pt x="40" y="25"/>
                    <a:pt x="42" y="26"/>
                    <a:pt x="45" y="26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1"/>
                    <a:pt x="46" y="1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0"/>
                    <a:pt x="56" y="1"/>
                  </a:cubicBezTo>
                  <a:cubicBezTo>
                    <a:pt x="56" y="1"/>
                    <a:pt x="57" y="2"/>
                    <a:pt x="57" y="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2"/>
                    <a:pt x="57" y="93"/>
                    <a:pt x="56" y="93"/>
                  </a:cubicBezTo>
                  <a:close/>
                  <a:moveTo>
                    <a:pt x="45" y="35"/>
                  </a:moveTo>
                  <a:cubicBezTo>
                    <a:pt x="43" y="35"/>
                    <a:pt x="40" y="35"/>
                    <a:pt x="37" y="35"/>
                  </a:cubicBezTo>
                  <a:cubicBezTo>
                    <a:pt x="34" y="35"/>
                    <a:pt x="31" y="35"/>
                    <a:pt x="29" y="35"/>
                  </a:cubicBezTo>
                  <a:cubicBezTo>
                    <a:pt x="23" y="35"/>
                    <a:pt x="18" y="36"/>
                    <a:pt x="16" y="40"/>
                  </a:cubicBezTo>
                  <a:cubicBezTo>
                    <a:pt x="13" y="44"/>
                    <a:pt x="12" y="49"/>
                    <a:pt x="12" y="5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72"/>
                    <a:pt x="13" y="77"/>
                    <a:pt x="16" y="81"/>
                  </a:cubicBezTo>
                  <a:cubicBezTo>
                    <a:pt x="18" y="85"/>
                    <a:pt x="23" y="87"/>
                    <a:pt x="29" y="87"/>
                  </a:cubicBezTo>
                  <a:cubicBezTo>
                    <a:pt x="32" y="87"/>
                    <a:pt x="34" y="87"/>
                    <a:pt x="37" y="86"/>
                  </a:cubicBezTo>
                  <a:cubicBezTo>
                    <a:pt x="40" y="86"/>
                    <a:pt x="43" y="86"/>
                    <a:pt x="45" y="86"/>
                  </a:cubicBezTo>
                  <a:lnTo>
                    <a:pt x="4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259">
              <a:extLst>
                <a:ext uri="{FF2B5EF4-FFF2-40B4-BE49-F238E27FC236}">
                  <a16:creationId xmlns="" xmlns:a16="http://schemas.microsoft.com/office/drawing/2014/main" id="{5DCFFD9E-33C1-45DE-88EB-C3794A315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6663" y="-2298700"/>
              <a:ext cx="180975" cy="219075"/>
            </a:xfrm>
            <a:custGeom>
              <a:avLst/>
              <a:gdLst>
                <a:gd name="T0" fmla="*/ 57 w 60"/>
                <a:gd name="T1" fmla="*/ 39 h 72"/>
                <a:gd name="T2" fmla="*/ 12 w 60"/>
                <a:gd name="T3" fmla="*/ 39 h 72"/>
                <a:gd name="T4" fmla="*/ 12 w 60"/>
                <a:gd name="T5" fmla="*/ 41 h 72"/>
                <a:gd name="T6" fmla="*/ 17 w 60"/>
                <a:gd name="T7" fmla="*/ 57 h 72"/>
                <a:gd name="T8" fmla="*/ 31 w 60"/>
                <a:gd name="T9" fmla="*/ 62 h 72"/>
                <a:gd name="T10" fmla="*/ 43 w 60"/>
                <a:gd name="T11" fmla="*/ 61 h 72"/>
                <a:gd name="T12" fmla="*/ 55 w 60"/>
                <a:gd name="T13" fmla="*/ 60 h 72"/>
                <a:gd name="T14" fmla="*/ 55 w 60"/>
                <a:gd name="T15" fmla="*/ 60 h 72"/>
                <a:gd name="T16" fmla="*/ 57 w 60"/>
                <a:gd name="T17" fmla="*/ 61 h 72"/>
                <a:gd name="T18" fmla="*/ 57 w 60"/>
                <a:gd name="T19" fmla="*/ 62 h 72"/>
                <a:gd name="T20" fmla="*/ 57 w 60"/>
                <a:gd name="T21" fmla="*/ 66 h 72"/>
                <a:gd name="T22" fmla="*/ 57 w 60"/>
                <a:gd name="T23" fmla="*/ 68 h 72"/>
                <a:gd name="T24" fmla="*/ 55 w 60"/>
                <a:gd name="T25" fmla="*/ 69 h 72"/>
                <a:gd name="T26" fmla="*/ 43 w 60"/>
                <a:gd name="T27" fmla="*/ 71 h 72"/>
                <a:gd name="T28" fmla="*/ 31 w 60"/>
                <a:gd name="T29" fmla="*/ 72 h 72"/>
                <a:gd name="T30" fmla="*/ 20 w 60"/>
                <a:gd name="T31" fmla="*/ 70 h 72"/>
                <a:gd name="T32" fmla="*/ 10 w 60"/>
                <a:gd name="T33" fmla="*/ 65 h 72"/>
                <a:gd name="T34" fmla="*/ 3 w 60"/>
                <a:gd name="T35" fmla="*/ 56 h 72"/>
                <a:gd name="T36" fmla="*/ 0 w 60"/>
                <a:gd name="T37" fmla="*/ 41 h 72"/>
                <a:gd name="T38" fmla="*/ 0 w 60"/>
                <a:gd name="T39" fmla="*/ 29 h 72"/>
                <a:gd name="T40" fmla="*/ 8 w 60"/>
                <a:gd name="T41" fmla="*/ 8 h 72"/>
                <a:gd name="T42" fmla="*/ 30 w 60"/>
                <a:gd name="T43" fmla="*/ 0 h 72"/>
                <a:gd name="T44" fmla="*/ 43 w 60"/>
                <a:gd name="T45" fmla="*/ 2 h 72"/>
                <a:gd name="T46" fmla="*/ 52 w 60"/>
                <a:gd name="T47" fmla="*/ 8 h 72"/>
                <a:gd name="T48" fmla="*/ 58 w 60"/>
                <a:gd name="T49" fmla="*/ 17 h 72"/>
                <a:gd name="T50" fmla="*/ 60 w 60"/>
                <a:gd name="T51" fmla="*/ 29 h 72"/>
                <a:gd name="T52" fmla="*/ 60 w 60"/>
                <a:gd name="T53" fmla="*/ 36 h 72"/>
                <a:gd name="T54" fmla="*/ 57 w 60"/>
                <a:gd name="T55" fmla="*/ 39 h 72"/>
                <a:gd name="T56" fmla="*/ 48 w 60"/>
                <a:gd name="T57" fmla="*/ 29 h 72"/>
                <a:gd name="T58" fmla="*/ 43 w 60"/>
                <a:gd name="T59" fmla="*/ 14 h 72"/>
                <a:gd name="T60" fmla="*/ 30 w 60"/>
                <a:gd name="T61" fmla="*/ 10 h 72"/>
                <a:gd name="T62" fmla="*/ 17 w 60"/>
                <a:gd name="T63" fmla="*/ 14 h 72"/>
                <a:gd name="T64" fmla="*/ 12 w 60"/>
                <a:gd name="T65" fmla="*/ 29 h 72"/>
                <a:gd name="T66" fmla="*/ 12 w 60"/>
                <a:gd name="T67" fmla="*/ 31 h 72"/>
                <a:gd name="T68" fmla="*/ 48 w 60"/>
                <a:gd name="T69" fmla="*/ 31 h 72"/>
                <a:gd name="T70" fmla="*/ 48 w 60"/>
                <a:gd name="T71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72">
                  <a:moveTo>
                    <a:pt x="57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9"/>
                    <a:pt x="14" y="54"/>
                    <a:pt x="17" y="57"/>
                  </a:cubicBezTo>
                  <a:cubicBezTo>
                    <a:pt x="20" y="60"/>
                    <a:pt x="25" y="62"/>
                    <a:pt x="31" y="62"/>
                  </a:cubicBezTo>
                  <a:cubicBezTo>
                    <a:pt x="35" y="62"/>
                    <a:pt x="39" y="62"/>
                    <a:pt x="43" y="61"/>
                  </a:cubicBezTo>
                  <a:cubicBezTo>
                    <a:pt x="48" y="61"/>
                    <a:pt x="51" y="61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6" y="60"/>
                    <a:pt x="56" y="60"/>
                    <a:pt x="57" y="61"/>
                  </a:cubicBezTo>
                  <a:cubicBezTo>
                    <a:pt x="57" y="61"/>
                    <a:pt x="57" y="61"/>
                    <a:pt x="57" y="62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7"/>
                    <a:pt x="57" y="68"/>
                    <a:pt x="57" y="68"/>
                  </a:cubicBezTo>
                  <a:cubicBezTo>
                    <a:pt x="56" y="69"/>
                    <a:pt x="56" y="69"/>
                    <a:pt x="55" y="69"/>
                  </a:cubicBezTo>
                  <a:cubicBezTo>
                    <a:pt x="51" y="70"/>
                    <a:pt x="47" y="71"/>
                    <a:pt x="43" y="71"/>
                  </a:cubicBezTo>
                  <a:cubicBezTo>
                    <a:pt x="39" y="71"/>
                    <a:pt x="35" y="72"/>
                    <a:pt x="31" y="72"/>
                  </a:cubicBezTo>
                  <a:cubicBezTo>
                    <a:pt x="27" y="72"/>
                    <a:pt x="23" y="71"/>
                    <a:pt x="20" y="70"/>
                  </a:cubicBezTo>
                  <a:cubicBezTo>
                    <a:pt x="16" y="69"/>
                    <a:pt x="13" y="67"/>
                    <a:pt x="10" y="65"/>
                  </a:cubicBezTo>
                  <a:cubicBezTo>
                    <a:pt x="7" y="63"/>
                    <a:pt x="5" y="60"/>
                    <a:pt x="3" y="56"/>
                  </a:cubicBezTo>
                  <a:cubicBezTo>
                    <a:pt x="1" y="52"/>
                    <a:pt x="0" y="47"/>
                    <a:pt x="0" y="4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3" y="13"/>
                    <a:pt x="8" y="8"/>
                  </a:cubicBezTo>
                  <a:cubicBezTo>
                    <a:pt x="13" y="2"/>
                    <a:pt x="20" y="0"/>
                    <a:pt x="30" y="0"/>
                  </a:cubicBezTo>
                  <a:cubicBezTo>
                    <a:pt x="35" y="0"/>
                    <a:pt x="39" y="0"/>
                    <a:pt x="43" y="2"/>
                  </a:cubicBezTo>
                  <a:cubicBezTo>
                    <a:pt x="47" y="3"/>
                    <a:pt x="50" y="5"/>
                    <a:pt x="52" y="8"/>
                  </a:cubicBezTo>
                  <a:cubicBezTo>
                    <a:pt x="55" y="10"/>
                    <a:pt x="56" y="14"/>
                    <a:pt x="58" y="17"/>
                  </a:cubicBezTo>
                  <a:cubicBezTo>
                    <a:pt x="59" y="21"/>
                    <a:pt x="60" y="25"/>
                    <a:pt x="60" y="29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8"/>
                    <a:pt x="59" y="39"/>
                    <a:pt x="57" y="39"/>
                  </a:cubicBezTo>
                  <a:close/>
                  <a:moveTo>
                    <a:pt x="48" y="29"/>
                  </a:moveTo>
                  <a:cubicBezTo>
                    <a:pt x="48" y="22"/>
                    <a:pt x="46" y="17"/>
                    <a:pt x="43" y="14"/>
                  </a:cubicBezTo>
                  <a:cubicBezTo>
                    <a:pt x="40" y="11"/>
                    <a:pt x="36" y="10"/>
                    <a:pt x="30" y="10"/>
                  </a:cubicBezTo>
                  <a:cubicBezTo>
                    <a:pt x="24" y="10"/>
                    <a:pt x="20" y="11"/>
                    <a:pt x="17" y="14"/>
                  </a:cubicBezTo>
                  <a:cubicBezTo>
                    <a:pt x="14" y="18"/>
                    <a:pt x="12" y="23"/>
                    <a:pt x="12" y="2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48" y="31"/>
                    <a:pt x="48" y="31"/>
                    <a:pt x="48" y="31"/>
                  </a:cubicBezTo>
                  <a:lnTo>
                    <a:pt x="4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260">
              <a:extLst>
                <a:ext uri="{FF2B5EF4-FFF2-40B4-BE49-F238E27FC236}">
                  <a16:creationId xmlns="" xmlns:a16="http://schemas.microsoft.com/office/drawing/2014/main" id="{8D7DE8EB-EA55-4012-A945-DAAAF31F6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-2298700"/>
              <a:ext cx="147637" cy="219075"/>
            </a:xfrm>
            <a:custGeom>
              <a:avLst/>
              <a:gdLst>
                <a:gd name="T0" fmla="*/ 49 w 49"/>
                <a:gd name="T1" fmla="*/ 53 h 72"/>
                <a:gd name="T2" fmla="*/ 42 w 49"/>
                <a:gd name="T3" fmla="*/ 67 h 72"/>
                <a:gd name="T4" fmla="*/ 24 w 49"/>
                <a:gd name="T5" fmla="*/ 72 h 72"/>
                <a:gd name="T6" fmla="*/ 20 w 49"/>
                <a:gd name="T7" fmla="*/ 71 h 72"/>
                <a:gd name="T8" fmla="*/ 14 w 49"/>
                <a:gd name="T9" fmla="*/ 71 h 72"/>
                <a:gd name="T10" fmla="*/ 8 w 49"/>
                <a:gd name="T11" fmla="*/ 70 h 72"/>
                <a:gd name="T12" fmla="*/ 3 w 49"/>
                <a:gd name="T13" fmla="*/ 70 h 72"/>
                <a:gd name="T14" fmla="*/ 0 w 49"/>
                <a:gd name="T15" fmla="*/ 67 h 72"/>
                <a:gd name="T16" fmla="*/ 0 w 49"/>
                <a:gd name="T17" fmla="*/ 63 h 72"/>
                <a:gd name="T18" fmla="*/ 1 w 49"/>
                <a:gd name="T19" fmla="*/ 61 h 72"/>
                <a:gd name="T20" fmla="*/ 3 w 49"/>
                <a:gd name="T21" fmla="*/ 61 h 72"/>
                <a:gd name="T22" fmla="*/ 3 w 49"/>
                <a:gd name="T23" fmla="*/ 61 h 72"/>
                <a:gd name="T24" fmla="*/ 8 w 49"/>
                <a:gd name="T25" fmla="*/ 61 h 72"/>
                <a:gd name="T26" fmla="*/ 14 w 49"/>
                <a:gd name="T27" fmla="*/ 62 h 72"/>
                <a:gd name="T28" fmla="*/ 20 w 49"/>
                <a:gd name="T29" fmla="*/ 62 h 72"/>
                <a:gd name="T30" fmla="*/ 24 w 49"/>
                <a:gd name="T31" fmla="*/ 62 h 72"/>
                <a:gd name="T32" fmla="*/ 34 w 49"/>
                <a:gd name="T33" fmla="*/ 60 h 72"/>
                <a:gd name="T34" fmla="*/ 37 w 49"/>
                <a:gd name="T35" fmla="*/ 53 h 72"/>
                <a:gd name="T36" fmla="*/ 35 w 49"/>
                <a:gd name="T37" fmla="*/ 48 h 72"/>
                <a:gd name="T38" fmla="*/ 27 w 49"/>
                <a:gd name="T39" fmla="*/ 42 h 72"/>
                <a:gd name="T40" fmla="*/ 14 w 49"/>
                <a:gd name="T41" fmla="*/ 35 h 72"/>
                <a:gd name="T42" fmla="*/ 4 w 49"/>
                <a:gd name="T43" fmla="*/ 27 h 72"/>
                <a:gd name="T44" fmla="*/ 0 w 49"/>
                <a:gd name="T45" fmla="*/ 17 h 72"/>
                <a:gd name="T46" fmla="*/ 2 w 49"/>
                <a:gd name="T47" fmla="*/ 8 h 72"/>
                <a:gd name="T48" fmla="*/ 7 w 49"/>
                <a:gd name="T49" fmla="*/ 3 h 72"/>
                <a:gd name="T50" fmla="*/ 15 w 49"/>
                <a:gd name="T51" fmla="*/ 0 h 72"/>
                <a:gd name="T52" fmla="*/ 24 w 49"/>
                <a:gd name="T53" fmla="*/ 0 h 72"/>
                <a:gd name="T54" fmla="*/ 35 w 49"/>
                <a:gd name="T55" fmla="*/ 0 h 72"/>
                <a:gd name="T56" fmla="*/ 45 w 49"/>
                <a:gd name="T57" fmla="*/ 1 h 72"/>
                <a:gd name="T58" fmla="*/ 48 w 49"/>
                <a:gd name="T59" fmla="*/ 4 h 72"/>
                <a:gd name="T60" fmla="*/ 48 w 49"/>
                <a:gd name="T61" fmla="*/ 8 h 72"/>
                <a:gd name="T62" fmla="*/ 45 w 49"/>
                <a:gd name="T63" fmla="*/ 10 h 72"/>
                <a:gd name="T64" fmla="*/ 45 w 49"/>
                <a:gd name="T65" fmla="*/ 10 h 72"/>
                <a:gd name="T66" fmla="*/ 36 w 49"/>
                <a:gd name="T67" fmla="*/ 10 h 72"/>
                <a:gd name="T68" fmla="*/ 24 w 49"/>
                <a:gd name="T69" fmla="*/ 9 h 72"/>
                <a:gd name="T70" fmla="*/ 15 w 49"/>
                <a:gd name="T71" fmla="*/ 11 h 72"/>
                <a:gd name="T72" fmla="*/ 12 w 49"/>
                <a:gd name="T73" fmla="*/ 17 h 72"/>
                <a:gd name="T74" fmla="*/ 14 w 49"/>
                <a:gd name="T75" fmla="*/ 22 h 72"/>
                <a:gd name="T76" fmla="*/ 21 w 49"/>
                <a:gd name="T77" fmla="*/ 26 h 72"/>
                <a:gd name="T78" fmla="*/ 34 w 49"/>
                <a:gd name="T79" fmla="*/ 34 h 72"/>
                <a:gd name="T80" fmla="*/ 46 w 49"/>
                <a:gd name="T81" fmla="*/ 43 h 72"/>
                <a:gd name="T82" fmla="*/ 49 w 49"/>
                <a:gd name="T83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72">
                  <a:moveTo>
                    <a:pt x="49" y="53"/>
                  </a:moveTo>
                  <a:cubicBezTo>
                    <a:pt x="49" y="59"/>
                    <a:pt x="47" y="64"/>
                    <a:pt x="42" y="67"/>
                  </a:cubicBezTo>
                  <a:cubicBezTo>
                    <a:pt x="38" y="70"/>
                    <a:pt x="32" y="72"/>
                    <a:pt x="24" y="72"/>
                  </a:cubicBezTo>
                  <a:cubicBezTo>
                    <a:pt x="23" y="72"/>
                    <a:pt x="21" y="71"/>
                    <a:pt x="20" y="71"/>
                  </a:cubicBezTo>
                  <a:cubicBezTo>
                    <a:pt x="18" y="71"/>
                    <a:pt x="16" y="71"/>
                    <a:pt x="14" y="71"/>
                  </a:cubicBezTo>
                  <a:cubicBezTo>
                    <a:pt x="12" y="71"/>
                    <a:pt x="10" y="71"/>
                    <a:pt x="8" y="70"/>
                  </a:cubicBezTo>
                  <a:cubicBezTo>
                    <a:pt x="6" y="70"/>
                    <a:pt x="5" y="70"/>
                    <a:pt x="3" y="70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0" y="62"/>
                    <a:pt x="1" y="61"/>
                  </a:cubicBezTo>
                  <a:cubicBezTo>
                    <a:pt x="1" y="61"/>
                    <a:pt x="2" y="61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5" y="61"/>
                    <a:pt x="6" y="61"/>
                    <a:pt x="8" y="61"/>
                  </a:cubicBezTo>
                  <a:cubicBezTo>
                    <a:pt x="10" y="61"/>
                    <a:pt x="12" y="62"/>
                    <a:pt x="14" y="62"/>
                  </a:cubicBezTo>
                  <a:cubicBezTo>
                    <a:pt x="16" y="62"/>
                    <a:pt x="18" y="62"/>
                    <a:pt x="20" y="62"/>
                  </a:cubicBezTo>
                  <a:cubicBezTo>
                    <a:pt x="21" y="62"/>
                    <a:pt x="23" y="62"/>
                    <a:pt x="24" y="62"/>
                  </a:cubicBezTo>
                  <a:cubicBezTo>
                    <a:pt x="28" y="62"/>
                    <a:pt x="32" y="61"/>
                    <a:pt x="34" y="60"/>
                  </a:cubicBezTo>
                  <a:cubicBezTo>
                    <a:pt x="36" y="59"/>
                    <a:pt x="37" y="57"/>
                    <a:pt x="37" y="53"/>
                  </a:cubicBezTo>
                  <a:cubicBezTo>
                    <a:pt x="37" y="51"/>
                    <a:pt x="37" y="49"/>
                    <a:pt x="35" y="48"/>
                  </a:cubicBezTo>
                  <a:cubicBezTo>
                    <a:pt x="34" y="47"/>
                    <a:pt x="31" y="45"/>
                    <a:pt x="27" y="42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0" y="32"/>
                    <a:pt x="6" y="30"/>
                    <a:pt x="4" y="27"/>
                  </a:cubicBezTo>
                  <a:cubicBezTo>
                    <a:pt x="1" y="24"/>
                    <a:pt x="0" y="21"/>
                    <a:pt x="0" y="17"/>
                  </a:cubicBezTo>
                  <a:cubicBezTo>
                    <a:pt x="0" y="13"/>
                    <a:pt x="1" y="11"/>
                    <a:pt x="2" y="8"/>
                  </a:cubicBezTo>
                  <a:cubicBezTo>
                    <a:pt x="3" y="6"/>
                    <a:pt x="5" y="5"/>
                    <a:pt x="7" y="3"/>
                  </a:cubicBezTo>
                  <a:cubicBezTo>
                    <a:pt x="9" y="2"/>
                    <a:pt x="12" y="1"/>
                    <a:pt x="15" y="0"/>
                  </a:cubicBezTo>
                  <a:cubicBezTo>
                    <a:pt x="18" y="0"/>
                    <a:pt x="21" y="0"/>
                    <a:pt x="24" y="0"/>
                  </a:cubicBezTo>
                  <a:cubicBezTo>
                    <a:pt x="28" y="0"/>
                    <a:pt x="32" y="0"/>
                    <a:pt x="35" y="0"/>
                  </a:cubicBezTo>
                  <a:cubicBezTo>
                    <a:pt x="39" y="0"/>
                    <a:pt x="42" y="1"/>
                    <a:pt x="45" y="1"/>
                  </a:cubicBezTo>
                  <a:cubicBezTo>
                    <a:pt x="47" y="2"/>
                    <a:pt x="48" y="2"/>
                    <a:pt x="48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10"/>
                    <a:pt x="47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10"/>
                    <a:pt x="40" y="10"/>
                    <a:pt x="36" y="10"/>
                  </a:cubicBezTo>
                  <a:cubicBezTo>
                    <a:pt x="32" y="9"/>
                    <a:pt x="28" y="9"/>
                    <a:pt x="24" y="9"/>
                  </a:cubicBezTo>
                  <a:cubicBezTo>
                    <a:pt x="21" y="9"/>
                    <a:pt x="18" y="10"/>
                    <a:pt x="15" y="11"/>
                  </a:cubicBezTo>
                  <a:cubicBezTo>
                    <a:pt x="13" y="11"/>
                    <a:pt x="12" y="13"/>
                    <a:pt x="12" y="17"/>
                  </a:cubicBezTo>
                  <a:cubicBezTo>
                    <a:pt x="12" y="19"/>
                    <a:pt x="13" y="20"/>
                    <a:pt x="14" y="22"/>
                  </a:cubicBezTo>
                  <a:cubicBezTo>
                    <a:pt x="16" y="23"/>
                    <a:pt x="18" y="25"/>
                    <a:pt x="21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0" y="37"/>
                    <a:pt x="44" y="40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61">
              <a:extLst>
                <a:ext uri="{FF2B5EF4-FFF2-40B4-BE49-F238E27FC236}">
                  <a16:creationId xmlns="" xmlns:a16="http://schemas.microsoft.com/office/drawing/2014/main" id="{807B0D91-E3FA-4C4E-BE44-BAF1A31F7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5" y="-2116138"/>
              <a:ext cx="165100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262">
              <a:extLst>
                <a:ext uri="{FF2B5EF4-FFF2-40B4-BE49-F238E27FC236}">
                  <a16:creationId xmlns="" xmlns:a16="http://schemas.microsoft.com/office/drawing/2014/main" id="{17C8CF70-D7A5-489B-9E49-4849C386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0" y="-2374900"/>
              <a:ext cx="168275" cy="292100"/>
            </a:xfrm>
            <a:custGeom>
              <a:avLst/>
              <a:gdLst>
                <a:gd name="T0" fmla="*/ 7 w 56"/>
                <a:gd name="T1" fmla="*/ 5 h 96"/>
                <a:gd name="T2" fmla="*/ 30 w 56"/>
                <a:gd name="T3" fmla="*/ 0 h 96"/>
                <a:gd name="T4" fmla="*/ 41 w 56"/>
                <a:gd name="T5" fmla="*/ 0 h 96"/>
                <a:gd name="T6" fmla="*/ 52 w 56"/>
                <a:gd name="T7" fmla="*/ 2 h 96"/>
                <a:gd name="T8" fmla="*/ 54 w 56"/>
                <a:gd name="T9" fmla="*/ 3 h 96"/>
                <a:gd name="T10" fmla="*/ 54 w 56"/>
                <a:gd name="T11" fmla="*/ 5 h 96"/>
                <a:gd name="T12" fmla="*/ 54 w 56"/>
                <a:gd name="T13" fmla="*/ 9 h 96"/>
                <a:gd name="T14" fmla="*/ 52 w 56"/>
                <a:gd name="T15" fmla="*/ 12 h 96"/>
                <a:gd name="T16" fmla="*/ 52 w 56"/>
                <a:gd name="T17" fmla="*/ 12 h 96"/>
                <a:gd name="T18" fmla="*/ 41 w 56"/>
                <a:gd name="T19" fmla="*/ 10 h 96"/>
                <a:gd name="T20" fmla="*/ 30 w 56"/>
                <a:gd name="T21" fmla="*/ 10 h 96"/>
                <a:gd name="T22" fmla="*/ 15 w 56"/>
                <a:gd name="T23" fmla="*/ 13 h 96"/>
                <a:gd name="T24" fmla="*/ 11 w 56"/>
                <a:gd name="T25" fmla="*/ 23 h 96"/>
                <a:gd name="T26" fmla="*/ 11 w 56"/>
                <a:gd name="T27" fmla="*/ 28 h 96"/>
                <a:gd name="T28" fmla="*/ 13 w 56"/>
                <a:gd name="T29" fmla="*/ 32 h 96"/>
                <a:gd name="T30" fmla="*/ 17 w 56"/>
                <a:gd name="T31" fmla="*/ 36 h 96"/>
                <a:gd name="T32" fmla="*/ 24 w 56"/>
                <a:gd name="T33" fmla="*/ 41 h 96"/>
                <a:gd name="T34" fmla="*/ 36 w 56"/>
                <a:gd name="T35" fmla="*/ 49 h 96"/>
                <a:gd name="T36" fmla="*/ 51 w 56"/>
                <a:gd name="T37" fmla="*/ 65 h 96"/>
                <a:gd name="T38" fmla="*/ 56 w 56"/>
                <a:gd name="T39" fmla="*/ 83 h 96"/>
                <a:gd name="T40" fmla="*/ 56 w 56"/>
                <a:gd name="T41" fmla="*/ 93 h 96"/>
                <a:gd name="T42" fmla="*/ 55 w 56"/>
                <a:gd name="T43" fmla="*/ 95 h 96"/>
                <a:gd name="T44" fmla="*/ 53 w 56"/>
                <a:gd name="T45" fmla="*/ 96 h 96"/>
                <a:gd name="T46" fmla="*/ 3 w 56"/>
                <a:gd name="T47" fmla="*/ 96 h 96"/>
                <a:gd name="T48" fmla="*/ 2 w 56"/>
                <a:gd name="T49" fmla="*/ 95 h 96"/>
                <a:gd name="T50" fmla="*/ 1 w 56"/>
                <a:gd name="T51" fmla="*/ 93 h 96"/>
                <a:gd name="T52" fmla="*/ 1 w 56"/>
                <a:gd name="T53" fmla="*/ 88 h 96"/>
                <a:gd name="T54" fmla="*/ 2 w 56"/>
                <a:gd name="T55" fmla="*/ 86 h 96"/>
                <a:gd name="T56" fmla="*/ 3 w 56"/>
                <a:gd name="T57" fmla="*/ 85 h 96"/>
                <a:gd name="T58" fmla="*/ 46 w 56"/>
                <a:gd name="T59" fmla="*/ 85 h 96"/>
                <a:gd name="T60" fmla="*/ 46 w 56"/>
                <a:gd name="T61" fmla="*/ 83 h 96"/>
                <a:gd name="T62" fmla="*/ 45 w 56"/>
                <a:gd name="T63" fmla="*/ 75 h 96"/>
                <a:gd name="T64" fmla="*/ 42 w 56"/>
                <a:gd name="T65" fmla="*/ 69 h 96"/>
                <a:gd name="T66" fmla="*/ 37 w 56"/>
                <a:gd name="T67" fmla="*/ 62 h 96"/>
                <a:gd name="T68" fmla="*/ 28 w 56"/>
                <a:gd name="T69" fmla="*/ 56 h 96"/>
                <a:gd name="T70" fmla="*/ 16 w 56"/>
                <a:gd name="T71" fmla="*/ 47 h 96"/>
                <a:gd name="T72" fmla="*/ 3 w 56"/>
                <a:gd name="T73" fmla="*/ 36 h 96"/>
                <a:gd name="T74" fmla="*/ 0 w 56"/>
                <a:gd name="T75" fmla="*/ 23 h 96"/>
                <a:gd name="T76" fmla="*/ 7 w 56"/>
                <a:gd name="T77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96">
                  <a:moveTo>
                    <a:pt x="7" y="5"/>
                  </a:moveTo>
                  <a:cubicBezTo>
                    <a:pt x="12" y="2"/>
                    <a:pt x="19" y="0"/>
                    <a:pt x="30" y="0"/>
                  </a:cubicBezTo>
                  <a:cubicBezTo>
                    <a:pt x="33" y="0"/>
                    <a:pt x="37" y="0"/>
                    <a:pt x="41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3" y="3"/>
                    <a:pt x="53" y="3"/>
                    <a:pt x="54" y="3"/>
                  </a:cubicBezTo>
                  <a:cubicBezTo>
                    <a:pt x="54" y="3"/>
                    <a:pt x="54" y="4"/>
                    <a:pt x="54" y="5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1"/>
                    <a:pt x="54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8" y="11"/>
                    <a:pt x="45" y="11"/>
                    <a:pt x="41" y="10"/>
                  </a:cubicBezTo>
                  <a:cubicBezTo>
                    <a:pt x="37" y="10"/>
                    <a:pt x="33" y="10"/>
                    <a:pt x="30" y="10"/>
                  </a:cubicBezTo>
                  <a:cubicBezTo>
                    <a:pt x="23" y="10"/>
                    <a:pt x="18" y="11"/>
                    <a:pt x="15" y="13"/>
                  </a:cubicBezTo>
                  <a:cubicBezTo>
                    <a:pt x="12" y="15"/>
                    <a:pt x="11" y="18"/>
                    <a:pt x="11" y="23"/>
                  </a:cubicBezTo>
                  <a:cubicBezTo>
                    <a:pt x="11" y="25"/>
                    <a:pt x="11" y="26"/>
                    <a:pt x="11" y="28"/>
                  </a:cubicBezTo>
                  <a:cubicBezTo>
                    <a:pt x="12" y="29"/>
                    <a:pt x="12" y="31"/>
                    <a:pt x="13" y="32"/>
                  </a:cubicBezTo>
                  <a:cubicBezTo>
                    <a:pt x="14" y="33"/>
                    <a:pt x="16" y="35"/>
                    <a:pt x="17" y="36"/>
                  </a:cubicBezTo>
                  <a:cubicBezTo>
                    <a:pt x="19" y="37"/>
                    <a:pt x="21" y="39"/>
                    <a:pt x="24" y="41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43" y="54"/>
                    <a:pt x="48" y="59"/>
                    <a:pt x="51" y="65"/>
                  </a:cubicBezTo>
                  <a:cubicBezTo>
                    <a:pt x="54" y="70"/>
                    <a:pt x="56" y="76"/>
                    <a:pt x="56" y="8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4"/>
                    <a:pt x="56" y="94"/>
                    <a:pt x="55" y="95"/>
                  </a:cubicBezTo>
                  <a:cubicBezTo>
                    <a:pt x="55" y="95"/>
                    <a:pt x="54" y="96"/>
                    <a:pt x="53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" y="95"/>
                    <a:pt x="2" y="95"/>
                  </a:cubicBezTo>
                  <a:cubicBezTo>
                    <a:pt x="1" y="94"/>
                    <a:pt x="1" y="94"/>
                    <a:pt x="1" y="93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7"/>
                    <a:pt x="1" y="86"/>
                    <a:pt x="2" y="86"/>
                  </a:cubicBezTo>
                  <a:cubicBezTo>
                    <a:pt x="2" y="86"/>
                    <a:pt x="3" y="85"/>
                    <a:pt x="3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0"/>
                    <a:pt x="46" y="77"/>
                    <a:pt x="45" y="75"/>
                  </a:cubicBezTo>
                  <a:cubicBezTo>
                    <a:pt x="44" y="73"/>
                    <a:pt x="44" y="71"/>
                    <a:pt x="42" y="69"/>
                  </a:cubicBezTo>
                  <a:cubicBezTo>
                    <a:pt x="41" y="66"/>
                    <a:pt x="39" y="64"/>
                    <a:pt x="37" y="62"/>
                  </a:cubicBezTo>
                  <a:cubicBezTo>
                    <a:pt x="35" y="60"/>
                    <a:pt x="32" y="58"/>
                    <a:pt x="28" y="5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0" y="43"/>
                    <a:pt x="6" y="39"/>
                    <a:pt x="3" y="36"/>
                  </a:cubicBezTo>
                  <a:cubicBezTo>
                    <a:pt x="1" y="32"/>
                    <a:pt x="0" y="28"/>
                    <a:pt x="0" y="23"/>
                  </a:cubicBezTo>
                  <a:cubicBezTo>
                    <a:pt x="0" y="15"/>
                    <a:pt x="2" y="9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09D396EA-F62D-4032-9AC6-99038D01C9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81458" y="1323743"/>
            <a:ext cx="5776397" cy="48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2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524000" y="6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9715502" y="6356353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-652460" y="388031"/>
            <a:ext cx="1044892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Почта на домене</a:t>
            </a:r>
            <a:endParaRPr lang="en-US" sz="3600" dirty="0">
              <a:latin typeface="+mj-l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4751" y="6356355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0CDBB9F-2719-4E48-B67F-AF380CB085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70" t="12279" r="23846" b="25499"/>
          <a:stretch/>
        </p:blipFill>
        <p:spPr>
          <a:xfrm>
            <a:off x="474783" y="942029"/>
            <a:ext cx="8194433" cy="56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0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524000" y="6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9715502" y="6356353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-652460" y="388031"/>
            <a:ext cx="1044892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Почта на домене</a:t>
            </a:r>
            <a:endParaRPr lang="en-US" sz="3600" dirty="0">
              <a:latin typeface="+mj-l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4751" y="6356355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image">
            <a:extLst>
              <a:ext uri="{FF2B5EF4-FFF2-40B4-BE49-F238E27FC236}">
                <a16:creationId xmlns="" xmlns:a16="http://schemas.microsoft.com/office/drawing/2014/main" id="{0905B60F-5CC0-43FF-B174-4F0090275E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" y="1884931"/>
            <a:ext cx="8952547" cy="48365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0BEE23D-D0F1-4A8F-9417-67125CADA0A2}"/>
              </a:ext>
            </a:extLst>
          </p:cNvPr>
          <p:cNvSpPr/>
          <p:nvPr/>
        </p:nvSpPr>
        <p:spPr>
          <a:xfrm>
            <a:off x="316522" y="94202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en-US" sz="4400" b="1" dirty="0">
                <a:solidFill>
                  <a:srgbClr val="007700"/>
                </a:solidFill>
                <a:latin typeface="Arial" panose="020B0604020202020204" pitchFamily="34" charset="0"/>
                <a:hlinkClick r:id="rId4"/>
              </a:rPr>
              <a:t>biz.mail.ru</a:t>
            </a:r>
            <a:endParaRPr lang="en-US" sz="4400" dirty="0">
              <a:solidFill>
                <a:srgbClr val="007700"/>
              </a:solidFill>
              <a:latin typeface="Arial" panose="020B0604020202020204" pitchFamily="34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15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-1524000" y="6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9715502" y="6356353"/>
            <a:ext cx="9525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-652460" y="388031"/>
            <a:ext cx="1044892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Почта на домене</a:t>
            </a:r>
            <a:endParaRPr lang="en-US" sz="3600" dirty="0">
              <a:latin typeface="+mj-l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4751" y="6356355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image">
            <a:extLst>
              <a:ext uri="{FF2B5EF4-FFF2-40B4-BE49-F238E27FC236}">
                <a16:creationId xmlns="" xmlns:a16="http://schemas.microsoft.com/office/drawing/2014/main" id="{080A972A-0F00-44C0-9033-233BED7C53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01" y="1259277"/>
            <a:ext cx="8790598" cy="4719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51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1087</TotalTime>
  <Words>989</Words>
  <Application>Microsoft Office PowerPoint</Application>
  <PresentationFormat>Экран (4:3)</PresentationFormat>
  <Paragraphs>114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Гергалов Виталий Викторович</cp:lastModifiedBy>
  <cp:revision>117</cp:revision>
  <cp:lastPrinted>2020-03-24T06:28:01Z</cp:lastPrinted>
  <dcterms:created xsi:type="dcterms:W3CDTF">2018-04-24T06:31:58Z</dcterms:created>
  <dcterms:modified xsi:type="dcterms:W3CDTF">2020-03-24T10:26:52Z</dcterms:modified>
</cp:coreProperties>
</file>