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68" r:id="rId4"/>
  </p:sldMasterIdLst>
  <p:sldIdLst>
    <p:sldId id="257" r:id="rId5"/>
    <p:sldId id="258" r:id="rId6"/>
    <p:sldId id="261" r:id="rId7"/>
    <p:sldId id="284" r:id="rId8"/>
    <p:sldId id="285" r:id="rId9"/>
    <p:sldId id="280" r:id="rId10"/>
    <p:sldId id="274" r:id="rId11"/>
    <p:sldId id="271" r:id="rId12"/>
    <p:sldId id="281" r:id="rId13"/>
    <p:sldId id="275" r:id="rId14"/>
    <p:sldId id="276" r:id="rId15"/>
    <p:sldId id="277" r:id="rId16"/>
    <p:sldId id="278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28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5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52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35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FFF39D"/>
                </a:solidFill>
              </a:rPr>
              <a:pPr/>
              <a:t>11.10.2017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9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864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983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57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59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2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83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65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19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9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71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44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FFF39D"/>
                </a:solidFill>
              </a:rPr>
              <a:pPr/>
              <a:t>11.10.2017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92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3952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5541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65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7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FFF39D"/>
                </a:solidFill>
              </a:rPr>
              <a:pPr/>
              <a:t>11.10.2017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97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45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59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92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86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90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5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FFF39D"/>
                </a:solidFill>
              </a:rPr>
              <a:pPr/>
              <a:t>11.10.2017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111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3871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6533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2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8798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70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39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45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14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95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7657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49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1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0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6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74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77C961-A954-48C8-81CD-69F551ACCF2E}" type="datetimeFigureOut">
              <a:rPr lang="ru-RU" smtClean="0">
                <a:solidFill>
                  <a:srgbClr val="575F6D"/>
                </a:solidFill>
              </a:rPr>
              <a:pPr/>
              <a:t>11.10.2017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3B2702-5BDE-4802-B3D5-AE88C959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2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95736" y="332656"/>
            <a:ext cx="6262464" cy="280831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Как найти общий язык с подростком?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000" i="1" dirty="0" smtClean="0">
                <a:solidFill>
                  <a:schemeClr val="tx1"/>
                </a:solidFill>
              </a:rPr>
              <a:t>Педагог-психолог МКУ ЦППМСП «Детство»</a:t>
            </a:r>
          </a:p>
          <a:p>
            <a:pPr algn="r"/>
            <a:r>
              <a:rPr lang="ru-RU" sz="2000" i="1" dirty="0" smtClean="0">
                <a:solidFill>
                  <a:schemeClr val="tx1"/>
                </a:solidFill>
              </a:rPr>
              <a:t>Белоус В.Ф.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языков любви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 algn="ctr"/>
            <a:r>
              <a:rPr lang="ru-RU" b="1" i="1" dirty="0"/>
              <a:t>«Качественное время» — 2-ой </a:t>
            </a: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«Язык Любви</a:t>
            </a:r>
            <a:r>
              <a:rPr lang="ru-RU" b="1" i="1" dirty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26469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44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языков любви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/>
              <a:t>"Получение подарков» — 3-й </a:t>
            </a:r>
            <a:r>
              <a:rPr lang="ru-RU" b="1" i="1" dirty="0" smtClean="0">
                <a:solidFill>
                  <a:srgbClr val="FF0000"/>
                </a:solidFill>
              </a:rPr>
              <a:t>«Язык Любви</a:t>
            </a:r>
            <a:r>
              <a:rPr lang="ru-RU" b="1" i="1" dirty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86" y="2492896"/>
            <a:ext cx="641953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47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языков любви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/>
              <a:t>«Служение делами» — 4-ый </a:t>
            </a:r>
            <a:r>
              <a:rPr lang="ru-RU" b="1" i="1" dirty="0" smtClean="0"/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Язык Любви</a:t>
            </a:r>
            <a:r>
              <a:rPr lang="ru-RU" b="1" i="1" dirty="0"/>
              <a:t>»</a:t>
            </a:r>
            <a:endParaRPr lang="ru-RU" b="1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595244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395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языков любви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Язык Любви</a:t>
            </a:r>
            <a:r>
              <a:rPr lang="ru-RU" b="1" i="1" dirty="0"/>
              <a:t> — «Физические прикосновения»</a:t>
            </a:r>
            <a:endParaRPr lang="ru-RU" b="1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644562" cy="376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30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764704"/>
            <a:ext cx="6336704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Я верю в солнце,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даже когда оно не светит.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Я верю в любовь,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даже когда ее не чувствую.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Я верю в Бога,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даже когда Он молчит.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Я верю!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9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счастливы!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Вера\Desktop\schastlivaya-sem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484784"/>
            <a:ext cx="600075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67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 Я (7 «Я»)</a:t>
            </a:r>
            <a:endParaRPr lang="ru-RU" sz="6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400" b="1" i="1" dirty="0"/>
              <a:t>Семья – первый </a:t>
            </a:r>
            <a:endParaRPr lang="ru-RU" sz="4400" b="1" i="1" dirty="0" smtClean="0"/>
          </a:p>
          <a:p>
            <a:pPr marL="0" indent="0" algn="ctr">
              <a:buNone/>
            </a:pPr>
            <a:r>
              <a:rPr lang="ru-RU" sz="4400" b="1" i="1" dirty="0" smtClean="0"/>
              <a:t>и </a:t>
            </a:r>
            <a:r>
              <a:rPr lang="ru-RU" sz="4400" b="1" i="1" dirty="0"/>
              <a:t>главный институт социализации человека, который демонстрирует ему модели поведения и </a:t>
            </a:r>
            <a:r>
              <a:rPr lang="ru-RU" sz="4400" b="1" i="1" dirty="0" smtClean="0"/>
              <a:t>взаимоотношений </a:t>
            </a:r>
            <a:r>
              <a:rPr lang="ru-RU" sz="4400" b="1" i="1" dirty="0"/>
              <a:t>с </a:t>
            </a:r>
            <a:r>
              <a:rPr lang="ru-RU" sz="4400" b="1" i="1" dirty="0" smtClean="0"/>
              <a:t>миром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38157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Благополучный психологический климат семьи – это тот климат, который устраивает каждого члена семьи, в котором каждый имеет возможность развиваться в собственном темпе, свободно выражать себя и ощущать комфорт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7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/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300192" y="264795"/>
            <a:ext cx="2664296" cy="4956048"/>
          </a:xfrm>
        </p:spPr>
        <p:txBody>
          <a:bodyPr/>
          <a:lstStyle/>
          <a:p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Случай с мальчиком-подростком, консультация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294967295"/>
          </p:nvPr>
        </p:nvSpPr>
        <p:spPr>
          <a:xfrm>
            <a:off x="0" y="333375"/>
            <a:ext cx="5638800" cy="63261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«Побег за   опытом» </a:t>
            </a:r>
            <a:r>
              <a:rPr lang="ru-RU" dirty="0" smtClean="0"/>
              <a:t>- </a:t>
            </a:r>
            <a:r>
              <a:rPr lang="ru-RU" sz="2800" b="1" dirty="0" smtClean="0"/>
              <a:t>обилие запретов, ожидание желаемого образа, отсутствие близкого эмоционального контакта, демонстрация неконструктивных способов разрешения конфликтов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011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/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300192" y="264795"/>
            <a:ext cx="2664296" cy="4956048"/>
          </a:xfrm>
        </p:spPr>
        <p:txBody>
          <a:bodyPr/>
          <a:lstStyle/>
          <a:p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Случай с девочкой-подростком, консультация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294967295"/>
          </p:nvPr>
        </p:nvSpPr>
        <p:spPr>
          <a:xfrm>
            <a:off x="0" y="333375"/>
            <a:ext cx="5638800" cy="6326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«Болезнь мамы» </a:t>
            </a:r>
          </a:p>
          <a:p>
            <a:pPr marL="0" indent="0" algn="ctr">
              <a:buNone/>
            </a:pPr>
            <a:r>
              <a:rPr lang="ru-RU" dirty="0" smtClean="0"/>
              <a:t>- </a:t>
            </a:r>
            <a:r>
              <a:rPr lang="ru-RU" sz="2800" b="1" dirty="0" err="1" smtClean="0"/>
              <a:t>непроговоренный</a:t>
            </a:r>
            <a:r>
              <a:rPr lang="ru-RU" sz="2800" b="1" dirty="0" smtClean="0"/>
              <a:t> развод, переезд, заболевание мамы, отсутствие тесного эмоционального контакта, демонстрация проживания эмоциональных событий сугубо внутри себя, не делясь с окружающими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416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8"/>
            <a:ext cx="7498080" cy="5688632"/>
          </a:xfrm>
        </p:spPr>
        <p:txBody>
          <a:bodyPr/>
          <a:lstStyle/>
          <a:p>
            <a:pPr algn="just"/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Действовать там, где вас нет, - невозможно</a:t>
            </a:r>
          </a:p>
          <a:p>
            <a:pPr algn="just"/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Действовать там, где вы были, - невозможно</a:t>
            </a:r>
          </a:p>
          <a:p>
            <a:pPr algn="just"/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Действовать там, где вы когда-либо будете, - невозможно</a:t>
            </a:r>
          </a:p>
          <a:p>
            <a:pPr algn="just"/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можете действовать только там, где вы сейчас.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Уоллес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Уолтс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06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языков любви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/>
              <a:t>Первый </a:t>
            </a:r>
            <a:r>
              <a:rPr lang="ru-RU" b="1" i="1" dirty="0">
                <a:solidFill>
                  <a:srgbClr val="FF0000"/>
                </a:solidFill>
              </a:rPr>
              <a:t>Язык Любви</a:t>
            </a:r>
            <a:r>
              <a:rPr lang="ru-RU" b="1" i="1" dirty="0"/>
              <a:t> — «Слова похвалы»</a:t>
            </a:r>
            <a:endParaRPr lang="ru-RU" b="1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80" y="2348880"/>
            <a:ext cx="619032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35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Волшебные фразы…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ru-RU" b="1" dirty="0" smtClean="0"/>
              <a:t>Я тебя слышу</a:t>
            </a:r>
          </a:p>
          <a:p>
            <a:r>
              <a:rPr lang="ru-RU" b="1" dirty="0" smtClean="0"/>
              <a:t>Я тебя понимаю</a:t>
            </a:r>
          </a:p>
          <a:p>
            <a:r>
              <a:rPr lang="ru-RU" b="1" dirty="0" smtClean="0"/>
              <a:t>У тебя есть масса достоинств</a:t>
            </a:r>
          </a:p>
          <a:p>
            <a:r>
              <a:rPr lang="ru-RU" b="1" dirty="0" smtClean="0"/>
              <a:t>Я рад (а), что ты у меня есть</a:t>
            </a:r>
          </a:p>
          <a:p>
            <a:r>
              <a:rPr lang="ru-RU" b="1" dirty="0" smtClean="0"/>
              <a:t>Я вижу и слышу твои чувства</a:t>
            </a:r>
          </a:p>
          <a:p>
            <a:r>
              <a:rPr lang="ru-RU" b="1" dirty="0" smtClean="0"/>
              <a:t>Я принимаю тебя такой (таким), какая (какой) ты есть</a:t>
            </a:r>
          </a:p>
          <a:p>
            <a:r>
              <a:rPr lang="ru-RU" b="1" dirty="0" smtClean="0"/>
              <a:t>У тебя все получится</a:t>
            </a:r>
          </a:p>
          <a:p>
            <a:r>
              <a:rPr lang="ru-RU" b="1" dirty="0" smtClean="0"/>
              <a:t>Я с тобой</a:t>
            </a:r>
          </a:p>
          <a:p>
            <a:r>
              <a:rPr lang="ru-RU" b="1" dirty="0" smtClean="0"/>
              <a:t>Я люблю тебя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979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04664"/>
            <a:ext cx="7498080" cy="5891234"/>
          </a:xfrm>
        </p:spPr>
        <p:txBody>
          <a:bodyPr/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кто-то вас ругает, говорите ему мысленно или даже вслух, что предпочтительнее: «Кричи, ворчи, ругайся, я все равно тебя люблю!»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Вера\Desktop\золотой ключ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060848"/>
            <a:ext cx="4786346" cy="4040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0089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326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Эркер</vt:lpstr>
      <vt:lpstr>1_Эркер</vt:lpstr>
      <vt:lpstr>4_Эркер</vt:lpstr>
      <vt:lpstr>9_Эркер</vt:lpstr>
      <vt:lpstr>Как найти общий язык с подростком?</vt:lpstr>
      <vt:lpstr>Семь Я (7 «Я»)</vt:lpstr>
      <vt:lpstr>Презентация PowerPoint</vt:lpstr>
      <vt:lpstr>Презентация PowerPoint</vt:lpstr>
      <vt:lpstr>Презентация PowerPoint</vt:lpstr>
      <vt:lpstr>Презентация PowerPoint</vt:lpstr>
      <vt:lpstr>5 языков любви</vt:lpstr>
      <vt:lpstr>Волшебные фразы…</vt:lpstr>
      <vt:lpstr>Презентация PowerPoint</vt:lpstr>
      <vt:lpstr>5 языков любви</vt:lpstr>
      <vt:lpstr>5 языков любви</vt:lpstr>
      <vt:lpstr>5 языков любви</vt:lpstr>
      <vt:lpstr>5 языков любви</vt:lpstr>
      <vt:lpstr>Презентация PowerPoint</vt:lpstr>
      <vt:lpstr>Будьте счастливы!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психологического климата в семье на эмоциональное состояние ребенка</dc:title>
  <dc:creator>Психолог</dc:creator>
  <cp:lastModifiedBy>RePack by Diakov</cp:lastModifiedBy>
  <cp:revision>19</cp:revision>
  <cp:lastPrinted>2013-04-18T13:16:26Z</cp:lastPrinted>
  <dcterms:created xsi:type="dcterms:W3CDTF">2013-04-18T10:05:55Z</dcterms:created>
  <dcterms:modified xsi:type="dcterms:W3CDTF">2017-10-11T11:07:28Z</dcterms:modified>
</cp:coreProperties>
</file>