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censor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ru-ru/security/family-safety/kids-social.aspx" TargetMode="External"/><Relationship Id="rId2" Type="http://schemas.openxmlformats.org/officeDocument/2006/relationships/hyperlink" Target="http://www.razbiraeminternet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icrosoft.com/ru-ru/security/default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-deti.org/" TargetMode="External"/><Relationship Id="rId7" Type="http://schemas.openxmlformats.org/officeDocument/2006/relationships/hyperlink" Target="http://uimcvolsk.ucoz.ru/informatiz/unternet/909_029_Orange6_copy.pdf" TargetMode="External"/><Relationship Id="rId2" Type="http://schemas.openxmlformats.org/officeDocument/2006/relationships/hyperlink" Target="http://www.nachalka.com/node/9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afe-internet.ru/" TargetMode="External"/><Relationship Id="rId5" Type="http://schemas.openxmlformats.org/officeDocument/2006/relationships/hyperlink" Target="http://www.igra-internet.ru/" TargetMode="External"/><Relationship Id="rId4" Type="http://schemas.openxmlformats.org/officeDocument/2006/relationships/hyperlink" Target="http://&#1089;&#1077;&#1090;&#1077;&#1074;&#1080;&#1095;&#1086;&#1082;.&#1088;&#1092;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du.tatar.ru/upload/images/files/909_029%20Orange7.pdf" TargetMode="External"/><Relationship Id="rId13" Type="http://schemas.openxmlformats.org/officeDocument/2006/relationships/hyperlink" Target="http://&#1089;&#1077;&#1090;&#1077;&#1074;&#1080;&#1095;&#1086;&#1082;.&#1088;&#1092;/" TargetMode="External"/><Relationship Id="rId3" Type="http://schemas.openxmlformats.org/officeDocument/2006/relationships/hyperlink" Target="http://content-filtering.ru/" TargetMode="External"/><Relationship Id="rId7" Type="http://schemas.openxmlformats.org/officeDocument/2006/relationships/hyperlink" Target="http://www.saferunet.org/children/" TargetMode="External"/><Relationship Id="rId12" Type="http://schemas.openxmlformats.org/officeDocument/2006/relationships/hyperlink" Target="http://i-deti.org/" TargetMode="External"/><Relationship Id="rId2" Type="http://schemas.openxmlformats.org/officeDocument/2006/relationships/hyperlink" Target="http://www.fid.su/projects/deti-v-interne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com/ru-ru/security/default.aspx" TargetMode="External"/><Relationship Id="rId11" Type="http://schemas.openxmlformats.org/officeDocument/2006/relationships/hyperlink" Target="http://www.nachalka.com/node/950" TargetMode="External"/><Relationship Id="rId5" Type="http://schemas.openxmlformats.org/officeDocument/2006/relationships/hyperlink" Target="http://ppt4web.ru/informatika/bezopasnyjj-internet.html" TargetMode="External"/><Relationship Id="rId15" Type="http://schemas.openxmlformats.org/officeDocument/2006/relationships/hyperlink" Target="http://www.safe-internet.ru/" TargetMode="External"/><Relationship Id="rId10" Type="http://schemas.openxmlformats.org/officeDocument/2006/relationships/hyperlink" Target="http://mon.tatarstan.ru/prof_internet_zavisimosti.htm" TargetMode="External"/><Relationship Id="rId4" Type="http://schemas.openxmlformats.org/officeDocument/2006/relationships/hyperlink" Target="http://www.ligainternet.ru/" TargetMode="External"/><Relationship Id="rId9" Type="http://schemas.openxmlformats.org/officeDocument/2006/relationships/hyperlink" Target="http://festival.1september.ru/articles/612789/" TargetMode="External"/><Relationship Id="rId14" Type="http://schemas.openxmlformats.org/officeDocument/2006/relationships/hyperlink" Target="http://www.igra-interne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424936" cy="14721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обучающихся в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Интернет-пространстве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561728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Харченко Татьяна Васильевна,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 МКУ ЦППМСП «Детство» г. Краснодара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538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132856"/>
            <a:ext cx="7498080" cy="3720480"/>
          </a:xfrm>
        </p:spPr>
        <p:txBody>
          <a:bodyPr/>
          <a:lstStyle/>
          <a:p>
            <a:pPr marL="0" indent="452438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Эффективной мерой является установка на компьютер программного обеспечения с функциями «родительского контроля». Родителям можно порекомендовать   установить на домашнем компьютере бесплатную программу «Интернет Цензор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Перейти"/>
              </a:rPr>
              <a:t>www.icensor.ru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19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76672"/>
            <a:ext cx="74980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Нормативная-правовая база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72608"/>
          </a:xfrm>
        </p:spPr>
        <p:txBody>
          <a:bodyPr>
            <a:normAutofit fontScale="62500" lnSpcReduction="20000"/>
          </a:bodyPr>
          <a:lstStyle/>
          <a:p>
            <a:pPr marL="0" indent="452438" algn="just">
              <a:tabLst>
                <a:tab pos="269875" algn="l"/>
              </a:tabLst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Российской Федерации от 1.06.12 № 761 «О национальной стратегии действий в интересах детей на 2012-2017 годы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indent="452438" algn="just">
              <a:tabLst>
                <a:tab pos="269875" algn="l"/>
              </a:tabLs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29 декабря 2010 г. № 436-ФЗ «О защите детей от информации, причиняющей вред их здоровью и развитию» (далее - Федеральный закон № 436-ФЗ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452438" algn="just">
              <a:tabLst>
                <a:tab pos="269875" algn="l"/>
              </a:tabLs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 июля 2012 г. № 139-ФЗ «О внесении изменений в Федеральный закон «О защите детей от информации, причиняющей вред их здоровью и развитию» и отдельные законодательные акты Российской Федерации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0" indent="452438" algn="just">
              <a:tabLst>
                <a:tab pos="269875" algn="l"/>
              </a:tabLs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 июля 2013 г. № 187-ФЗ «О внесении изменений в отдельные законодательные акты Российской Федерации по вопросам защиты интеллектуальных прав в информационно-телекоммуникационных сетях. 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 июля 2006 г. № 149-ФЗ «Об информации, информационных технологиях и о защите информации» ст. 15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52438" algn="just">
              <a:tabLst>
                <a:tab pos="269875" algn="l"/>
              </a:tabLst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269875" algn="l"/>
              </a:tabLst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РФ от 25.12.13  № НТ-1338/08.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76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 «Разбираем Интернет» (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www.razbiraeminternet.ru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 этом сайте в игровой форме представлены мультимедийные средства обучения для детей и подростков, которые научат детей  критически оценивать нежелательный контент, и соблюдать правила безопасности в Интернет-пространстве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безопасному использованию Интернета для несовершеннолетних и их родителей даны и на  сайте Майкрософт.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http://www.microsoft.com/ru-ru/security/family-safety/kids-social.aspx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http://www.microsoft.com/ru-ru/security/default.aspx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356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effectLst/>
              </a:rPr>
              <a:t>	</a:t>
            </a:r>
            <a:r>
              <a:rPr lang="ru-RU" sz="27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для детей и </a:t>
            </a:r>
            <a:r>
              <a:rPr lang="ru-RU" sz="27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24744"/>
            <a:ext cx="7818072" cy="5400600"/>
          </a:xfrm>
        </p:spPr>
        <p:txBody>
          <a:bodyPr>
            <a:normAutofit fontScale="55000" lnSpcReduction="20000"/>
          </a:bodyPr>
          <a:lstStyle/>
          <a:p>
            <a:pPr marL="0" lvl="0" indent="452438" algn="just">
              <a:tabLst>
                <a:tab pos="355600" algn="l"/>
                <a:tab pos="625475" algn="l"/>
              </a:tabLst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http://www.nachalka.com/node/950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Видео «Развлечение и безопасность в Интернете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lvl="0" indent="0" algn="just">
              <a:buNone/>
              <a:tabLst>
                <a:tab pos="355600" algn="l"/>
                <a:tab pos="625475" algn="l"/>
              </a:tabLst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355600" algn="l"/>
                <a:tab pos="625475" algn="l"/>
              </a:tabLst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http://i-deti.org/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портал «Безопасный инет для детей», ресурсы, рекомендации,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комиксы.</a:t>
            </a:r>
          </a:p>
          <a:p>
            <a:pPr marL="0" lvl="0" indent="0" algn="just">
              <a:buNone/>
              <a:tabLst>
                <a:tab pos="355600" algn="l"/>
                <a:tab pos="625475" algn="l"/>
              </a:tabLst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355600" algn="l"/>
                <a:tab pos="625475" algn="l"/>
              </a:tabLst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http://сетевичок.рф/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сайт для детей - обучение и 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онлайн-консультирование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</a:t>
            </a:r>
            <a:r>
              <a:rPr lang="ru-R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сетевой безопасности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  <a:tabLst>
                <a:tab pos="355600" algn="l"/>
                <a:tab pos="625475" algn="l"/>
              </a:tabLst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355600" algn="l"/>
                <a:tab pos="625475" algn="l"/>
              </a:tabLst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http://www.igra-internet.ru/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онлайн интернет-игра «Изучи Интернет – управляй им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marL="0" lvl="0" indent="0" algn="just">
              <a:buNone/>
              <a:tabLst>
                <a:tab pos="355600" algn="l"/>
                <a:tab pos="625475" algn="l"/>
              </a:tabLst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355600" algn="l"/>
                <a:tab pos="625475" algn="l"/>
              </a:tabLst>
            </a:pPr>
            <a:r>
              <a:rPr lang="ru-RU" sz="3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http://www.safe-internet.ru/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сайт Ростелеком «Безопасность детей в Интернете, библиотека с 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материалами, памятками, рекомендациями по возрастам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buNone/>
              <a:tabLst>
                <a:tab pos="355600" algn="l"/>
                <a:tab pos="625475" algn="l"/>
              </a:tabLst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2438" algn="just">
              <a:tabLst>
                <a:tab pos="355600" algn="l"/>
                <a:tab pos="625475" algn="l"/>
              </a:tabLst>
            </a:pPr>
            <a:r>
              <a:rPr lang="ru-RU" sz="3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Родительский контроль. Безопасно и  просто 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(Буклет для родителей)</a:t>
            </a: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677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6480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Интернет-ресурсы для педагогических работников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80728"/>
            <a:ext cx="7992888" cy="5688632"/>
          </a:xfrm>
        </p:spPr>
        <p:txBody>
          <a:bodyPr>
            <a:normAutofit fontScale="40000" lnSpcReduction="20000"/>
          </a:bodyPr>
          <a:lstStyle/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http://www.fid.su/projects/deti-v-internete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сайт Фонда Развития Интернет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http://content-filtering.ru/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сайт «Ваш личный интернет», советы, рекомендации для детей и родителей по безопасной работе в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://www.ligainternet.ru/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Лиги безопасного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Интернета.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://ppt4web.ru/informatika/bezopasnyjj-internet.html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презентации о безопасном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://www.microsoft.com/ru-ru/security/default.aspx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сайт Центра безопасности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Майкрософт.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://www.saferunet.org/children/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Центр безопасности Интернета в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://edu.tatar.ru/upload/images/files/909_029%20Orange7.pdf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Безопасно и просто: родительский контроль. </a:t>
            </a: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://festival.1september.ru/articles/612789</a:t>
            </a: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Урок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9–10 классах. Профилактика интернет-зависимости «Будущее начинается сегодня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 разработан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9-11 классов, но может модифицироваться и для учащихся среднего звена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школы.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://</a:t>
            </a: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mon.tatarstan.ru/prof_internet_zavisimosti.htm</a:t>
            </a: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(буклет, презентация и текст) для бесед профилактике игровой и интернет-зависимости у детей и подростков на сайте Министерства образования и науки Республики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Татарстан.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http://www.nachalka.com/node/950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Видео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«Развлечение и безопасность в Интернете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://i-deti.org/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портал «Безопасный инет для детей», ресурсы, рекомендации,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комиксы.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3"/>
              </a:rPr>
              <a:t>://сетевичок.рф/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сайт для детей - обучение и онлайн-консультирование по вопросам </a:t>
            </a:r>
            <a:r>
              <a:rPr 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кибербезопасности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4"/>
              </a:rPr>
              <a:t>http://www.igra-internet.ru/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онлайн интернет-игра «Изучи Интернет – управляй им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452438" algn="just">
              <a:tabLst>
                <a:tab pos="182563" algn="l"/>
                <a:tab pos="452438" algn="l"/>
              </a:tabLst>
            </a:pPr>
            <a:r>
              <a:rPr lang="ru-RU" sz="35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http</a:t>
            </a:r>
            <a:r>
              <a:rPr lang="ru-RU" sz="35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5"/>
              </a:rPr>
              <a:t>://www.safe-internet.ru/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сайт Ростелеком 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«Безопасность 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в Интернете, библиотека с материалами, памятками, рекомендациями по возрастам.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0627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</TotalTime>
  <Words>195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Формирование безопасного поведения обучающихся в Интернет-пространстве</vt:lpstr>
      <vt:lpstr>Презентация PowerPoint</vt:lpstr>
      <vt:lpstr>Нормативная-правовая база </vt:lpstr>
      <vt:lpstr>Презентация PowerPoint</vt:lpstr>
      <vt:lpstr> Интернет-ресурсы для детей и родителей </vt:lpstr>
      <vt:lpstr>Интернет-ресурсы для педагогических работников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безопасного поведения обучающихся в Интернет-пространстве</dc:title>
  <dc:creator>Позднякова</dc:creator>
  <cp:lastModifiedBy>RePack by Diakov</cp:lastModifiedBy>
  <cp:revision>3</cp:revision>
  <dcterms:created xsi:type="dcterms:W3CDTF">2018-03-06T07:16:14Z</dcterms:created>
  <dcterms:modified xsi:type="dcterms:W3CDTF">2018-03-06T09:31:06Z</dcterms:modified>
</cp:coreProperties>
</file>